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6"/>
  </p:notesMasterIdLst>
  <p:handoutMasterIdLst>
    <p:handoutMasterId r:id="rId27"/>
  </p:handoutMasterIdLst>
  <p:sldIdLst>
    <p:sldId id="256" r:id="rId6"/>
    <p:sldId id="257" r:id="rId7"/>
    <p:sldId id="258" r:id="rId8"/>
    <p:sldId id="259" r:id="rId9"/>
    <p:sldId id="261" r:id="rId10"/>
    <p:sldId id="3832" r:id="rId11"/>
    <p:sldId id="285" r:id="rId12"/>
    <p:sldId id="3833" r:id="rId13"/>
    <p:sldId id="3836" r:id="rId14"/>
    <p:sldId id="3837" r:id="rId15"/>
    <p:sldId id="3835" r:id="rId16"/>
    <p:sldId id="3838" r:id="rId17"/>
    <p:sldId id="3839" r:id="rId18"/>
    <p:sldId id="297" r:id="rId19"/>
    <p:sldId id="298" r:id="rId20"/>
    <p:sldId id="304" r:id="rId21"/>
    <p:sldId id="275" r:id="rId22"/>
    <p:sldId id="1846" r:id="rId23"/>
    <p:sldId id="277" r:id="rId24"/>
    <p:sldId id="1783" r:id="rId25"/>
  </p:sldIdLst>
  <p:sldSz cx="9144000" cy="6858000" type="screen4x3"/>
  <p:notesSz cx="7019925" cy="9305925"/>
  <p:embeddedFontLst>
    <p:embeddedFont>
      <p:font typeface="Edu QLD Beginner" pitchFamily="2" charset="0"/>
      <p:regular r:id="rId28"/>
      <p:bold r:id="rId29"/>
    </p:embeddedFont>
    <p:embeddedFont>
      <p:font typeface="Gotham-Book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12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2BF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27"/>
    <p:restoredTop sz="37661"/>
  </p:normalViewPr>
  <p:slideViewPr>
    <p:cSldViewPr snapToGrid="0" showGuides="1">
      <p:cViewPr varScale="1">
        <p:scale>
          <a:sx n="35" d="100"/>
          <a:sy n="35" d="100"/>
        </p:scale>
        <p:origin x="848" y="184"/>
      </p:cViewPr>
      <p:guideLst>
        <p:guide orient="horz" pos="527"/>
        <p:guide pos="272"/>
        <p:guide pos="2880"/>
        <p:guide pos="5465"/>
        <p:guide orient="horz" pos="2112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S::jbeegan@goodtogreatschools.org.au::4c05f302-eb34-4b48-a27e-a525affba11d" providerId="AD" clId="Web-{D92EDF5B-B90B-D088-DC9C-FF98ED6E044B}"/>
    <pc:docChg chg="modSld">
      <pc:chgData name="Juliana Beegan" userId="S::jbeegan@goodtogreatschools.org.au::4c05f302-eb34-4b48-a27e-a525affba11d" providerId="AD" clId="Web-{D92EDF5B-B90B-D088-DC9C-FF98ED6E044B}" dt="2026-06-11T14:41:23.984" v="1" actId="1076"/>
      <pc:docMkLst>
        <pc:docMk/>
      </pc:docMkLst>
      <pc:sldChg chg="modSp">
        <pc:chgData name="Juliana Beegan" userId="S::jbeegan@goodtogreatschools.org.au::4c05f302-eb34-4b48-a27e-a525affba11d" providerId="AD" clId="Web-{D92EDF5B-B90B-D088-DC9C-FF98ED6E044B}" dt="2026-06-11T14:41:23.984" v="1" actId="1076"/>
        <pc:sldMkLst>
          <pc:docMk/>
          <pc:sldMk cId="4221246315" sldId="261"/>
        </pc:sldMkLst>
        <pc:picChg chg="mod">
          <ac:chgData name="Juliana Beegan" userId="S::jbeegan@goodtogreatschools.org.au::4c05f302-eb34-4b48-a27e-a525affba11d" providerId="AD" clId="Web-{D92EDF5B-B90B-D088-DC9C-FF98ED6E044B}" dt="2026-06-11T14:41:23.984" v="1" actId="1076"/>
          <ac:picMkLst>
            <pc:docMk/>
            <pc:sldMk cId="4221246315" sldId="261"/>
            <ac:picMk id="2" creationId="{ACF36842-7874-4823-5CDE-92D01F9D4B93}"/>
          </ac:picMkLst>
        </pc:picChg>
      </pc:sldChg>
    </pc:docChg>
  </pc:docChgLst>
  <pc:docChgLst>
    <pc:chgData name="Juliana Beegan" userId="4c05f302-eb34-4b48-a27e-a525affba11d" providerId="ADAL" clId="{C64F27B7-0214-51B6-AEBC-46A80069714E}"/>
    <pc:docChg chg="undo custSel addSld delSld modSld modMainMaster">
      <pc:chgData name="Juliana Beegan" userId="4c05f302-eb34-4b48-a27e-a525affba11d" providerId="ADAL" clId="{C64F27B7-0214-51B6-AEBC-46A80069714E}" dt="2026-06-17T20:02:51.073" v="9423" actId="20577"/>
      <pc:docMkLst>
        <pc:docMk/>
      </pc:docMkLst>
      <pc:sldChg chg="modSp modNotesTx">
        <pc:chgData name="Juliana Beegan" userId="4c05f302-eb34-4b48-a27e-a525affba11d" providerId="ADAL" clId="{C64F27B7-0214-51B6-AEBC-46A80069714E}" dt="2026-06-17T19:55:28.872" v="9400" actId="20577"/>
        <pc:sldMkLst>
          <pc:docMk/>
          <pc:sldMk cId="2585116655" sldId="256"/>
        </pc:sldMkLst>
        <pc:picChg chg="mod">
          <ac:chgData name="Juliana Beegan" userId="4c05f302-eb34-4b48-a27e-a525affba11d" providerId="ADAL" clId="{C64F27B7-0214-51B6-AEBC-46A80069714E}" dt="2026-06-10T18:41:23.988" v="9082" actId="18331"/>
          <ac:picMkLst>
            <pc:docMk/>
            <pc:sldMk cId="2585116655" sldId="256"/>
            <ac:picMk id="6" creationId="{429FFDE7-AE43-229F-860E-59F00105F489}"/>
          </ac:picMkLst>
        </pc:picChg>
      </pc:sldChg>
      <pc:sldChg chg="modNotesTx">
        <pc:chgData name="Juliana Beegan" userId="4c05f302-eb34-4b48-a27e-a525affba11d" providerId="ADAL" clId="{C64F27B7-0214-51B6-AEBC-46A80069714E}" dt="2026-06-17T19:55:40.483" v="9401" actId="20577"/>
        <pc:sldMkLst>
          <pc:docMk/>
          <pc:sldMk cId="2962364362" sldId="257"/>
        </pc:sldMkLst>
      </pc:sldChg>
      <pc:sldChg chg="modNotesTx">
        <pc:chgData name="Juliana Beegan" userId="4c05f302-eb34-4b48-a27e-a525affba11d" providerId="ADAL" clId="{C64F27B7-0214-51B6-AEBC-46A80069714E}" dt="2026-06-17T19:55:47.069" v="9402" actId="20577"/>
        <pc:sldMkLst>
          <pc:docMk/>
          <pc:sldMk cId="2302989805" sldId="258"/>
        </pc:sldMkLst>
      </pc:sldChg>
      <pc:sldChg chg="modNotesTx">
        <pc:chgData name="Juliana Beegan" userId="4c05f302-eb34-4b48-a27e-a525affba11d" providerId="ADAL" clId="{C64F27B7-0214-51B6-AEBC-46A80069714E}" dt="2026-06-17T19:56:18.217" v="9403" actId="20577"/>
        <pc:sldMkLst>
          <pc:docMk/>
          <pc:sldMk cId="4286388394" sldId="259"/>
        </pc:sldMkLst>
      </pc:sldChg>
      <pc:sldChg chg="modNotesTx">
        <pc:chgData name="Juliana Beegan" userId="4c05f302-eb34-4b48-a27e-a525affba11d" providerId="ADAL" clId="{C64F27B7-0214-51B6-AEBC-46A80069714E}" dt="2026-06-17T19:56:24.724" v="9404" actId="20577"/>
        <pc:sldMkLst>
          <pc:docMk/>
          <pc:sldMk cId="4221246315" sldId="261"/>
        </pc:sldMkLst>
      </pc:sldChg>
      <pc:sldChg chg="modNotesTx">
        <pc:chgData name="Juliana Beegan" userId="4c05f302-eb34-4b48-a27e-a525affba11d" providerId="ADAL" clId="{C64F27B7-0214-51B6-AEBC-46A80069714E}" dt="2026-06-17T20:02:15.572" v="9421" actId="20577"/>
        <pc:sldMkLst>
          <pc:docMk/>
          <pc:sldMk cId="521185421" sldId="275"/>
        </pc:sldMkLst>
      </pc:sldChg>
      <pc:sldChg chg="addSp delSp modSp mod modNotesTx">
        <pc:chgData name="Juliana Beegan" userId="4c05f302-eb34-4b48-a27e-a525affba11d" providerId="ADAL" clId="{C64F27B7-0214-51B6-AEBC-46A80069714E}" dt="2026-06-17T20:02:51.073" v="9423" actId="20577"/>
        <pc:sldMkLst>
          <pc:docMk/>
          <pc:sldMk cId="809941416" sldId="277"/>
        </pc:sldMkLst>
        <pc:spChg chg="mod">
          <ac:chgData name="Juliana Beegan" userId="4c05f302-eb34-4b48-a27e-a525affba11d" providerId="ADAL" clId="{C64F27B7-0214-51B6-AEBC-46A80069714E}" dt="2026-06-10T16:53:59.030" v="8602" actId="1076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Juliana Beegan" userId="4c05f302-eb34-4b48-a27e-a525affba11d" providerId="ADAL" clId="{C64F27B7-0214-51B6-AEBC-46A80069714E}" dt="2026-06-10T16:54:12.077" v="8604" actId="12788"/>
          <ac:picMkLst>
            <pc:docMk/>
            <pc:sldMk cId="809941416" sldId="277"/>
            <ac:picMk id="1026" creationId="{EF6266DD-D965-2217-C7DB-18F815B5C492}"/>
          </ac:picMkLst>
        </pc:picChg>
      </pc:sldChg>
      <pc:sldChg chg="modNotesTx">
        <pc:chgData name="Juliana Beegan" userId="4c05f302-eb34-4b48-a27e-a525affba11d" providerId="ADAL" clId="{C64F27B7-0214-51B6-AEBC-46A80069714E}" dt="2026-06-17T19:56:55.882" v="9406" actId="20577"/>
        <pc:sldMkLst>
          <pc:docMk/>
          <pc:sldMk cId="1224502873" sldId="285"/>
        </pc:sldMkLst>
      </pc:sldChg>
      <pc:sldChg chg="addSp delSp modSp mod delAnim modAnim modNotesTx">
        <pc:chgData name="Juliana Beegan" userId="4c05f302-eb34-4b48-a27e-a525affba11d" providerId="ADAL" clId="{C64F27B7-0214-51B6-AEBC-46A80069714E}" dt="2026-06-17T19:58:57.561" v="9413" actId="20577"/>
        <pc:sldMkLst>
          <pc:docMk/>
          <pc:sldMk cId="117387710" sldId="297"/>
        </pc:sldMkLst>
        <pc:spChg chg="mod">
          <ac:chgData name="Juliana Beegan" userId="4c05f302-eb34-4b48-a27e-a525affba11d" providerId="ADAL" clId="{C64F27B7-0214-51B6-AEBC-46A80069714E}" dt="2026-06-10T16:51:19.938" v="8565" actId="20577"/>
          <ac:spMkLst>
            <pc:docMk/>
            <pc:sldMk cId="117387710" sldId="297"/>
            <ac:spMk id="2" creationId="{FC29C32A-04DC-2D70-FA2A-C5BC95A9A9AA}"/>
          </ac:spMkLst>
        </pc:spChg>
        <pc:spChg chg="mod">
          <ac:chgData name="Juliana Beegan" userId="4c05f302-eb34-4b48-a27e-a525affba11d" providerId="ADAL" clId="{C64F27B7-0214-51B6-AEBC-46A80069714E}" dt="2026-06-10T17:22:22.239" v="8902" actId="20577"/>
          <ac:spMkLst>
            <pc:docMk/>
            <pc:sldMk cId="117387710" sldId="297"/>
            <ac:spMk id="3" creationId="{775A5306-BD2E-5AE1-A9B1-2FED33F221BD}"/>
          </ac:spMkLst>
        </pc:spChg>
        <pc:picChg chg="add mod">
          <ac:chgData name="Juliana Beegan" userId="4c05f302-eb34-4b48-a27e-a525affba11d" providerId="ADAL" clId="{C64F27B7-0214-51B6-AEBC-46A80069714E}" dt="2026-06-10T16:52:04.692" v="8577" actId="1036"/>
          <ac:picMkLst>
            <pc:docMk/>
            <pc:sldMk cId="117387710" sldId="297"/>
            <ac:picMk id="5" creationId="{555BB8F1-EFFA-B417-728F-913566CB9B89}"/>
          </ac:picMkLst>
        </pc:picChg>
      </pc:sldChg>
      <pc:sldChg chg="modNotesTx">
        <pc:chgData name="Juliana Beegan" userId="4c05f302-eb34-4b48-a27e-a525affba11d" providerId="ADAL" clId="{C64F27B7-0214-51B6-AEBC-46A80069714E}" dt="2026-06-17T19:59:35.737" v="9419" actId="20577"/>
        <pc:sldMkLst>
          <pc:docMk/>
          <pc:sldMk cId="558348118" sldId="298"/>
        </pc:sldMkLst>
      </pc:sldChg>
      <pc:sldChg chg="delSp modSp mod modNotesTx">
        <pc:chgData name="Juliana Beegan" userId="4c05f302-eb34-4b48-a27e-a525affba11d" providerId="ADAL" clId="{C64F27B7-0214-51B6-AEBC-46A80069714E}" dt="2026-06-17T20:02:09.657" v="9420" actId="20577"/>
        <pc:sldMkLst>
          <pc:docMk/>
          <pc:sldMk cId="659355239" sldId="304"/>
        </pc:sldMkLst>
        <pc:spChg chg="mod">
          <ac:chgData name="Juliana Beegan" userId="4c05f302-eb34-4b48-a27e-a525affba11d" providerId="ADAL" clId="{C64F27B7-0214-51B6-AEBC-46A80069714E}" dt="2026-06-15T17:50:04.718" v="9399" actId="1035"/>
          <ac:spMkLst>
            <pc:docMk/>
            <pc:sldMk cId="659355239" sldId="304"/>
            <ac:spMk id="5" creationId="{C4AB06E0-0AD4-66A8-1531-7BBAFCC52CD8}"/>
          </ac:spMkLst>
        </pc:spChg>
      </pc:sldChg>
      <pc:sldChg chg="modNotesTx">
        <pc:chgData name="Juliana Beegan" userId="4c05f302-eb34-4b48-a27e-a525affba11d" providerId="ADAL" clId="{C64F27B7-0214-51B6-AEBC-46A80069714E}" dt="2026-06-17T20:02:42.359" v="9422" actId="20577"/>
        <pc:sldMkLst>
          <pc:docMk/>
          <pc:sldMk cId="965283494" sldId="1846"/>
        </pc:sldMkLst>
      </pc:sldChg>
      <pc:sldChg chg="modAnim modNotesTx">
        <pc:chgData name="Juliana Beegan" userId="4c05f302-eb34-4b48-a27e-a525affba11d" providerId="ADAL" clId="{C64F27B7-0214-51B6-AEBC-46A80069714E}" dt="2026-06-17T19:56:33.279" v="9405" actId="20577"/>
        <pc:sldMkLst>
          <pc:docMk/>
          <pc:sldMk cId="3043313197" sldId="3832"/>
        </pc:sldMkLst>
      </pc:sldChg>
      <pc:sldChg chg="modNotesTx">
        <pc:chgData name="Juliana Beegan" userId="4c05f302-eb34-4b48-a27e-a525affba11d" providerId="ADAL" clId="{C64F27B7-0214-51B6-AEBC-46A80069714E}" dt="2026-06-17T19:57:07.206" v="9407" actId="20577"/>
        <pc:sldMkLst>
          <pc:docMk/>
          <pc:sldMk cId="251169875" sldId="3833"/>
        </pc:sldMkLst>
      </pc:sldChg>
      <pc:sldChg chg="delSp modSp mod modNotesTx">
        <pc:chgData name="Juliana Beegan" userId="4c05f302-eb34-4b48-a27e-a525affba11d" providerId="ADAL" clId="{C64F27B7-0214-51B6-AEBC-46A80069714E}" dt="2026-06-17T19:57:52.688" v="9410" actId="20577"/>
        <pc:sldMkLst>
          <pc:docMk/>
          <pc:sldMk cId="2928936807" sldId="3835"/>
        </pc:sldMkLst>
      </pc:sldChg>
      <pc:sldChg chg="modNotesTx">
        <pc:chgData name="Juliana Beegan" userId="4c05f302-eb34-4b48-a27e-a525affba11d" providerId="ADAL" clId="{C64F27B7-0214-51B6-AEBC-46A80069714E}" dt="2026-06-17T19:57:20.050" v="9408" actId="20577"/>
        <pc:sldMkLst>
          <pc:docMk/>
          <pc:sldMk cId="1459039401" sldId="3836"/>
        </pc:sldMkLst>
      </pc:sldChg>
      <pc:sldChg chg="modNotesTx">
        <pc:chgData name="Juliana Beegan" userId="4c05f302-eb34-4b48-a27e-a525affba11d" providerId="ADAL" clId="{C64F27B7-0214-51B6-AEBC-46A80069714E}" dt="2026-06-17T19:57:40.152" v="9409" actId="20577"/>
        <pc:sldMkLst>
          <pc:docMk/>
          <pc:sldMk cId="4233598884" sldId="3837"/>
        </pc:sldMkLst>
      </pc:sldChg>
      <pc:sldChg chg="delSp mod modNotesTx">
        <pc:chgData name="Juliana Beegan" userId="4c05f302-eb34-4b48-a27e-a525affba11d" providerId="ADAL" clId="{C64F27B7-0214-51B6-AEBC-46A80069714E}" dt="2026-06-17T19:57:59.282" v="9411" actId="20577"/>
        <pc:sldMkLst>
          <pc:docMk/>
          <pc:sldMk cId="3080796563" sldId="3838"/>
        </pc:sldMkLst>
      </pc:sldChg>
      <pc:sldChg chg="delSp mod modNotesTx">
        <pc:chgData name="Juliana Beegan" userId="4c05f302-eb34-4b48-a27e-a525affba11d" providerId="ADAL" clId="{C64F27B7-0214-51B6-AEBC-46A80069714E}" dt="2026-06-17T19:58:05.437" v="9412" actId="20577"/>
        <pc:sldMkLst>
          <pc:docMk/>
          <pc:sldMk cId="2785874516" sldId="3839"/>
        </pc:sldMkLst>
      </pc:sldChg>
      <pc:sldMasterChg chg="modSldLayout">
        <pc:chgData name="Juliana Beegan" userId="4c05f302-eb34-4b48-a27e-a525affba11d" providerId="ADAL" clId="{C64F27B7-0214-51B6-AEBC-46A80069714E}" dt="2026-06-10T18:41:23.988" v="9082" actId="18331"/>
        <pc:sldMasterMkLst>
          <pc:docMk/>
          <pc:sldMasterMk cId="2142349000" sldId="2147486213"/>
        </pc:sldMasterMkLst>
        <pc:sldLayoutChg chg="setBg">
          <pc:chgData name="Juliana Beegan" userId="4c05f302-eb34-4b48-a27e-a525affba11d" providerId="ADAL" clId="{C64F27B7-0214-51B6-AEBC-46A80069714E}" dt="2026-06-10T18:41:23.988" v="9082" actId="18331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Tara Tyrrell" userId="67dc6626-2ece-4dc7-ac5a-9add06ec429c" providerId="ADAL" clId="{19B3F894-1FCB-46F2-98B7-33FD822CACFC}"/>
    <pc:docChg chg="modSld">
      <pc:chgData name="Tara Tyrrell" userId="67dc6626-2ece-4dc7-ac5a-9add06ec429c" providerId="ADAL" clId="{19B3F894-1FCB-46F2-98B7-33FD822CACFC}" dt="2026-06-16T01:10:18.377" v="17" actId="1035"/>
      <pc:docMkLst>
        <pc:docMk/>
      </pc:docMkLst>
      <pc:sldChg chg="modSp mod">
        <pc:chgData name="Tara Tyrrell" userId="67dc6626-2ece-4dc7-ac5a-9add06ec429c" providerId="ADAL" clId="{19B3F894-1FCB-46F2-98B7-33FD822CACFC}" dt="2026-06-16T01:09:02.713" v="3" actId="1035"/>
        <pc:sldMkLst>
          <pc:docMk/>
          <pc:sldMk cId="117387710" sldId="297"/>
        </pc:sldMkLst>
        <pc:spChg chg="mod">
          <ac:chgData name="Tara Tyrrell" userId="67dc6626-2ece-4dc7-ac5a-9add06ec429c" providerId="ADAL" clId="{19B3F894-1FCB-46F2-98B7-33FD822CACFC}" dt="2026-06-16T01:09:02.713" v="3" actId="1035"/>
          <ac:spMkLst>
            <pc:docMk/>
            <pc:sldMk cId="117387710" sldId="297"/>
            <ac:spMk id="3" creationId="{775A5306-BD2E-5AE1-A9B1-2FED33F221BD}"/>
          </ac:spMkLst>
        </pc:spChg>
      </pc:sldChg>
      <pc:sldChg chg="modSp mod">
        <pc:chgData name="Tara Tyrrell" userId="67dc6626-2ece-4dc7-ac5a-9add06ec429c" providerId="ADAL" clId="{19B3F894-1FCB-46F2-98B7-33FD822CACFC}" dt="2026-06-16T01:10:18.377" v="17" actId="1035"/>
        <pc:sldMkLst>
          <pc:docMk/>
          <pc:sldMk cId="558348118" sldId="298"/>
        </pc:sldMkLst>
        <pc:spChg chg="mod">
          <ac:chgData name="Tara Tyrrell" userId="67dc6626-2ece-4dc7-ac5a-9add06ec429c" providerId="ADAL" clId="{19B3F894-1FCB-46F2-98B7-33FD822CACFC}" dt="2026-06-16T01:09:09.194" v="6" actId="1035"/>
          <ac:spMkLst>
            <pc:docMk/>
            <pc:sldMk cId="558348118" sldId="298"/>
            <ac:spMk id="3" creationId="{3BC3DE32-C70F-9A75-CB1B-CDD20318A8AA}"/>
          </ac:spMkLst>
        </pc:spChg>
        <pc:picChg chg="mod">
          <ac:chgData name="Tara Tyrrell" userId="67dc6626-2ece-4dc7-ac5a-9add06ec429c" providerId="ADAL" clId="{19B3F894-1FCB-46F2-98B7-33FD822CACFC}" dt="2026-06-16T01:10:18.377" v="17" actId="1035"/>
          <ac:picMkLst>
            <pc:docMk/>
            <pc:sldMk cId="558348118" sldId="298"/>
            <ac:picMk id="4" creationId="{8CDD54FF-079C-8C27-CC67-E50AEDC4DA9C}"/>
          </ac:picMkLst>
        </pc:picChg>
      </pc:sldChg>
      <pc:sldChg chg="modSp mod">
        <pc:chgData name="Tara Tyrrell" userId="67dc6626-2ece-4dc7-ac5a-9add06ec429c" providerId="ADAL" clId="{19B3F894-1FCB-46F2-98B7-33FD822CACFC}" dt="2026-06-16T01:09:17.802" v="10" actId="1035"/>
        <pc:sldMkLst>
          <pc:docMk/>
          <pc:sldMk cId="659355239" sldId="304"/>
        </pc:sldMkLst>
        <pc:spChg chg="mod">
          <ac:chgData name="Tara Tyrrell" userId="67dc6626-2ece-4dc7-ac5a-9add06ec429c" providerId="ADAL" clId="{19B3F894-1FCB-46F2-98B7-33FD822CACFC}" dt="2026-06-16T01:09:17.802" v="10" actId="1035"/>
          <ac:spMkLst>
            <pc:docMk/>
            <pc:sldMk cId="659355239" sldId="304"/>
            <ac:spMk id="5" creationId="{C4AB06E0-0AD4-66A8-1531-7BBAFCC52CD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3384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64318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6503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8036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BD8B0-6CCE-64DA-0129-C5BA134A2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DD7C9-6E03-EDA7-A196-9AB25728C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89FE9-EF63-C1BE-AE7C-92BCD72EB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9052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AD0E-FC41-1B60-BB4F-A9A5B6CCA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F1CF72-E00E-9A87-1EAE-9246BB9FB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8BD75-EC0B-0DE8-3884-37A637426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  <a:p>
            <a:endParaRPr lang="en-US" b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1391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B29A6-C1A9-6ED7-B95A-AB6CB5FCD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FFC99-54EA-D62A-29F2-3E341AAAA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AB73D-B58F-405B-F1DE-56D1662D0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i="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111394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13C17-2524-8D7D-043C-F62A66B5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F3811-910D-3F70-FD97-BAC296AD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7E167-D0A6-FA17-E7F1-C5BACF545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71382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C0893-05C9-B5FF-91E7-8C29CAF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93F93-BAE4-936A-FD82-FB6407270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E1A0B-E344-1F37-AAFF-849262B7E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690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291B-E81C-1F9A-89C9-68548130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E8FE46-4CAA-EA85-EB83-EAA573AC5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E5356-2AF8-BCC6-9915-FB6B7D31D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2485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i="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b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</a:br>
            <a:endParaRPr lang="en-AU" sz="1200" b="0" i="1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41374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747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501398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6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6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43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  <p:sldLayoutId id="2147486355" r:id="rId26"/>
    <p:sldLayoutId id="2147486356" r:id="rId27"/>
    <p:sldLayoutId id="214748635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Saying No Kindly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17501" cy="691500"/>
          </a:xfrm>
        </p:spPr>
        <p:txBody>
          <a:bodyPr/>
          <a:lstStyle/>
          <a:p>
            <a:r>
              <a:rPr lang="en-US"/>
              <a:t>Unit 4: Standing Strong</a:t>
            </a:r>
          </a:p>
          <a:p>
            <a:r>
              <a:rPr lang="en-US"/>
              <a:t>Lesson 2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29FFDE7-AE43-229F-860E-59F00105F4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DFC09D-03CF-970C-CCD1-081E17677D68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be brave and try new things.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11A8F70-69AE-6C9D-01F9-1AE842C4A6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4994" y="2726415"/>
            <a:ext cx="4754013" cy="35240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B75F0E-EFD6-3318-BF5B-D12D9B7E6DF1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Our brain is like a muscle and every time we try something new, our brain gets stronger. </a:t>
            </a:r>
          </a:p>
        </p:txBody>
      </p:sp>
      <p:pic>
        <p:nvPicPr>
          <p:cNvPr id="1026" name="Picture 2" descr="A cartoon of a brain holding a rope&#10;&#10;AI-generated content may be incorrect.">
            <a:extLst>
              <a:ext uri="{FF2B5EF4-FFF2-40B4-BE49-F238E27FC236}">
                <a16:creationId xmlns:a16="http://schemas.microsoft.com/office/drawing/2014/main" id="{49A7BEFB-EE8F-3098-DDE9-82A9A4A47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45" y="3527425"/>
            <a:ext cx="35687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cartoon of a brain flexing&#10;&#10;AI-generated content may be incorrect.">
            <a:extLst>
              <a:ext uri="{FF2B5EF4-FFF2-40B4-BE49-F238E27FC236}">
                <a16:creationId xmlns:a16="http://schemas.microsoft.com/office/drawing/2014/main" id="{5F1C8640-908A-3A51-B45E-03F6A1810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4256" y="3629025"/>
            <a:ext cx="3225800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31365D-A248-6E7A-2264-33C7A81332AE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19517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Being brave means never feeling nervous.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9392766-CC1B-A07E-FEEB-8864B6187236}"/>
              </a:ext>
            </a:extLst>
          </p:cNvPr>
          <p:cNvSpPr txBox="1">
            <a:spLocks/>
          </p:cNvSpPr>
          <p:nvPr/>
        </p:nvSpPr>
        <p:spPr>
          <a:xfrm>
            <a:off x="1335824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hild holding her hands up&#10;&#10;AI-generated content may be incorrect.">
            <a:extLst>
              <a:ext uri="{FF2B5EF4-FFF2-40B4-BE49-F238E27FC236}">
                <a16:creationId xmlns:a16="http://schemas.microsoft.com/office/drawing/2014/main" id="{F9614BCC-40F6-51DE-31D5-B6F014A463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18" y="2653972"/>
            <a:ext cx="2379351" cy="3569027"/>
          </a:xfrm>
          <a:prstGeom prst="rect">
            <a:avLst/>
          </a:prstGeom>
        </p:spPr>
      </p:pic>
      <p:pic>
        <p:nvPicPr>
          <p:cNvPr id="6" name="Picture 5" descr="A child standing with his arms out&#10;&#10;AI-generated content may be incorrect.">
            <a:extLst>
              <a:ext uri="{FF2B5EF4-FFF2-40B4-BE49-F238E27FC236}">
                <a16:creationId xmlns:a16="http://schemas.microsoft.com/office/drawing/2014/main" id="{017812A1-32C2-403E-D70A-CCA4B29729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574309"/>
            <a:ext cx="2616200" cy="3924300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0D70910-BC31-3510-FBCD-B3D36F0E0C96}"/>
              </a:ext>
            </a:extLst>
          </p:cNvPr>
          <p:cNvSpPr txBox="1">
            <a:spLocks/>
          </p:cNvSpPr>
          <p:nvPr/>
        </p:nvSpPr>
        <p:spPr>
          <a:xfrm>
            <a:off x="6588064" y="4262912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1951746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you will </a:t>
            </a:r>
            <a:r>
              <a:rPr lang="en-US" sz="4800" err="1">
                <a:latin typeface="Edu QLD Beginner" pitchFamily="2" charset="0"/>
              </a:rPr>
              <a:t>practise</a:t>
            </a:r>
            <a:r>
              <a:rPr lang="en-US" sz="4800">
                <a:latin typeface="Edu QLD Beginner" pitchFamily="2" charset="0"/>
              </a:rPr>
              <a:t> saying ‘no’ in a friendly way.</a:t>
            </a:r>
            <a:endParaRPr lang="en-US" sz="4800">
              <a:latin typeface="Edu QLD Beginner"/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CF36842-7874-4823-5CDE-92D01F9D4B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79094" y="3057637"/>
            <a:ext cx="4385813" cy="325108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6815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640263"/>
            <a:ext cx="661409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‘No’ kindly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04024" y="4311844"/>
            <a:ext cx="661769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use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400" i="0">
                <a:solidFill>
                  <a:srgbClr val="000000"/>
                </a:solidFill>
                <a:latin typeface="Edu QLD Beginner" pitchFamily="2" charset="0"/>
              </a:rPr>
              <a:t>your words and body to show your choice. </a:t>
            </a:r>
            <a:endParaRPr lang="en-US" sz="4200" i="0">
              <a:solidFill>
                <a:srgbClr val="000000"/>
              </a:solidFill>
              <a:latin typeface="Edu QLD Beginner" pitchFamily="2" charset="0"/>
              <a:cs typeface="Calibri"/>
            </a:endParaRPr>
          </a:p>
        </p:txBody>
      </p:sp>
      <p:pic>
        <p:nvPicPr>
          <p:cNvPr id="2" name="Picture 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34EBB9A8-0B0D-BA2E-6598-292D07F6E5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6234" y="4265207"/>
            <a:ext cx="1617790" cy="149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48A995DB-8B36-BA26-C7F0-3FA18CAB29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B9BEAAEC-A235-389C-AE70-99B2290C8B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0609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0623-CEAE-BD5B-0FB4-86E6072B0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8A2DB-9DE0-2863-D548-EBB8EAFB0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746760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Saying No with Our Words and Body</a:t>
            </a:r>
          </a:p>
          <a:p>
            <a:endParaRPr lang="en-US"/>
          </a:p>
        </p:txBody>
      </p:sp>
      <p:pic>
        <p:nvPicPr>
          <p:cNvPr id="13" name="Picture 12" descr="Two children playing with blocks&#10;&#10;AI-generated content may be incorrect.">
            <a:extLst>
              <a:ext uri="{FF2B5EF4-FFF2-40B4-BE49-F238E27FC236}">
                <a16:creationId xmlns:a16="http://schemas.microsoft.com/office/drawing/2014/main" id="{3CBCC66F-3E04-04A2-D0FB-A1D353C0F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9004" y="-244757"/>
            <a:ext cx="9630696" cy="7226949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A0B12E22-8FF5-9726-E9AF-2B67D3ACF801}"/>
              </a:ext>
            </a:extLst>
          </p:cNvPr>
          <p:cNvSpPr/>
          <p:nvPr/>
        </p:nvSpPr>
        <p:spPr>
          <a:xfrm rot="11780217">
            <a:off x="3445012" y="4307879"/>
            <a:ext cx="2730162" cy="2210774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EB37E40D-98B8-E479-55EE-5B307A777D19}"/>
              </a:ext>
            </a:extLst>
          </p:cNvPr>
          <p:cNvSpPr/>
          <p:nvPr/>
        </p:nvSpPr>
        <p:spPr>
          <a:xfrm rot="415883">
            <a:off x="1983557" y="43203"/>
            <a:ext cx="3086079" cy="2216895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862A4591-2AD1-C6DE-1D7E-5B79738F68B9}"/>
              </a:ext>
            </a:extLst>
          </p:cNvPr>
          <p:cNvSpPr txBox="1">
            <a:spLocks/>
          </p:cNvSpPr>
          <p:nvPr/>
        </p:nvSpPr>
        <p:spPr>
          <a:xfrm>
            <a:off x="3674690" y="4626873"/>
            <a:ext cx="2292974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Do you </a:t>
            </a:r>
            <a:br>
              <a:rPr lang="en-US" sz="3200" i="0">
                <a:latin typeface="Edu QLD Beginner"/>
              </a:rPr>
            </a:br>
            <a:r>
              <a:rPr lang="en-US" sz="3200" i="0">
                <a:latin typeface="Edu QLD Beginner"/>
              </a:rPr>
              <a:t>want to play </a:t>
            </a:r>
            <a:br>
              <a:rPr lang="en-US" sz="3200" i="0">
                <a:latin typeface="Edu QLD Beginner"/>
              </a:rPr>
            </a:br>
            <a:r>
              <a:rPr lang="en-US" sz="3200" i="0">
                <a:latin typeface="Edu QLD Beginner"/>
              </a:rPr>
              <a:t>this game?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8589B50-2990-82FF-867A-340ADEEBEB58}"/>
              </a:ext>
            </a:extLst>
          </p:cNvPr>
          <p:cNvSpPr txBox="1">
            <a:spLocks/>
          </p:cNvSpPr>
          <p:nvPr/>
        </p:nvSpPr>
        <p:spPr>
          <a:xfrm>
            <a:off x="2446068" y="568681"/>
            <a:ext cx="2292974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No, thank you.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0A0CCE7-3A49-61AA-45E4-D04CE97D531C}"/>
              </a:ext>
            </a:extLst>
          </p:cNvPr>
          <p:cNvSpPr txBox="1">
            <a:spLocks/>
          </p:cNvSpPr>
          <p:nvPr/>
        </p:nvSpPr>
        <p:spPr>
          <a:xfrm>
            <a:off x="2160420" y="355873"/>
            <a:ext cx="2822292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Not right now, but you can play my game.</a:t>
            </a:r>
          </a:p>
          <a:p>
            <a:pPr algn="ctr"/>
            <a:endParaRPr lang="en-US" sz="48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25116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0" grpId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7D5B5-56C3-1E84-B1D0-A79680BB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63EAB-0E3B-E61A-F7E5-DCB6EF7C4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746760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Saying No with Our Words and Body</a:t>
            </a: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6DD305-FD6B-97AE-53F3-5EE6821C1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35" y="-306719"/>
            <a:ext cx="9577574" cy="7648757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2160AA7A-97F0-B9B1-AC87-2C4B46E03BD1}"/>
              </a:ext>
            </a:extLst>
          </p:cNvPr>
          <p:cNvSpPr/>
          <p:nvPr/>
        </p:nvSpPr>
        <p:spPr>
          <a:xfrm rot="560483">
            <a:off x="3804634" y="67058"/>
            <a:ext cx="2730162" cy="2210774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EF326DBA-F8A7-2D00-84B8-FBDC5F7E99A7}"/>
              </a:ext>
            </a:extLst>
          </p:cNvPr>
          <p:cNvSpPr txBox="1">
            <a:spLocks/>
          </p:cNvSpPr>
          <p:nvPr/>
        </p:nvSpPr>
        <p:spPr>
          <a:xfrm>
            <a:off x="3983329" y="322391"/>
            <a:ext cx="2372771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Can I play with your toy?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0703EBCC-4C69-18E4-6470-EB1E79E72471}"/>
              </a:ext>
            </a:extLst>
          </p:cNvPr>
          <p:cNvSpPr/>
          <p:nvPr/>
        </p:nvSpPr>
        <p:spPr>
          <a:xfrm rot="356324" flipH="1">
            <a:off x="3182540" y="2224448"/>
            <a:ext cx="3069272" cy="2141284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80E8F47-D24F-3685-6492-3BF8BA68835F}"/>
              </a:ext>
            </a:extLst>
          </p:cNvPr>
          <p:cNvSpPr txBox="1">
            <a:spLocks/>
          </p:cNvSpPr>
          <p:nvPr/>
        </p:nvSpPr>
        <p:spPr>
          <a:xfrm>
            <a:off x="3446072" y="2465567"/>
            <a:ext cx="2595979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I’m still using it, but you can have it next.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56F9AB7-2FD6-A764-AFA5-0EB7474B284D}"/>
              </a:ext>
            </a:extLst>
          </p:cNvPr>
          <p:cNvSpPr txBox="1">
            <a:spLocks/>
          </p:cNvSpPr>
          <p:nvPr/>
        </p:nvSpPr>
        <p:spPr>
          <a:xfrm>
            <a:off x="3374706" y="2597125"/>
            <a:ext cx="2822292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We can play with it together.</a:t>
            </a:r>
          </a:p>
          <a:p>
            <a:pPr algn="ctr"/>
            <a:endParaRPr lang="en-US" sz="48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145903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18" grpId="0" animBg="1"/>
      <p:bldP spid="20" grpId="0"/>
      <p:bldP spid="20" grpId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3B6A4-FF5D-065F-6BB8-B30D2BD1B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0036A-8022-5BE3-55D8-0B89AC453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746760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Saying No with Our Words and Body</a:t>
            </a:r>
          </a:p>
          <a:p>
            <a:endParaRPr lang="en-US"/>
          </a:p>
        </p:txBody>
      </p:sp>
      <p:pic>
        <p:nvPicPr>
          <p:cNvPr id="9" name="Picture 8" descr="A group of children in a classroom eating lunch&#10;&#10;AI-generated content may be incorrect.">
            <a:extLst>
              <a:ext uri="{FF2B5EF4-FFF2-40B4-BE49-F238E27FC236}">
                <a16:creationId xmlns:a16="http://schemas.microsoft.com/office/drawing/2014/main" id="{2641B2A1-D7B2-53C7-6E2F-93CAE1514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7997" y="-47631"/>
            <a:ext cx="9407515" cy="7025205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49B443CE-DAC9-4403-B81A-F74E89535C3E}"/>
              </a:ext>
            </a:extLst>
          </p:cNvPr>
          <p:cNvSpPr/>
          <p:nvPr/>
        </p:nvSpPr>
        <p:spPr>
          <a:xfrm rot="806633">
            <a:off x="33002" y="565814"/>
            <a:ext cx="2960191" cy="1841076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F7AB2F9-4027-A98A-E5E3-FF46DE960F48}"/>
              </a:ext>
            </a:extLst>
          </p:cNvPr>
          <p:cNvSpPr txBox="1">
            <a:spLocks/>
          </p:cNvSpPr>
          <p:nvPr/>
        </p:nvSpPr>
        <p:spPr>
          <a:xfrm>
            <a:off x="593741" y="611841"/>
            <a:ext cx="2630485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0">
                <a:latin typeface="Edu QLD Beginner"/>
              </a:rPr>
              <a:t>Do you </a:t>
            </a:r>
            <a:br>
              <a:rPr lang="en-US" sz="3200" i="0">
                <a:latin typeface="Edu QLD Beginner"/>
              </a:rPr>
            </a:br>
            <a:r>
              <a:rPr lang="en-US" sz="3200" i="0">
                <a:latin typeface="Edu QLD Beginner"/>
              </a:rPr>
              <a:t>want to try </a:t>
            </a:r>
            <a:br>
              <a:rPr lang="en-US" sz="3200" i="0">
                <a:latin typeface="Edu QLD Beginner"/>
              </a:rPr>
            </a:br>
            <a:r>
              <a:rPr lang="en-US" sz="3200" i="0">
                <a:latin typeface="Edu QLD Beginner"/>
              </a:rPr>
              <a:t>    this food?</a:t>
            </a:r>
          </a:p>
          <a:p>
            <a:endParaRPr lang="en-US" sz="4800" i="0">
              <a:latin typeface="Edu QLD Beginner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62C7BEB7-B30D-C6EE-9492-6006B9E63CD4}"/>
              </a:ext>
            </a:extLst>
          </p:cNvPr>
          <p:cNvSpPr/>
          <p:nvPr/>
        </p:nvSpPr>
        <p:spPr>
          <a:xfrm rot="415883">
            <a:off x="3214064" y="634910"/>
            <a:ext cx="3096096" cy="2227744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48E59989-5B9B-6316-65C7-1DDDA973B3F7}"/>
              </a:ext>
            </a:extLst>
          </p:cNvPr>
          <p:cNvSpPr txBox="1">
            <a:spLocks/>
          </p:cNvSpPr>
          <p:nvPr/>
        </p:nvSpPr>
        <p:spPr>
          <a:xfrm>
            <a:off x="3372290" y="921020"/>
            <a:ext cx="2765475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I am not a big fan of that food, but thanks.</a:t>
            </a:r>
            <a:endParaRPr lang="en-US" sz="4800" i="0">
              <a:latin typeface="Edu QLD Beginner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0FE105C7-6741-0935-8D94-CFAEF756E08F}"/>
              </a:ext>
            </a:extLst>
          </p:cNvPr>
          <p:cNvSpPr txBox="1">
            <a:spLocks/>
          </p:cNvSpPr>
          <p:nvPr/>
        </p:nvSpPr>
        <p:spPr>
          <a:xfrm>
            <a:off x="3415712" y="932044"/>
            <a:ext cx="2822292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i="0">
                <a:latin typeface="Edu QLD Beginner"/>
              </a:rPr>
              <a:t>I don’t want any, but thank you.</a:t>
            </a:r>
          </a:p>
          <a:p>
            <a:pPr algn="ctr"/>
            <a:endParaRPr lang="en-US" sz="48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23359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18" grpId="0" animBg="1"/>
      <p:bldP spid="20" grpId="0"/>
      <p:bldP spid="20" grpId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A29C6-76BC-1180-71E9-8F18DCBA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6DEA6-C756-AE29-D3A0-78FD99546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54605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Hearing No</a:t>
            </a:r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D42079-5967-A516-DFF0-A2ACC2F842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170435" y="-1"/>
            <a:ext cx="9314435" cy="6964551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546436B5-C799-81BA-DC42-35C51D3E297E}"/>
              </a:ext>
            </a:extLst>
          </p:cNvPr>
          <p:cNvSpPr/>
          <p:nvPr/>
        </p:nvSpPr>
        <p:spPr>
          <a:xfrm rot="282659" flipH="1">
            <a:off x="2479843" y="236103"/>
            <a:ext cx="2520083" cy="1601879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AD958C2-8D30-295C-125F-A8BCC9A98EB9}"/>
              </a:ext>
            </a:extLst>
          </p:cNvPr>
          <p:cNvSpPr txBox="1">
            <a:spLocks/>
          </p:cNvSpPr>
          <p:nvPr/>
        </p:nvSpPr>
        <p:spPr>
          <a:xfrm>
            <a:off x="2940162" y="425561"/>
            <a:ext cx="2239396" cy="152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0">
                <a:latin typeface="Edu QLD Beginner"/>
              </a:rPr>
              <a:t>Okay, no worries.</a:t>
            </a:r>
          </a:p>
          <a:p>
            <a:endParaRPr lang="en-US" sz="48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292893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71B0-9D8E-2B2F-5A98-10C8CB18D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8F468-26CA-CA3A-3746-CA64287B5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54605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Hearing No</a:t>
            </a:r>
          </a:p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8BC0E8-9D22-77E4-8C53-C97716D382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3897" y="-1"/>
            <a:ext cx="9574483" cy="7148946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0F0B55F1-3525-A5BA-4167-7FD40D479D53}"/>
              </a:ext>
            </a:extLst>
          </p:cNvPr>
          <p:cNvSpPr/>
          <p:nvPr/>
        </p:nvSpPr>
        <p:spPr>
          <a:xfrm rot="21317341">
            <a:off x="3919517" y="1567795"/>
            <a:ext cx="2520083" cy="1601879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DC22DA5-7BED-81D2-65C9-C8DC8541DC3B}"/>
              </a:ext>
            </a:extLst>
          </p:cNvPr>
          <p:cNvSpPr txBox="1">
            <a:spLocks/>
          </p:cNvSpPr>
          <p:nvPr/>
        </p:nvSpPr>
        <p:spPr>
          <a:xfrm>
            <a:off x="4433455" y="1748670"/>
            <a:ext cx="2239396" cy="152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0">
                <a:latin typeface="Edu QLD Beginner"/>
              </a:rPr>
              <a:t>Okay, I </a:t>
            </a:r>
            <a:br>
              <a:rPr lang="en-US" sz="3200" i="0">
                <a:latin typeface="Edu QLD Beginner"/>
              </a:rPr>
            </a:br>
            <a:r>
              <a:rPr lang="en-US" sz="3200" i="0">
                <a:latin typeface="Edu QLD Beginner"/>
              </a:rPr>
              <a:t>can wait.</a:t>
            </a:r>
          </a:p>
          <a:p>
            <a:endParaRPr lang="en-US" sz="48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308079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0EEC2-22E8-A892-6C22-E156333E5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5C692-0615-EE1C-7C52-535572AC0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54605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Hearing No</a:t>
            </a:r>
          </a:p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3F8DB6-7709-7E53-3C24-B6381D7F86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014" y="0"/>
            <a:ext cx="9330014" cy="696641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D7725BCC-B1CE-71E4-8A33-99B0470C1887}"/>
              </a:ext>
            </a:extLst>
          </p:cNvPr>
          <p:cNvSpPr/>
          <p:nvPr/>
        </p:nvSpPr>
        <p:spPr>
          <a:xfrm rot="282659" flipH="1">
            <a:off x="3258605" y="1409062"/>
            <a:ext cx="2520083" cy="1601879"/>
          </a:xfrm>
          <a:custGeom>
            <a:avLst/>
            <a:gdLst/>
            <a:ahLst/>
            <a:cxnLst/>
            <a:rect l="l" t="t" r="r" b="b"/>
            <a:pathLst>
              <a:path w="2319583" h="2926080">
                <a:moveTo>
                  <a:pt x="0" y="0"/>
                </a:moveTo>
                <a:lnTo>
                  <a:pt x="2319583" y="0"/>
                </a:lnTo>
                <a:lnTo>
                  <a:pt x="231958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5007A84-AABF-4D48-19F5-327AD0CE3F1E}"/>
              </a:ext>
            </a:extLst>
          </p:cNvPr>
          <p:cNvSpPr txBox="1">
            <a:spLocks/>
          </p:cNvSpPr>
          <p:nvPr/>
        </p:nvSpPr>
        <p:spPr>
          <a:xfrm>
            <a:off x="3729482" y="1831015"/>
            <a:ext cx="2239396" cy="152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0">
                <a:latin typeface="Edu QLD Beginner"/>
              </a:rPr>
              <a:t>That’s ok.</a:t>
            </a:r>
          </a:p>
        </p:txBody>
      </p:sp>
    </p:spTree>
    <p:extLst>
      <p:ext uri="{BB962C8B-B14F-4D97-AF65-F5344CB8AC3E}">
        <p14:creationId xmlns:p14="http://schemas.microsoft.com/office/powerpoint/2010/main" val="2785874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2840727"/>
          </a:xfrm>
        </p:spPr>
        <p:txBody>
          <a:bodyPr>
            <a:noAutofit/>
          </a:bodyPr>
          <a:lstStyle/>
          <a:p>
            <a:r>
              <a:rPr lang="en-AU" sz="4800" i="0">
                <a:solidFill>
                  <a:srgbClr val="000000"/>
                </a:solidFill>
                <a:effectLst/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When a friend asks you to play a game you don’t like, how can you kindly say no?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0685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Saying No Kindly</a:t>
            </a:r>
          </a:p>
        </p:txBody>
      </p:sp>
      <p:pic>
        <p:nvPicPr>
          <p:cNvPr id="5" name="Picture 4" descr="A child and child sitting on the floor&#10;&#10;AI-generated content may be incorrect.">
            <a:extLst>
              <a:ext uri="{FF2B5EF4-FFF2-40B4-BE49-F238E27FC236}">
                <a16:creationId xmlns:a16="http://schemas.microsoft.com/office/drawing/2014/main" id="{555BB8F1-EFFA-B417-728F-913566CB9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0920" y="3417865"/>
            <a:ext cx="4522160" cy="311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9477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Nice ‘No’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207" y="1077143"/>
            <a:ext cx="7043586" cy="52212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357613"/>
            <a:ext cx="624581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Nice ‘No’</a:t>
            </a: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B05937F0-49ED-7741-D42F-240F961E20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560" y="1138687"/>
            <a:ext cx="7040880" cy="521921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320" y="1142395"/>
            <a:ext cx="7040880" cy="52212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11F7F3D3-5C6D-B2D4-9BE5-7A38CC64BA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626" y="1132973"/>
            <a:ext cx="7040880" cy="52212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A5649582-455E-6772-524E-7BE61A6070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9692" y="1151817"/>
            <a:ext cx="7043586" cy="52212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1D3CEF9D-794F-CD59-85DF-6D786EEA738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418" y="1138687"/>
            <a:ext cx="7043586" cy="522122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say ‘No’ kindly with our words and body.</a:t>
            </a: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E5496D9C-19E3-E58B-623C-6198BF1BBE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2286" y="2869639"/>
            <a:ext cx="4639428" cy="343908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62693" y="2485484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64"/>
          <a:stretch>
            <a:fillRect/>
          </a:stretch>
        </p:blipFill>
        <p:spPr>
          <a:xfrm>
            <a:off x="249026" y="2291830"/>
            <a:ext cx="1618791" cy="1643816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2053765" y="2789921"/>
            <a:ext cx="559831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say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‘No’ kindly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2053765" y="4358803"/>
            <a:ext cx="679206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use</a:t>
            </a:r>
            <a:r>
              <a:rPr lang="en-US" sz="4800" i="0">
                <a:latin typeface="Edu QLD Beginner" pitchFamily="2" charset="0"/>
              </a:rPr>
              <a:t>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your words and body to show your choice?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70714" y="4416663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745" y="4248403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-275107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250858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126264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/>
          <a:stretch/>
        </p:blipFill>
        <p:spPr>
          <a:xfrm>
            <a:off x="5787052" y="664840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386309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05"/>
          <a:stretch>
            <a:fillRect/>
          </a:stretch>
        </p:blipFill>
        <p:spPr>
          <a:xfrm rot="20659453">
            <a:off x="6215250" y="-1098540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7 L 0.00694 -0.00024 C 0.00226 0.00092 -0.00243 0.00254 -0.00694 0.0037 C -0.00903 0.00416 0.00104 0.00277 -0.00087 0.00139 C -0.00451 -0.00116 -0.00903 3.7037E-6 -0.01319 -0.00047 L 0.00069 -0.00672 L 0.00538 -0.00857 L 0.0099 -0.01065 C -0.00434 -0.01158 -0.01875 -0.01088 -0.03316 -0.01297 C -0.03681 -0.0132 -0.02587 -0.01389 -0.0224 -0.01482 C -0.02031 -0.01551 -0.01823 -0.01621 -0.01615 -0.01713 C -0.01372 -0.0176 -0.01111 -0.01783 -0.00851 -0.01875 C -0.0059 -0.01991 -0.00347 -0.02176 -0.00087 -0.02292 C 0.00122 -0.02385 0.0033 -0.02431 0.00538 -0.025 C 0.02083 -0.03102 -0.00312 -0.02269 0.01615 -0.02917 C 0.01042 -0.0301 0.00486 -0.0301 -0.00087 -0.03149 C -0.00295 -0.03149 -0.00799 -0.03102 -0.00694 -0.03311 C -0.00573 -0.03658 -0.00191 -0.03449 0.00069 -0.03542 C -0.00469 -0.03797 -0.01059 -0.04051 -0.01615 -0.04167 C -0.03108 -0.04422 -0.02448 -0.04236 -0.03628 -0.04584 C -0.02309 -0.05139 -0.0349 -0.04699 -0.00538 -0.04954 C -0.00035 -0.05047 0.00486 -0.05093 0.0099 -0.05186 L -0.00382 -0.05371 C -0.01424 -0.0551 -0.02187 -0.05486 -0.0316 -0.05787 C -0.03316 -0.05834 -0.03472 -0.05949 -0.03628 -0.06019 C -0.0316 -0.06158 -0.02691 -0.06274 -0.0224 -0.06412 C -0.01875 -0.06551 -0.01528 -0.0676 -0.01163 -0.06829 C -0.00556 -0.06945 0.01302 -0.07014 0.00694 -0.07014 C -0.01562 -0.07014 -0.03819 -0.06829 -0.06076 -0.06829 C -0.07413 -0.06829 -0.0342 -0.06945 -0.02083 -0.07014 L 0.02222 -0.07639 C 0.02587 -0.07709 0.03663 -0.07848 0.03299 -0.07848 C 0.0191 -0.07848 0.02413 -0.07593 0.01302 -0.07454 C 0.0059 -0.07338 -0.00139 -0.07315 -0.00851 -0.07246 L -0.02691 -0.07014 C -0.02951 -0.06945 -0.04201 -0.06621 -0.04392 -0.06621 C -0.04601 -0.06621 -0.03976 -0.0676 -0.03767 -0.06829 C -0.03368 -0.06922 -0.02951 -0.06945 -0.02552 -0.07014 C -0.02031 -0.07153 -0.0151 -0.07269 -0.01007 -0.07454 C -0.00087 -0.07709 0.00833 -0.08056 0.01771 -0.08264 C 0.02066 -0.08311 0.03003 -0.08426 0.02691 -0.08426 C 0.01667 -0.08426 0.00642 -0.08311 -0.00382 -0.08264 L -0.02847 -0.08056 L -0.05937 -0.07848 C -0.05226 -0.08172 -0.05538 -0.08056 -0.04549 -0.08264 L -0.02396 -0.08658 C -0.01979 -0.08727 -0.01562 -0.0875 -0.01163 -0.08866 C -0.00903 -0.08912 -0.00122 -0.09051 -0.00382 -0.09051 C -0.00799 -0.09051 -0.01215 -0.08936 -0.01615 -0.08866 C -0.0658 -0.09167 -0.05243 -0.08936 -0.0224 -0.0926 C -0.01788 -0.09329 -0.00347 -0.09676 0.00069 -0.09676 C 0.00278 -0.09676 -0.0033 -0.09514 -0.00538 -0.09468 C -0.01215 -0.09375 -0.01875 -0.09306 -0.02552 -0.0926 C -0.03872 -0.09167 -0.07882 -0.09051 -0.06545 -0.09051 C -0.03576 -0.09051 -0.0059 -0.0919 0.02378 -0.0926 C 0.00556 -0.09167 -0.05312 -0.08797 -0.06545 -0.08866 C -0.06927 -0.08866 -0.05833 -0.09213 -0.05469 -0.0926 C -0.03785 -0.09537 -0.02083 -0.09653 -0.00382 -0.09885 L 0.01146 -0.10093 C 0.03299 -0.10903 0.01979 -0.10301 -0.00243 -0.10301 C -0.00903 -0.10301 -0.01562 -0.1044 -0.0224 -0.10486 C 0.0349 -0.11875 -0.04809 -0.09954 0.01302 -0.11111 C 0.01771 -0.11204 0.02222 -0.11412 0.02691 -0.11528 C 0.0309 -0.11621 0.0434 -0.11736 0.03924 -0.11736 C 0.03351 -0.11736 0.02795 -0.11598 0.02222 -0.11528 C 0.00781 -0.11598 -0.00642 -0.11621 -0.02083 -0.11736 C -0.02448 -0.1176 -0.02795 -0.11922 -0.0316 -0.11922 C -0.03316 -0.11922 -0.02865 -0.11783 -0.02691 -0.11736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27 C 0.0283 -0.11181 0.02378 -0.11042 0.0191 -0.11042 C 0.01649 -0.11042 0.01406 -0.11227 0.01146 -0.11297 C 0.00434 -0.11412 -0.00295 -0.11436 -0.01007 -0.11482 C -0.02448 -0.11574 -0.03889 -0.11621 -0.05312 -0.1169 C -0.05122 -0.1176 -0.04913 -0.11829 -0.04705 -0.11899 C -0.04444 -0.11991 -0.04184 -0.12014 -0.03941 -0.1213 C -0.03576 -0.12223 -0.03229 -0.12431 -0.02865 -0.12547 C -0.025 -0.12593 -0.02135 -0.12639 -0.01788 -0.12732 C -0.01476 -0.12778 -0.01163 -0.12848 -0.00851 -0.12917 C -0.00608 -0.1301 -0.00347 -0.13056 -0.00087 -0.13149 C 0.0033 -0.13241 0.00729 -0.13287 0.01146 -0.13334 C 0.01649 -0.13287 0.02188 -0.13287 0.02691 -0.13149 C 0.02847 -0.13056 0.02378 -0.12963 0.02222 -0.12917 C 0.01667 -0.12848 0.01094 -0.12778 0.00521 -0.12732 C -0.01788 -0.12778 -0.0408 -0.12917 -0.06389 -0.12917 C -0.06667 -0.12917 -0.07049 -0.13033 -0.0717 -0.12732 C -0.07257 -0.12477 -0.06753 -0.12593 -0.06545 -0.12547 C -0.06302 -0.12454 -0.06042 -0.12361 -0.05781 -0.12315 C -0.05573 -0.12223 -0.05365 -0.12153 -0.05174 -0.1213 C -0.04653 -0.11991 -0.04149 -0.11783 -0.03628 -0.1169 C -0.0316 -0.11598 -0.02708 -0.11551 -0.0224 -0.11482 L -0.01007 -0.11297 C 0.00521 -0.1132 0.02118 -0.10996 0.03611 -0.11482 C 0.04149 -0.11644 0.02535 -0.11899 0.02066 -0.12315 C 0.0191 -0.12454 0.01771 -0.12593 0.01615 -0.12732 C 0.01354 -0.12894 0.00764 -0.13033 0.00521 -0.13149 C -0.01007 -0.13727 0.01944 -0.1301 -0.02083 -0.13797 L -0.0316 -0.13982 C -0.01476 -0.14028 0.00226 -0.14028 0.0191 -0.14167 C 0.0217 -0.14167 0.02431 -0.14306 0.02691 -0.14399 C 0.0309 -0.14491 0.03507 -0.14514 0.03924 -0.14584 C 0.03038 -0.14653 0.0217 -0.14723 0.01302 -0.14792 C 0.00938 -0.14861 0.0059 -0.14977 0.00226 -0.15 C -0.00399 -0.15116 -0.01007 -0.15139 -0.01632 -0.15232 C -0.03628 -0.15764 -0.02639 -0.15556 -0.04549 -0.15834 C -0.04757 -0.15903 -0.04965 -0.15973 -0.05174 -0.16042 C -0.05417 -0.16111 -0.05677 -0.16158 -0.05937 -0.1625 C -0.06094 -0.1632 -0.0625 -0.16412 -0.06389 -0.16459 C -0.05 -0.16667 -0.02986 -0.16991 -0.01788 -0.17107 L 0.00677 -0.17292 C -0.03437 -0.1757 -0.01146 -0.17269 -0.03472 -0.17709 C -0.05017 -0.17963 -0.04253 -0.17778 -0.05312 -0.18125 C -0.04566 -0.1838 -0.03976 -0.18588 -0.0316 -0.1875 C -0.02274 -0.18936 0.00313 -0.19098 0.0099 -0.19167 C -0.00955 -0.19676 -0.00035 -0.19491 -0.01788 -0.19769 C -0.02708 -0.20093 -0.02187 -0.19885 -0.03316 -0.20417 L -0.03785 -0.20625 C -0.02865 -0.20695 -0.01927 -0.20695 -0.01007 -0.20811 C -0.00694 -0.20857 -0.00399 -0.20973 -0.00087 -0.21019 C 0.01094 -0.21227 0.01441 -0.21158 0.02535 -0.21436 C 0.02743 -0.21482 0.02934 -0.21574 0.03142 -0.21667 L -0.00851 -0.21875 C -0.01875 -0.21922 -0.02778 -0.22107 -0.03785 -0.22269 L -0.0224 -0.22477 C -0.01528 -0.2257 -0.00799 -0.225 -0.00087 -0.22686 C 0.00069 -0.22732 -0.00399 -0.22848 -0.00556 -0.22894 C -0.00799 -0.22963 -0.01059 -0.23033 -0.01319 -0.23079 C -0.01163 -0.23172 -0.01007 -0.23241 -0.00851 -0.23311 C -0.0066 -0.2338 -0.0033 -0.23264 -0.00243 -0.23519 C -0.00174 -0.23704 -0.00538 -0.23658 -0.00694 -0.23727 C -0.00903 -0.23774 -0.01111 -0.23889 -0.01319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5347 0.254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25087"/>
            <a:ext cx="8243888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learn how to ask for help more than once.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6266DD-D965-2217-C7DB-18F815B5C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0872" y="3276027"/>
            <a:ext cx="4082256" cy="303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3KN27SNVY5CS-90160594-430537</_dlc_DocId>
    <_dlc_DocIdUrl xmlns="f315eb64-a02b-4bd5-a84c-38ab918c4ccd">
      <Url>https://ggsaus.sharepoint.com/sites/Curriculum/_layouts/15/DocIdRedir.aspx?ID=3KN27SNVY5CS-90160594-430537</Url>
      <Description>3KN27SNVY5CS-90160594-430537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019572-E3DC-40EB-9867-39DDB2AD5AC7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f315eb64-a02b-4bd5-a84c-38ab918c4ccd"/>
    <ds:schemaRef ds:uri="http://schemas.microsoft.com/office/infopath/2007/PartnerControls"/>
    <ds:schemaRef ds:uri="http://schemas.microsoft.com/office/2006/documentManagement/types"/>
    <ds:schemaRef ds:uri="d63ea73a-d7e6-4e3a-bf41-d78273581467"/>
    <ds:schemaRef ds:uri="http://schemas.microsoft.com/sharepoint/v3/field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12</TotalTime>
  <Words>297</Words>
  <Application>Microsoft Macintosh PowerPoint</Application>
  <PresentationFormat>On-screen Show (4:3)</PresentationFormat>
  <Paragraphs>43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Edu QLD Beginner</vt:lpstr>
      <vt:lpstr>Arial</vt:lpstr>
      <vt:lpstr>American Typewriter</vt:lpstr>
      <vt:lpstr>Copperplate</vt:lpstr>
      <vt:lpstr>Calibri</vt:lpstr>
      <vt:lpstr>Calibr</vt:lpstr>
      <vt:lpstr>Gotham-Book</vt:lpstr>
      <vt:lpstr>GGSA_CharacterDev_PPT_Theme</vt:lpstr>
      <vt:lpstr>Saying No Kindly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2021-04-07T01:54:21Z</cp:lastPrinted>
  <dcterms:created xsi:type="dcterms:W3CDTF">2024-04-29T10:07:44Z</dcterms:created>
  <dcterms:modified xsi:type="dcterms:W3CDTF">2026-06-17T20:02:53Z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46f9cbd3-c4c5-4eb7-b7b9-8b5911056def</vt:lpwstr>
  </property>
</Properties>
</file>