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notesSlides/notesSlide4.xml" ContentType="application/vnd.openxmlformats-officedocument.presentationml.notesSlide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notesSlides/notesSlide5.xml" ContentType="application/vnd.openxmlformats-officedocument.presentationml.notesSlide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6213" r:id="rId5"/>
    <p:sldMasterId id="2147486353" r:id="rId6"/>
  </p:sldMasterIdLst>
  <p:notesMasterIdLst>
    <p:notesMasterId r:id="rId13"/>
  </p:notesMasterIdLst>
  <p:handoutMasterIdLst>
    <p:handoutMasterId r:id="rId14"/>
  </p:handoutMasterIdLst>
  <p:sldIdLst>
    <p:sldId id="256" r:id="rId7"/>
    <p:sldId id="308" r:id="rId8"/>
    <p:sldId id="303" r:id="rId9"/>
    <p:sldId id="325" r:id="rId10"/>
    <p:sldId id="326" r:id="rId11"/>
    <p:sldId id="298" r:id="rId12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25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F1D125-CDAC-41BA-663D-FA2ED412B9D6}" name="Elizabeth Piaquadio" initials="" userId="S::epiaquadio@goodtogreatschools.org.au::52767243-7565-4b68-b9c1-5d2bede989b0" providerId="AD"/>
  <p188:author id="{C4288552-6D0E-8CC2-62D5-390F7A912CEC}" name="Abbas Kassem" initials="" userId="S::akassem@goodtogreatschools.org.au::b5422da9-d130-411e-8a14-2c174765e2f3" providerId="AD"/>
  <p188:author id="{886C0F5E-60D4-7021-4ADF-5889116CC97C}" name="Monica Bennett" initials="MB" userId="S::mbennett@goodtogreatschools.org.au::a878a5d4-89bf-4f61-b999-31e96cd05c98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  <p188:author id="{AECB47EB-8748-0FB2-6017-DB8A5AC40F19}" name="Ashli Wasik" initials="AW" userId="S::awasik@goodtogreatschools.org.au::967b9bef-1458-40ba-ab3f-0307621bad9e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AC1BE"/>
    <a:srgbClr val="C1E7EA"/>
    <a:srgbClr val="FFEAAB"/>
    <a:srgbClr val="FFEBAB"/>
    <a:srgbClr val="FFFDF5"/>
    <a:srgbClr val="FFFEFA"/>
    <a:srgbClr val="FAFFFF"/>
    <a:srgbClr val="F5FFFF"/>
    <a:srgbClr val="FFFB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6E749C-6FD8-4399-B371-A1EE20C3DD0F}" v="4" dt="2026-04-23T09:33:26.3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3092"/>
    <p:restoredTop sz="79321" autoAdjust="0"/>
  </p:normalViewPr>
  <p:slideViewPr>
    <p:cSldViewPr snapToGrid="0">
      <p:cViewPr varScale="1">
        <p:scale>
          <a:sx n="84" d="100"/>
          <a:sy n="84" d="100"/>
        </p:scale>
        <p:origin x="1914" y="222"/>
      </p:cViewPr>
      <p:guideLst>
        <p:guide orient="horz" pos="527"/>
        <p:guide pos="272"/>
        <p:guide pos="2880"/>
        <p:guide pos="5465"/>
        <p:guide orient="horz" pos="2137"/>
        <p:guide orient="horz" pos="3974"/>
        <p:guide orient="horz" pos="25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commentAuthors" Target="commentAuthors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handoutMaster" Target="handoutMasters/handoutMaster1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Bennett" userId="a878a5d4-89bf-4f61-b999-31e96cd05c98" providerId="ADAL" clId="{CAF369FA-829B-40D8-BD2A-4EF96B6D10D6}"/>
    <pc:docChg chg="undo redo custSel addSld delSld modSld sldOrd modMainMaster">
      <pc:chgData name="Monica Bennett" userId="a878a5d4-89bf-4f61-b999-31e96cd05c98" providerId="ADAL" clId="{CAF369FA-829B-40D8-BD2A-4EF96B6D10D6}" dt="2026-04-20T15:10:51.795" v="9066" actId="20577"/>
      <pc:docMkLst>
        <pc:docMk/>
      </pc:docMkLst>
      <pc:sldChg chg="addSp delSp modSp mod modNotesTx">
        <pc:chgData name="Monica Bennett" userId="a878a5d4-89bf-4f61-b999-31e96cd05c98" providerId="ADAL" clId="{CAF369FA-829B-40D8-BD2A-4EF96B6D10D6}" dt="2026-04-20T15:10:32.559" v="9062" actId="20577"/>
        <pc:sldMkLst>
          <pc:docMk/>
          <pc:sldMk cId="2585116655" sldId="256"/>
        </pc:sldMkLst>
        <pc:picChg chg="add mod modCrop">
          <ac:chgData name="Monica Bennett" userId="a878a5d4-89bf-4f61-b999-31e96cd05c98" providerId="ADAL" clId="{CAF369FA-829B-40D8-BD2A-4EF96B6D10D6}" dt="2026-04-08T15:58:51.231" v="9052" actId="14826"/>
          <ac:picMkLst>
            <pc:docMk/>
            <pc:sldMk cId="2585116655" sldId="256"/>
            <ac:picMk id="6" creationId="{B1D31F94-6455-54D5-2707-8E4151E3B442}"/>
          </ac:picMkLst>
        </pc:picChg>
      </pc:sldChg>
      <pc:sldChg chg="modNotesTx">
        <pc:chgData name="Monica Bennett" userId="a878a5d4-89bf-4f61-b999-31e96cd05c98" providerId="ADAL" clId="{CAF369FA-829B-40D8-BD2A-4EF96B6D10D6}" dt="2026-04-20T15:10:42.042" v="9064" actId="20577"/>
        <pc:sldMkLst>
          <pc:docMk/>
          <pc:sldMk cId="1823500892" sldId="303"/>
        </pc:sldMkLst>
      </pc:sldChg>
      <pc:sldChg chg="modNotesTx">
        <pc:chgData name="Monica Bennett" userId="a878a5d4-89bf-4f61-b999-31e96cd05c98" providerId="ADAL" clId="{CAF369FA-829B-40D8-BD2A-4EF96B6D10D6}" dt="2026-04-20T15:10:38.670" v="9063" actId="20577"/>
        <pc:sldMkLst>
          <pc:docMk/>
          <pc:sldMk cId="3135073904" sldId="308"/>
        </pc:sldMkLst>
      </pc:sldChg>
      <pc:sldChg chg="addSp delSp modSp mod modNotesTx">
        <pc:chgData name="Monica Bennett" userId="a878a5d4-89bf-4f61-b999-31e96cd05c98" providerId="ADAL" clId="{CAF369FA-829B-40D8-BD2A-4EF96B6D10D6}" dt="2026-04-20T15:10:47.756" v="9065" actId="20577"/>
        <pc:sldMkLst>
          <pc:docMk/>
          <pc:sldMk cId="3408361783" sldId="325"/>
        </pc:sldMkLst>
      </pc:sldChg>
      <pc:sldChg chg="addSp delSp modSp mod modNotesTx">
        <pc:chgData name="Monica Bennett" userId="a878a5d4-89bf-4f61-b999-31e96cd05c98" providerId="ADAL" clId="{CAF369FA-829B-40D8-BD2A-4EF96B6D10D6}" dt="2026-04-20T15:10:51.795" v="9066" actId="20577"/>
        <pc:sldMkLst>
          <pc:docMk/>
          <pc:sldMk cId="2292712324" sldId="326"/>
        </pc:sldMkLst>
        <pc:picChg chg="add mod">
          <ac:chgData name="Monica Bennett" userId="a878a5d4-89bf-4f61-b999-31e96cd05c98" providerId="ADAL" clId="{CAF369FA-829B-40D8-BD2A-4EF96B6D10D6}" dt="2026-04-16T20:27:42.570" v="9061"/>
          <ac:picMkLst>
            <pc:docMk/>
            <pc:sldMk cId="2292712324" sldId="326"/>
            <ac:picMk id="5" creationId="{F5B62AAF-C80F-54AF-2E10-F008AB5DACDF}"/>
          </ac:picMkLst>
        </pc:picChg>
      </pc:sldChg>
      <pc:sldMasterChg chg="delSldLayout">
        <pc:chgData name="Monica Bennett" userId="a878a5d4-89bf-4f61-b999-31e96cd05c98" providerId="ADAL" clId="{CAF369FA-829B-40D8-BD2A-4EF96B6D10D6}" dt="2026-04-08T15:59:06.246" v="9053" actId="47"/>
        <pc:sldMasterMkLst>
          <pc:docMk/>
          <pc:sldMasterMk cId="2142349000" sldId="2147486213"/>
        </pc:sldMasterMkLst>
      </pc:sldMasterChg>
    </pc:docChg>
  </pc:docChgLst>
  <pc:docChgLst>
    <pc:chgData name="Lorraine Sage" userId="492655dd-2671-48ce-be84-1cb87887afd8" providerId="ADAL" clId="{886E749C-6FD8-4399-B371-A1EE20C3DD0F}"/>
    <pc:docChg chg="undo custSel modSld">
      <pc:chgData name="Lorraine Sage" userId="492655dd-2671-48ce-be84-1cb87887afd8" providerId="ADAL" clId="{886E749C-6FD8-4399-B371-A1EE20C3DD0F}" dt="2026-04-23T09:32:12.494" v="3" actId="11530"/>
      <pc:docMkLst>
        <pc:docMk/>
      </pc:docMkLst>
      <pc:sldChg chg="modSp mod">
        <pc:chgData name="Lorraine Sage" userId="492655dd-2671-48ce-be84-1cb87887afd8" providerId="ADAL" clId="{886E749C-6FD8-4399-B371-A1EE20C3DD0F}" dt="2026-04-23T09:32:12.494" v="3" actId="11530"/>
        <pc:sldMkLst>
          <pc:docMk/>
          <pc:sldMk cId="2585116655" sldId="256"/>
        </pc:sldMkLst>
        <pc:picChg chg="mod">
          <ac:chgData name="Lorraine Sage" userId="492655dd-2671-48ce-be84-1cb87887afd8" providerId="ADAL" clId="{886E749C-6FD8-4399-B371-A1EE20C3DD0F}" dt="2026-04-23T09:32:12.494" v="3" actId="11530"/>
          <ac:picMkLst>
            <pc:docMk/>
            <pc:sldMk cId="2585116655" sldId="256"/>
            <ac:picMk id="6" creationId="{B1D31F94-6455-54D5-2707-8E4151E3B44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2.6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2.6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5.2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5.2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14.3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23552,'5082'0'0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39.6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164 0 23941,'-164'4916'0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14.3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 66 23552,'5082'0'0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14.3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 66 23552,'5082'0'0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39.6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231 67 23941,'-164'4916'0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39.6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231 67 23941,'-164'4916'0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14.3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 66 23552,'5082'0'0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39.6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231 67 23941,'-164'4916'0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2.6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2.6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5.2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5.2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14.3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23552,'5082'0'0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39.6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164 0 23941,'-164'4916'0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14.3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 66 23552,'5082'0'0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14.3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 66 23552,'5082'0'0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39.6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231 67 23941,'-164'4916'0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39.6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231 67 23941,'-164'4916'0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14.3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 66 23552,'5082'0'0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39.6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231 67 23941,'-164'4916'0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6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27.97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0.78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8.163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29.51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3:44.62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01.782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0.47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8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2.90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0:45.711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7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10.28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2.6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2.6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5.284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5:45.28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8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16:19:25.890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14.3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0 0 23552,'5082'0'0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39.6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164 0 23941,'-164'4916'0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14.3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 66 23552,'5082'0'0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14.3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 66 23552,'5082'0'0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39.6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231 67 23941,'-164'4916'0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39.6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231 67 23941,'-164'4916'0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14.380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66 66 23552,'5082'0'0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27T23:57:39.625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231 67 23941,'-164'4916'0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5"/>
    </inkml:context>
    <inkml:brush xml:id="br0">
      <inkml:brushProperty name="width" value="0.1" units="cm"/>
      <inkml:brushProperty name="height" value="0.1" units="cm"/>
    </inkml:brush>
  </inkml:definitions>
  <inkml:trace contextRef="#ctx0" brushRef="#br0">0 1 24575,'217'207'0,"157"197"0,-358-386 0,-8-9 0,28 30 0,-2 1 0,-1 1 0,39 68 0,-44-63-397,3 0-1,47 55 0,-75-97 226,16 20-6654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1:21:33.096"/>
    </inkml:context>
    <inkml:brush xml:id="br0">
      <inkml:brushProperty name="width" value="0.1" units="cm"/>
      <inkml:brushProperty name="height" value="0.1" units="cm"/>
    </inkml:brush>
  </inkml:definitions>
  <inkml:trace contextRef="#ctx0" brushRef="#br0">607 1 24575,'-14'17'0,"1"1"0,1 0 0,0 1 0,2 0 0,-17 40 0,0 0 0,6-12 0,1 0 0,3 2 0,-14 58 0,25-90 0,0 0 0,-1 0 0,-1 0 0,0-1 0,-2 0 0,-12 17 0,-9 14 0,-30 55 0,-87 109 0,133-193-273,1 0 0,1 1 0,1 1 0,-15 32 0,12-12-6553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158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32496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090EE-1774-BDDC-DABD-999689561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A916BF-C6ED-AE55-C235-BBBADEDF93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6CA1EB-340D-6B88-FEC1-CCF40F3FD2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211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EC45B-595E-97AD-4BE7-4FFA4056A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0498C8-2BCC-488D-4ECF-78F12FA84F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93324B-9F4A-A650-0D0E-B3EEC04BA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969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B1B96-F4C2-2479-2500-7D6D62272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E4950A-512E-2E2C-6C3C-9B21B84A33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15EF9A-F32A-41AC-4F6F-0B2F0D24F7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4863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8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3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svg"/><Relationship Id="rId4" Type="http://schemas.openxmlformats.org/officeDocument/2006/relationships/image" Target="../media/image11.emf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FF9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6">
            <a:extLst>
              <a:ext uri="{FF2B5EF4-FFF2-40B4-BE49-F238E27FC236}">
                <a16:creationId xmlns:a16="http://schemas.microsoft.com/office/drawing/2014/main" id="{E5028941-7444-85C4-756C-A21B287F0E53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8"/>
            <a:ext cx="3974996" cy="6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32879" y="227812"/>
            <a:ext cx="1976506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>
                <a:solidFill>
                  <a:srgbClr val="000000"/>
                </a:solidFill>
                <a:latin typeface="Calibri"/>
                <a:cs typeface="Calibri"/>
              </a:rPr>
              <a:t>Year</a:t>
            </a:r>
            <a:r>
              <a:rPr lang="en-US" sz="5000" i="0">
                <a:solidFill>
                  <a:srgbClr val="000000"/>
                </a:solidFill>
                <a:latin typeface="Calibri"/>
                <a:cs typeface="Calibri"/>
              </a:rPr>
              <a:t> 3-4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BC44C5-F806-F203-8639-347682770455}"/>
              </a:ext>
            </a:extLst>
          </p:cNvPr>
          <p:cNvSpPr txBox="1"/>
          <p:nvPr userDrawn="1"/>
        </p:nvSpPr>
        <p:spPr>
          <a:xfrm>
            <a:off x="505236" y="4918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508C092-78C4-B206-F6CE-5193972823D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0814" y="-313102"/>
            <a:ext cx="4161186" cy="258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422851-6F4B-9813-856F-E5FCFC56F51D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81CEA-E3E7-FCB5-EF30-71BAAC9D60A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462459-C03D-56FF-B1E6-1ED6B849E8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868354-2197-7A34-40F1-91F7BFCCD4D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2D732B4-0140-6C56-081B-39DCD9914A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FE90C032-6EC0-8390-A2B2-BDB44CBDED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16CF58-4FF9-A17E-123F-5FEB7D5A645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C7F962-C5B4-69D0-4FC9-938D38A12B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D99169-4992-BA7B-03A4-A1F0FA55622F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A1B5A1-348E-C9F8-DE5D-37D71AAA3E31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4AB5390-A84D-0C6D-DB68-4A251ABA90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18EB52-170F-A4FD-9664-846C6B265BA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02F5935-13EE-B86D-56DA-28376F6B8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6A593A-485E-C20B-274B-F08833947DC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334F8AB-3874-90B2-F567-B88AFA2F51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E26D0B-E491-9B29-B959-FFC5E44175A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2D51EC-0C17-8ADB-E210-E1E1EFEF44C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5DEBFE6-C9EE-AE5A-EED2-948F94447B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85853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79712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86909F-C02E-08E8-D24D-771C3431C10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0F54B-F406-0609-2CF4-92D70A6EDFE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12D8696-7889-CD5F-C8A6-A1C5EC0C9B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79712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161E0F-ADCF-D114-F0B1-96C1198E3AA0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5FD2B1C-0E18-9CF3-E157-DD33FCCE94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132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79712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D0C69E-EB6D-7A4E-DD37-B1F39F7B0B2B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5FAAEF7-F1CF-1C76-9C9E-E1ADE76721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A1CFB4-E0AF-4041-FE3C-DB8FABC3635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CEA3FD-03DF-7C9C-CB45-31F78CDA4A8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9CD8FB8-57E0-F7C0-92BD-810540F703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C1F96E-4EB7-D58A-8A41-E17FA2C29C4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283358-5B83-1A37-00F3-126943A37CDA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2CD3F07-12F8-A8D8-097E-0F759BDCC8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 cover cust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E8FE47A-5C5A-E824-C1D6-C503988C26CE}"/>
              </a:ext>
            </a:extLst>
          </p:cNvPr>
          <p:cNvSpPr txBox="1"/>
          <p:nvPr userDrawn="1"/>
        </p:nvSpPr>
        <p:spPr>
          <a:xfrm>
            <a:off x="1352811" y="3213069"/>
            <a:ext cx="1868125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>
                <a:latin typeface="Arial"/>
                <a:cs typeface="Arial"/>
              </a:rPr>
              <a:t>Click to Read</a:t>
            </a:r>
            <a:endParaRPr lang="en-US" sz="1600"/>
          </a:p>
        </p:txBody>
      </p:sp>
      <p:pic>
        <p:nvPicPr>
          <p:cNvPr id="7" name="Picture 6" descr="A black and white sign with a white arrow&#10;&#10;Description automatically generated">
            <a:extLst>
              <a:ext uri="{FF2B5EF4-FFF2-40B4-BE49-F238E27FC236}">
                <a16:creationId xmlns:a16="http://schemas.microsoft.com/office/drawing/2014/main" id="{D5F70223-1A33-F7A8-F38A-2061C9FFF9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20936" y="3104372"/>
            <a:ext cx="424932" cy="55594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678F17-3FE1-2BE9-5C78-A5A9DC44FFA4}"/>
              </a:ext>
            </a:extLst>
          </p:cNvPr>
          <p:cNvSpPr txBox="1"/>
          <p:nvPr userDrawn="1"/>
        </p:nvSpPr>
        <p:spPr>
          <a:xfrm>
            <a:off x="5584371" y="2745921"/>
            <a:ext cx="2498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>
                <a:solidFill>
                  <a:schemeClr val="tx1"/>
                </a:solidFill>
              </a:rPr>
              <a:t>Image 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26E0971-4185-023A-B539-6F207129951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059776" y="1878013"/>
            <a:ext cx="3925887" cy="3638895"/>
          </a:xfrm>
        </p:spPr>
        <p:txBody>
          <a:bodyPr/>
          <a:lstStyle>
            <a:lvl1pPr marL="0" indent="0">
              <a:buNone/>
              <a:defRPr>
                <a:ln>
                  <a:noFill/>
                </a:ln>
                <a:solidFill>
                  <a:schemeClr val="tx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Insert book cover image here – click on the icon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E8C638-BB76-DFCD-FB0D-C7DE17A633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59777" y="725488"/>
            <a:ext cx="3925887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36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E487F566-0E44-534A-341C-E51BB96E94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59775" y="5893904"/>
            <a:ext cx="3925887" cy="58710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tx2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107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498F566-833F-1379-E227-348F1B592FE3}"/>
              </a:ext>
            </a:extLst>
          </p:cNvPr>
          <p:cNvGrpSpPr/>
          <p:nvPr userDrawn="1"/>
        </p:nvGrpSpPr>
        <p:grpSpPr>
          <a:xfrm>
            <a:off x="5187214" y="5923409"/>
            <a:ext cx="3468101" cy="585060"/>
            <a:chOff x="874777" y="5777831"/>
            <a:chExt cx="3468101" cy="585060"/>
          </a:xfrm>
        </p:grpSpPr>
        <p:sp>
          <p:nvSpPr>
            <p:cNvPr id="3" name="Text Placeholder 4">
              <a:extLst>
                <a:ext uri="{FF2B5EF4-FFF2-40B4-BE49-F238E27FC236}">
                  <a16:creationId xmlns:a16="http://schemas.microsoft.com/office/drawing/2014/main" id="{D4C5527B-8A72-8386-B949-C04BBE4E296C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75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  <a:endParaRPr lang="en-US">
                <a:solidFill>
                  <a:schemeClr val="tx1"/>
                </a:solidFill>
                <a:latin typeface="Times New Roman"/>
                <a:ea typeface="Calibri"/>
              </a:endParaRPr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4249E579-3286-97D4-2EB0-3FB1BD3539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2BD1284D-BFCB-6D7F-2A7F-8CB3836B08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27D7A82-48B4-F4C5-B023-3469CD5E3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0812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or image here.</a:t>
            </a:r>
          </a:p>
        </p:txBody>
      </p:sp>
    </p:spTree>
    <p:extLst>
      <p:ext uri="{BB962C8B-B14F-4D97-AF65-F5344CB8AC3E}">
        <p14:creationId xmlns:p14="http://schemas.microsoft.com/office/powerpoint/2010/main" val="1055084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Inside pag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0827B98A-D6B2-A3C4-5D5F-27C597369F75}"/>
              </a:ext>
            </a:extLst>
          </p:cNvPr>
          <p:cNvGrpSpPr/>
          <p:nvPr userDrawn="1"/>
        </p:nvGrpSpPr>
        <p:grpSpPr>
          <a:xfrm>
            <a:off x="487892" y="5923409"/>
            <a:ext cx="3468101" cy="585060"/>
            <a:chOff x="874777" y="5777831"/>
            <a:chExt cx="3468101" cy="585060"/>
          </a:xfrm>
        </p:grpSpPr>
        <p:sp>
          <p:nvSpPr>
            <p:cNvPr id="6" name="Text Placeholder 4">
              <a:extLst>
                <a:ext uri="{FF2B5EF4-FFF2-40B4-BE49-F238E27FC236}">
                  <a16:creationId xmlns:a16="http://schemas.microsoft.com/office/drawing/2014/main" id="{36C16A59-E138-C158-89C4-AF5F198750F6}"/>
                </a:ext>
              </a:extLst>
            </p:cNvPr>
            <p:cNvSpPr txBox="1">
              <a:spLocks/>
            </p:cNvSpPr>
            <p:nvPr/>
          </p:nvSpPr>
          <p:spPr>
            <a:xfrm>
              <a:off x="874777" y="5777831"/>
              <a:ext cx="3468101" cy="44512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>
              <a:spAutoFit/>
            </a:bodyPr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1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1pPr>
              <a:lvl2pPr marL="742950" indent="-28575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4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2pPr>
              <a:lvl3pPr marL="11430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•"/>
                <a:defRPr sz="12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3pPr>
              <a:lvl4pPr marL="16002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–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4pPr>
              <a:lvl5pPr marL="2057400" indent="-22860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1000" kern="1200">
                  <a:solidFill>
                    <a:schemeClr val="bg2"/>
                  </a:solidFill>
                  <a:latin typeface="Calibri"/>
                  <a:ea typeface="+mn-ea"/>
                  <a:cs typeface="Calibri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  <a:spcBef>
                  <a:spcPts val="1200"/>
                </a:spcBef>
                <a:spcAft>
                  <a:spcPts val="1500"/>
                </a:spcAft>
              </a:pPr>
              <a:br>
                <a:rPr lang="en-GB" sz="1400" i="0">
                  <a:latin typeface="Times New Roman"/>
                  <a:ea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GB" sz="600" b="1" i="0">
                  <a:solidFill>
                    <a:schemeClr val="tx1"/>
                  </a:solidFill>
                  <a:latin typeface="Times New Roman"/>
                  <a:ea typeface="Calibri"/>
                  <a:cs typeface="Times New Roman"/>
                </a:rPr>
                <a:t>INSERT BOOK TITLE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9DB14BF3-3F4C-029C-3906-F507A21167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527" y="6361730"/>
              <a:ext cx="1404255" cy="1161"/>
            </a:xfrm>
            <a:prstGeom prst="straightConnector1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97700-2C80-3A2A-5654-8C00FFDE45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4683" y="472528"/>
            <a:ext cx="3753184" cy="430887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algn="l">
              <a:defRPr sz="2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</p:spTree>
    <p:extLst>
      <p:ext uri="{BB962C8B-B14F-4D97-AF65-F5344CB8AC3E}">
        <p14:creationId xmlns:p14="http://schemas.microsoft.com/office/powerpoint/2010/main" val="150316514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894C80-530E-5304-9FED-7BB1CEF9BAE5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C7F9BB7F-7A9A-98EA-9331-586C8E322F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85853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79712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63192C-36B4-8D07-FF7C-DEB792702E6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AB89FB5-6E9C-BFC9-D200-2184D509119E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9788403-35B9-9862-33D0-54F8D83242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B316D4-5DDF-F3C6-A7CE-301DDFEB1C74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B566F-07A5-C2BB-CA14-23687FF2B86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194A0C04-012F-E946-553B-C6A2C7A1EA2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C69FC4-9A78-4E0F-61D3-1D7D402F8C54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379C7DE-D292-24E1-F951-1B745BE0AD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6D9F68-E151-2094-0383-C92B6E8CB722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6D8FE93-BB7C-8D1E-147E-4AC2B676D2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79712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4923C2-380F-79FF-3B73-797281DD10BB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226FB-01FF-BD8E-72EC-F8FA6304D90C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F9CF1F7-E4EB-5713-0475-7586DB94EF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461665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240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85853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844790-256A-7E85-C82D-9C8A1812B58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2311CC3-0863-1569-2024-AC999A9976A8}"/>
              </a:ext>
            </a:extLst>
          </p:cNvPr>
          <p:cNvSpPr txBox="1"/>
          <p:nvPr userDrawn="1"/>
        </p:nvSpPr>
        <p:spPr>
          <a:xfrm>
            <a:off x="177895" y="6384855"/>
            <a:ext cx="2203165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100" b="1" i="0">
                <a:solidFill>
                  <a:schemeClr val="accent1"/>
                </a:solidFill>
                <a:latin typeface="Calibri"/>
                <a:cs typeface="Calibri"/>
              </a:rPr>
              <a:t>Social </a:t>
            </a:r>
            <a:r>
              <a:rPr lang="en-US" sz="11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Emotional Learning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D143AF02-D6ED-52AD-FD6B-5E07710100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4609" y="6031517"/>
            <a:ext cx="1907688" cy="12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stretch the image. Crop it.</a:t>
            </a:r>
            <a:endParaRPr lang="en-US" sz="1400" i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233138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04485DF-7256-1A7A-CAAF-F95F4EAFEADC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6927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2938" y="1997274"/>
            <a:ext cx="7286625" cy="137814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3643312"/>
            <a:ext cx="6000750" cy="16430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28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572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43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571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00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3531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9751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68" y="4131469"/>
            <a:ext cx="7286625" cy="1276945"/>
          </a:xfrm>
        </p:spPr>
        <p:txBody>
          <a:bodyPr anchor="t"/>
          <a:lstStyle>
            <a:lvl1pPr algn="l">
              <a:defRPr sz="375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68" y="2725044"/>
            <a:ext cx="7286625" cy="1406425"/>
          </a:xfrm>
        </p:spPr>
        <p:txBody>
          <a:bodyPr anchor="b"/>
          <a:lstStyle>
            <a:lvl1pPr marL="0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3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2314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625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7687" y="1500188"/>
            <a:ext cx="3786188" cy="4243090"/>
          </a:xfrm>
        </p:spPr>
        <p:txBody>
          <a:bodyPr/>
          <a:lstStyle>
            <a:lvl1pPr>
              <a:defRPr sz="2625"/>
            </a:lvl1pPr>
            <a:lvl2pPr>
              <a:defRPr sz="2250"/>
            </a:lvl2pPr>
            <a:lvl3pPr>
              <a:defRPr sz="1875"/>
            </a:lvl3pPr>
            <a:lvl4pPr>
              <a:defRPr sz="1688"/>
            </a:lvl4pPr>
            <a:lvl5pPr>
              <a:defRPr sz="1688"/>
            </a:lvl5pPr>
            <a:lvl6pPr>
              <a:defRPr sz="1688"/>
            </a:lvl6pPr>
            <a:lvl7pPr>
              <a:defRPr sz="1688"/>
            </a:lvl7pPr>
            <a:lvl8pPr>
              <a:defRPr sz="1688"/>
            </a:lvl8pPr>
            <a:lvl9pPr>
              <a:defRPr sz="168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20810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439168"/>
            <a:ext cx="3787676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625" y="2038945"/>
            <a:ext cx="3787676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54711" y="1439168"/>
            <a:ext cx="3789164" cy="599777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54711" y="2038945"/>
            <a:ext cx="3789164" cy="3704333"/>
          </a:xfrm>
        </p:spPr>
        <p:txBody>
          <a:bodyPr/>
          <a:lstStyle>
            <a:lvl1pPr>
              <a:defRPr sz="2250"/>
            </a:lvl1pPr>
            <a:lvl2pPr>
              <a:defRPr sz="1875"/>
            </a:lvl2pPr>
            <a:lvl3pPr>
              <a:defRPr sz="1688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699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096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2341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6" y="255984"/>
            <a:ext cx="2820293" cy="1089422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1609" y="255985"/>
            <a:ext cx="4792266" cy="5487293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8626" y="1345406"/>
            <a:ext cx="2820293" cy="4397872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16367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0270" y="4500562"/>
            <a:ext cx="5143500" cy="531317"/>
          </a:xfrm>
        </p:spPr>
        <p:txBody>
          <a:bodyPr anchor="b"/>
          <a:lstStyle>
            <a:lvl1pPr algn="l">
              <a:defRPr sz="187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80270" y="574477"/>
            <a:ext cx="5143500" cy="3857625"/>
          </a:xfrm>
        </p:spPr>
        <p:txBody>
          <a:bodyPr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80270" y="5031879"/>
            <a:ext cx="5143500" cy="754558"/>
          </a:xfrm>
        </p:spPr>
        <p:txBody>
          <a:bodyPr/>
          <a:lstStyle>
            <a:lvl1pPr marL="0" indent="0">
              <a:buNone/>
              <a:defRPr sz="1313"/>
            </a:lvl1pPr>
            <a:lvl2pPr marL="428625" indent="0">
              <a:buNone/>
              <a:defRPr sz="1125"/>
            </a:lvl2pPr>
            <a:lvl3pPr marL="857250" indent="0">
              <a:buNone/>
              <a:defRPr sz="938"/>
            </a:lvl3pPr>
            <a:lvl4pPr marL="1285875" indent="0">
              <a:buNone/>
              <a:defRPr sz="844"/>
            </a:lvl4pPr>
            <a:lvl5pPr marL="1714500" indent="0">
              <a:buNone/>
              <a:defRPr sz="844"/>
            </a:lvl5pPr>
            <a:lvl6pPr marL="2143125" indent="0">
              <a:buNone/>
              <a:defRPr sz="844"/>
            </a:lvl6pPr>
            <a:lvl7pPr marL="2571750" indent="0">
              <a:buNone/>
              <a:defRPr sz="844"/>
            </a:lvl7pPr>
            <a:lvl8pPr marL="3000375" indent="0">
              <a:buNone/>
              <a:defRPr sz="844"/>
            </a:lvl8pPr>
            <a:lvl9pPr marL="3429000" indent="0">
              <a:buNone/>
              <a:defRPr sz="84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7888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1775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15062" y="257473"/>
            <a:ext cx="1928813" cy="548580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257473"/>
            <a:ext cx="5643563" cy="54858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248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32" r:id="rId10"/>
    <p:sldLayoutId id="2147486352" r:id="rId11"/>
    <p:sldLayoutId id="2147486329" r:id="rId12"/>
    <p:sldLayoutId id="2147486330" r:id="rId13"/>
    <p:sldLayoutId id="2147486334" r:id="rId14"/>
    <p:sldLayoutId id="2147486345" r:id="rId15"/>
    <p:sldLayoutId id="2147486347" r:id="rId16"/>
    <p:sldLayoutId id="2147486348" r:id="rId17"/>
    <p:sldLayoutId id="2147486336" r:id="rId18"/>
    <p:sldLayoutId id="2147486337" r:id="rId19"/>
    <p:sldLayoutId id="2147486338" r:id="rId20"/>
    <p:sldLayoutId id="2147486339" r:id="rId21"/>
    <p:sldLayoutId id="2147486340" r:id="rId22"/>
    <p:sldLayoutId id="2147486342" r:id="rId23"/>
    <p:sldLayoutId id="2147486343" r:id="rId24"/>
    <p:sldLayoutId id="2147486349" r:id="rId25"/>
    <p:sldLayoutId id="2147486351" r:id="rId26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chemeClr val="tx1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chemeClr val="tx1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chemeClr val="tx1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8625" y="257473"/>
            <a:ext cx="7715250" cy="1071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625" y="1500188"/>
            <a:ext cx="7715250" cy="4243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8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8938" y="5959078"/>
            <a:ext cx="2714625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43625" y="5959078"/>
            <a:ext cx="20002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523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354" r:id="rId1"/>
    <p:sldLayoutId id="2147486355" r:id="rId2"/>
    <p:sldLayoutId id="2147486356" r:id="rId3"/>
    <p:sldLayoutId id="2147486357" r:id="rId4"/>
    <p:sldLayoutId id="2147486358" r:id="rId5"/>
    <p:sldLayoutId id="2147486359" r:id="rId6"/>
    <p:sldLayoutId id="2147486360" r:id="rId7"/>
    <p:sldLayoutId id="2147486361" r:id="rId8"/>
    <p:sldLayoutId id="2147486362" r:id="rId9"/>
    <p:sldLayoutId id="2147486363" r:id="rId10"/>
    <p:sldLayoutId id="2147486364" r:id="rId11"/>
  </p:sldLayoutIdLst>
  <p:txStyles>
    <p:titleStyle>
      <a:lvl1pPr algn="ctr" defTabSz="857250" rtl="0" eaLnBrk="1" latinLnBrk="0" hangingPunct="1"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1469" indent="-321469" algn="l" defTabSz="85725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96516" indent="-267891" algn="l" defTabSz="857250" rtl="0" eaLnBrk="1" latinLnBrk="0" hangingPunct="1">
        <a:spcBef>
          <a:spcPct val="20000"/>
        </a:spcBef>
        <a:buFont typeface="Arial" pitchFamily="34" charset="0"/>
        <a:buChar char="–"/>
        <a:defRPr sz="2625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spcBef>
          <a:spcPct val="20000"/>
        </a:spcBef>
        <a:buFont typeface="Arial" pitchFamily="34" charset="0"/>
        <a:buChar char="–"/>
        <a:defRPr sz="1875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spcBef>
          <a:spcPct val="20000"/>
        </a:spcBef>
        <a:buFont typeface="Arial" pitchFamily="34" charset="0"/>
        <a:buChar char="»"/>
        <a:defRPr sz="1875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spcBef>
          <a:spcPct val="20000"/>
        </a:spcBef>
        <a:buFont typeface="Arial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7.xml"/><Relationship Id="rId18" Type="http://schemas.openxmlformats.org/officeDocument/2006/relationships/customXml" Target="../ink/ink12.xml"/><Relationship Id="rId26" Type="http://schemas.openxmlformats.org/officeDocument/2006/relationships/customXml" Target="../ink/ink20.xml"/><Relationship Id="rId39" Type="http://schemas.openxmlformats.org/officeDocument/2006/relationships/customXml" Target="../ink/ink29.xml"/><Relationship Id="rId21" Type="http://schemas.openxmlformats.org/officeDocument/2006/relationships/customXml" Target="../ink/ink15.xml"/><Relationship Id="rId34" Type="http://schemas.openxmlformats.org/officeDocument/2006/relationships/image" Target="../media/image25.png"/><Relationship Id="rId42" Type="http://schemas.openxmlformats.org/officeDocument/2006/relationships/customXml" Target="../ink/ink32.xml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3.xml"/><Relationship Id="rId16" Type="http://schemas.openxmlformats.org/officeDocument/2006/relationships/customXml" Target="../ink/ink10.xml"/><Relationship Id="rId29" Type="http://schemas.openxmlformats.org/officeDocument/2006/relationships/customXml" Target="../ink/ink23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Relationship Id="rId11" Type="http://schemas.openxmlformats.org/officeDocument/2006/relationships/customXml" Target="../ink/ink5.xml"/><Relationship Id="rId24" Type="http://schemas.openxmlformats.org/officeDocument/2006/relationships/customXml" Target="../ink/ink18.xml"/><Relationship Id="rId32" Type="http://schemas.openxmlformats.org/officeDocument/2006/relationships/customXml" Target="../ink/ink26.xml"/><Relationship Id="rId37" Type="http://schemas.openxmlformats.org/officeDocument/2006/relationships/customXml" Target="../ink/ink28.xml"/><Relationship Id="rId40" Type="http://schemas.openxmlformats.org/officeDocument/2006/relationships/customXml" Target="../ink/ink30.xml"/><Relationship Id="rId45" Type="http://schemas.openxmlformats.org/officeDocument/2006/relationships/customXml" Target="../ink/ink35.xml"/><Relationship Id="rId5" Type="http://schemas.openxmlformats.org/officeDocument/2006/relationships/customXml" Target="../ink/ink1.xml"/><Relationship Id="rId15" Type="http://schemas.openxmlformats.org/officeDocument/2006/relationships/customXml" Target="../ink/ink9.xml"/><Relationship Id="rId23" Type="http://schemas.openxmlformats.org/officeDocument/2006/relationships/customXml" Target="../ink/ink17.xml"/><Relationship Id="rId28" Type="http://schemas.openxmlformats.org/officeDocument/2006/relationships/customXml" Target="../ink/ink22.xml"/><Relationship Id="rId36" Type="http://schemas.openxmlformats.org/officeDocument/2006/relationships/image" Target="../media/image26.png"/><Relationship Id="rId10" Type="http://schemas.openxmlformats.org/officeDocument/2006/relationships/customXml" Target="../ink/ink4.xml"/><Relationship Id="rId19" Type="http://schemas.openxmlformats.org/officeDocument/2006/relationships/customXml" Target="../ink/ink13.xml"/><Relationship Id="rId31" Type="http://schemas.openxmlformats.org/officeDocument/2006/relationships/customXml" Target="../ink/ink25.xml"/><Relationship Id="rId44" Type="http://schemas.openxmlformats.org/officeDocument/2006/relationships/customXml" Target="../ink/ink34.xml"/><Relationship Id="rId4" Type="http://schemas.openxmlformats.org/officeDocument/2006/relationships/image" Target="../media/image21.png"/><Relationship Id="rId9" Type="http://schemas.openxmlformats.org/officeDocument/2006/relationships/customXml" Target="../ink/ink3.xml"/><Relationship Id="rId14" Type="http://schemas.openxmlformats.org/officeDocument/2006/relationships/customXml" Target="../ink/ink8.xml"/><Relationship Id="rId22" Type="http://schemas.openxmlformats.org/officeDocument/2006/relationships/customXml" Target="../ink/ink16.xml"/><Relationship Id="rId27" Type="http://schemas.openxmlformats.org/officeDocument/2006/relationships/customXml" Target="../ink/ink21.xml"/><Relationship Id="rId30" Type="http://schemas.openxmlformats.org/officeDocument/2006/relationships/customXml" Target="../ink/ink24.xml"/><Relationship Id="rId35" Type="http://schemas.openxmlformats.org/officeDocument/2006/relationships/customXml" Target="../ink/ink27.xml"/><Relationship Id="rId43" Type="http://schemas.openxmlformats.org/officeDocument/2006/relationships/customXml" Target="../ink/ink33.xml"/><Relationship Id="rId8" Type="http://schemas.openxmlformats.org/officeDocument/2006/relationships/image" Target="../media/image23.png"/><Relationship Id="rId3" Type="http://schemas.openxmlformats.org/officeDocument/2006/relationships/image" Target="../media/image20.jpeg"/><Relationship Id="rId12" Type="http://schemas.openxmlformats.org/officeDocument/2006/relationships/customXml" Target="../ink/ink6.xml"/><Relationship Id="rId17" Type="http://schemas.openxmlformats.org/officeDocument/2006/relationships/customXml" Target="../ink/ink11.xml"/><Relationship Id="rId25" Type="http://schemas.openxmlformats.org/officeDocument/2006/relationships/customXml" Target="../ink/ink19.xml"/><Relationship Id="rId33" Type="http://schemas.openxmlformats.org/officeDocument/2006/relationships/image" Target="../media/image24.png"/><Relationship Id="rId38" Type="http://schemas.openxmlformats.org/officeDocument/2006/relationships/image" Target="../media/image27.png"/><Relationship Id="rId46" Type="http://schemas.openxmlformats.org/officeDocument/2006/relationships/customXml" Target="../ink/ink36.xml"/><Relationship Id="rId20" Type="http://schemas.openxmlformats.org/officeDocument/2006/relationships/customXml" Target="../ink/ink14.xml"/><Relationship Id="rId41" Type="http://schemas.openxmlformats.org/officeDocument/2006/relationships/customXml" Target="../ink/ink31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3.xml"/><Relationship Id="rId18" Type="http://schemas.openxmlformats.org/officeDocument/2006/relationships/customXml" Target="../ink/ink48.xml"/><Relationship Id="rId26" Type="http://schemas.openxmlformats.org/officeDocument/2006/relationships/customXml" Target="../ink/ink56.xml"/><Relationship Id="rId39" Type="http://schemas.openxmlformats.org/officeDocument/2006/relationships/customXml" Target="../ink/ink67.xml"/><Relationship Id="rId21" Type="http://schemas.openxmlformats.org/officeDocument/2006/relationships/customXml" Target="../ink/ink51.xml"/><Relationship Id="rId34" Type="http://schemas.openxmlformats.org/officeDocument/2006/relationships/image" Target="../media/image26.png"/><Relationship Id="rId42" Type="http://schemas.openxmlformats.org/officeDocument/2006/relationships/customXml" Target="../ink/ink70.xml"/><Relationship Id="rId7" Type="http://schemas.openxmlformats.org/officeDocument/2006/relationships/customXml" Target="../ink/ink38.xml"/><Relationship Id="rId2" Type="http://schemas.openxmlformats.org/officeDocument/2006/relationships/notesSlide" Target="../notesSlides/notesSlide4.xml"/><Relationship Id="rId16" Type="http://schemas.openxmlformats.org/officeDocument/2006/relationships/customXml" Target="../ink/ink46.xml"/><Relationship Id="rId29" Type="http://schemas.openxmlformats.org/officeDocument/2006/relationships/customXml" Target="../ink/ink59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Relationship Id="rId11" Type="http://schemas.openxmlformats.org/officeDocument/2006/relationships/customXml" Target="../ink/ink41.xml"/><Relationship Id="rId24" Type="http://schemas.openxmlformats.org/officeDocument/2006/relationships/customXml" Target="../ink/ink54.xml"/><Relationship Id="rId32" Type="http://schemas.openxmlformats.org/officeDocument/2006/relationships/customXml" Target="../ink/ink62.xml"/><Relationship Id="rId37" Type="http://schemas.openxmlformats.org/officeDocument/2006/relationships/customXml" Target="../ink/ink65.xml"/><Relationship Id="rId40" Type="http://schemas.openxmlformats.org/officeDocument/2006/relationships/customXml" Target="../ink/ink68.xml"/><Relationship Id="rId45" Type="http://schemas.openxmlformats.org/officeDocument/2006/relationships/image" Target="../media/image25.png"/><Relationship Id="rId5" Type="http://schemas.openxmlformats.org/officeDocument/2006/relationships/customXml" Target="../ink/ink37.xml"/><Relationship Id="rId15" Type="http://schemas.openxmlformats.org/officeDocument/2006/relationships/customXml" Target="../ink/ink45.xml"/><Relationship Id="rId23" Type="http://schemas.openxmlformats.org/officeDocument/2006/relationships/customXml" Target="../ink/ink53.xml"/><Relationship Id="rId28" Type="http://schemas.openxmlformats.org/officeDocument/2006/relationships/customXml" Target="../ink/ink58.xml"/><Relationship Id="rId36" Type="http://schemas.openxmlformats.org/officeDocument/2006/relationships/image" Target="../media/image27.png"/><Relationship Id="rId10" Type="http://schemas.openxmlformats.org/officeDocument/2006/relationships/customXml" Target="../ink/ink40.xml"/><Relationship Id="rId19" Type="http://schemas.openxmlformats.org/officeDocument/2006/relationships/customXml" Target="../ink/ink49.xml"/><Relationship Id="rId31" Type="http://schemas.openxmlformats.org/officeDocument/2006/relationships/customXml" Target="../ink/ink61.xml"/><Relationship Id="rId44" Type="http://schemas.openxmlformats.org/officeDocument/2006/relationships/customXml" Target="../ink/ink72.xml"/><Relationship Id="rId4" Type="http://schemas.openxmlformats.org/officeDocument/2006/relationships/image" Target="../media/image21.png"/><Relationship Id="rId9" Type="http://schemas.openxmlformats.org/officeDocument/2006/relationships/customXml" Target="../ink/ink39.xml"/><Relationship Id="rId14" Type="http://schemas.openxmlformats.org/officeDocument/2006/relationships/customXml" Target="../ink/ink44.xml"/><Relationship Id="rId22" Type="http://schemas.openxmlformats.org/officeDocument/2006/relationships/customXml" Target="../ink/ink52.xml"/><Relationship Id="rId27" Type="http://schemas.openxmlformats.org/officeDocument/2006/relationships/customXml" Target="../ink/ink57.xml"/><Relationship Id="rId30" Type="http://schemas.openxmlformats.org/officeDocument/2006/relationships/customXml" Target="../ink/ink60.xml"/><Relationship Id="rId35" Type="http://schemas.openxmlformats.org/officeDocument/2006/relationships/customXml" Target="../ink/ink64.xml"/><Relationship Id="rId43" Type="http://schemas.openxmlformats.org/officeDocument/2006/relationships/customXml" Target="../ink/ink71.xml"/><Relationship Id="rId8" Type="http://schemas.openxmlformats.org/officeDocument/2006/relationships/image" Target="../media/image23.png"/><Relationship Id="rId3" Type="http://schemas.openxmlformats.org/officeDocument/2006/relationships/image" Target="../media/image20.jpeg"/><Relationship Id="rId12" Type="http://schemas.openxmlformats.org/officeDocument/2006/relationships/customXml" Target="../ink/ink42.xml"/><Relationship Id="rId17" Type="http://schemas.openxmlformats.org/officeDocument/2006/relationships/customXml" Target="../ink/ink47.xml"/><Relationship Id="rId25" Type="http://schemas.openxmlformats.org/officeDocument/2006/relationships/customXml" Target="../ink/ink55.xml"/><Relationship Id="rId33" Type="http://schemas.openxmlformats.org/officeDocument/2006/relationships/customXml" Target="../ink/ink63.xml"/><Relationship Id="rId38" Type="http://schemas.openxmlformats.org/officeDocument/2006/relationships/customXml" Target="../ink/ink66.xml"/><Relationship Id="rId20" Type="http://schemas.openxmlformats.org/officeDocument/2006/relationships/customXml" Target="../ink/ink50.xml"/><Relationship Id="rId41" Type="http://schemas.openxmlformats.org/officeDocument/2006/relationships/customXml" Target="../ink/ink69.xml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79.xml"/><Relationship Id="rId18" Type="http://schemas.openxmlformats.org/officeDocument/2006/relationships/customXml" Target="../ink/ink84.xml"/><Relationship Id="rId26" Type="http://schemas.openxmlformats.org/officeDocument/2006/relationships/customXml" Target="../ink/ink92.xml"/><Relationship Id="rId39" Type="http://schemas.openxmlformats.org/officeDocument/2006/relationships/customXml" Target="../ink/ink103.xml"/><Relationship Id="rId21" Type="http://schemas.openxmlformats.org/officeDocument/2006/relationships/customXml" Target="../ink/ink87.xml"/><Relationship Id="rId34" Type="http://schemas.openxmlformats.org/officeDocument/2006/relationships/image" Target="../media/image26.png"/><Relationship Id="rId42" Type="http://schemas.openxmlformats.org/officeDocument/2006/relationships/customXml" Target="../ink/ink106.xml"/><Relationship Id="rId7" Type="http://schemas.openxmlformats.org/officeDocument/2006/relationships/customXml" Target="../ink/ink74.xml"/><Relationship Id="rId2" Type="http://schemas.openxmlformats.org/officeDocument/2006/relationships/notesSlide" Target="../notesSlides/notesSlide5.xml"/><Relationship Id="rId16" Type="http://schemas.openxmlformats.org/officeDocument/2006/relationships/customXml" Target="../ink/ink82.xml"/><Relationship Id="rId29" Type="http://schemas.openxmlformats.org/officeDocument/2006/relationships/customXml" Target="../ink/ink95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22.png"/><Relationship Id="rId11" Type="http://schemas.openxmlformats.org/officeDocument/2006/relationships/customXml" Target="../ink/ink77.xml"/><Relationship Id="rId24" Type="http://schemas.openxmlformats.org/officeDocument/2006/relationships/customXml" Target="../ink/ink90.xml"/><Relationship Id="rId32" Type="http://schemas.openxmlformats.org/officeDocument/2006/relationships/customXml" Target="../ink/ink98.xml"/><Relationship Id="rId37" Type="http://schemas.openxmlformats.org/officeDocument/2006/relationships/customXml" Target="../ink/ink101.xml"/><Relationship Id="rId40" Type="http://schemas.openxmlformats.org/officeDocument/2006/relationships/customXml" Target="../ink/ink104.xml"/><Relationship Id="rId45" Type="http://schemas.openxmlformats.org/officeDocument/2006/relationships/image" Target="../media/image25.png"/><Relationship Id="rId5" Type="http://schemas.openxmlformats.org/officeDocument/2006/relationships/customXml" Target="../ink/ink73.xml"/><Relationship Id="rId15" Type="http://schemas.openxmlformats.org/officeDocument/2006/relationships/customXml" Target="../ink/ink81.xml"/><Relationship Id="rId23" Type="http://schemas.openxmlformats.org/officeDocument/2006/relationships/customXml" Target="../ink/ink89.xml"/><Relationship Id="rId28" Type="http://schemas.openxmlformats.org/officeDocument/2006/relationships/customXml" Target="../ink/ink94.xml"/><Relationship Id="rId36" Type="http://schemas.openxmlformats.org/officeDocument/2006/relationships/image" Target="../media/image27.png"/><Relationship Id="rId10" Type="http://schemas.openxmlformats.org/officeDocument/2006/relationships/customXml" Target="../ink/ink76.xml"/><Relationship Id="rId19" Type="http://schemas.openxmlformats.org/officeDocument/2006/relationships/customXml" Target="../ink/ink85.xml"/><Relationship Id="rId31" Type="http://schemas.openxmlformats.org/officeDocument/2006/relationships/customXml" Target="../ink/ink97.xml"/><Relationship Id="rId44" Type="http://schemas.openxmlformats.org/officeDocument/2006/relationships/customXml" Target="../ink/ink108.xml"/><Relationship Id="rId4" Type="http://schemas.openxmlformats.org/officeDocument/2006/relationships/image" Target="../media/image21.png"/><Relationship Id="rId9" Type="http://schemas.openxmlformats.org/officeDocument/2006/relationships/customXml" Target="../ink/ink75.xml"/><Relationship Id="rId14" Type="http://schemas.openxmlformats.org/officeDocument/2006/relationships/customXml" Target="../ink/ink80.xml"/><Relationship Id="rId22" Type="http://schemas.openxmlformats.org/officeDocument/2006/relationships/customXml" Target="../ink/ink88.xml"/><Relationship Id="rId27" Type="http://schemas.openxmlformats.org/officeDocument/2006/relationships/customXml" Target="../ink/ink93.xml"/><Relationship Id="rId30" Type="http://schemas.openxmlformats.org/officeDocument/2006/relationships/customXml" Target="../ink/ink96.xml"/><Relationship Id="rId35" Type="http://schemas.openxmlformats.org/officeDocument/2006/relationships/customXml" Target="../ink/ink100.xml"/><Relationship Id="rId43" Type="http://schemas.openxmlformats.org/officeDocument/2006/relationships/customXml" Target="../ink/ink107.xml"/><Relationship Id="rId8" Type="http://schemas.openxmlformats.org/officeDocument/2006/relationships/image" Target="../media/image23.png"/><Relationship Id="rId3" Type="http://schemas.openxmlformats.org/officeDocument/2006/relationships/image" Target="../media/image20.jpeg"/><Relationship Id="rId12" Type="http://schemas.openxmlformats.org/officeDocument/2006/relationships/customXml" Target="../ink/ink78.xml"/><Relationship Id="rId17" Type="http://schemas.openxmlformats.org/officeDocument/2006/relationships/customXml" Target="../ink/ink83.xml"/><Relationship Id="rId25" Type="http://schemas.openxmlformats.org/officeDocument/2006/relationships/customXml" Target="../ink/ink91.xml"/><Relationship Id="rId33" Type="http://schemas.openxmlformats.org/officeDocument/2006/relationships/customXml" Target="../ink/ink99.xml"/><Relationship Id="rId38" Type="http://schemas.openxmlformats.org/officeDocument/2006/relationships/customXml" Target="../ink/ink102.xml"/><Relationship Id="rId20" Type="http://schemas.openxmlformats.org/officeDocument/2006/relationships/customXml" Target="../ink/ink86.xml"/><Relationship Id="rId41" Type="http://schemas.openxmlformats.org/officeDocument/2006/relationships/customXml" Target="../ink/ink10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B1D31F94-6455-54D5-2707-8E4151E3B4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92" b="12892"/>
          <a:stretch/>
        </p:blipFill>
        <p:spPr>
          <a:xfrm>
            <a:off x="-25400" y="1301750"/>
            <a:ext cx="4486275" cy="4994275"/>
          </a:xfr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76BE2D8-01D7-388E-1FE8-C8D44498FA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628811"/>
            <a:ext cx="3974996" cy="800189"/>
          </a:xfrm>
        </p:spPr>
        <p:txBody>
          <a:bodyPr/>
          <a:lstStyle/>
          <a:p>
            <a:pPr marL="1270"/>
            <a:r>
              <a:rPr lang="en-US" dirty="0">
                <a:latin typeface="Calibri"/>
                <a:ea typeface="Calibri"/>
                <a:cs typeface="Calibri"/>
              </a:rPr>
              <a:t>Four Corners</a:t>
            </a:r>
            <a:endParaRPr lang="en-US" dirty="0">
              <a:ea typeface="Calibri" panose="020F0502020204030204" pitchFamily="34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DB0C13C-9BCD-7DF8-5BD2-292FE8A153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74996" cy="691500"/>
          </a:xfrm>
        </p:spPr>
        <p:txBody>
          <a:bodyPr/>
          <a:lstStyle/>
          <a:p>
            <a:r>
              <a:rPr lang="en-US" dirty="0"/>
              <a:t>Unit 4: Standing Strong</a:t>
            </a:r>
          </a:p>
          <a:p>
            <a:r>
              <a:rPr lang="en-US" dirty="0"/>
              <a:t>Lesson 1</a:t>
            </a:r>
          </a:p>
        </p:txBody>
      </p:sp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4E841A-0852-CE1B-CFC7-3A9B8C33283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25711" y="1225087"/>
            <a:ext cx="8349365" cy="461665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 will identify what values impact your choices.</a:t>
            </a:r>
            <a:endParaRPr lang="en-AU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Placeholder 5">
            <a:extLst>
              <a:ext uri="{FF2B5EF4-FFF2-40B4-BE49-F238E27FC236}">
                <a16:creationId xmlns:a16="http://schemas.microsoft.com/office/drawing/2014/main" id="{1A62FBA9-0172-178B-690E-F437B663B4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" t="4878" r="18105" b="4459"/>
          <a:stretch/>
        </p:blipFill>
        <p:spPr>
          <a:xfrm>
            <a:off x="1666552" y="1842029"/>
            <a:ext cx="5667681" cy="420130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135073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1FBB0-2CA3-6989-4F6C-0DCA11AA3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E4A13-A41A-A227-AF1A-7B5CFEE6840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B929D45A-3892-DB59-640D-6FAD1630993E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D93C75-FD9C-BD54-3C22-091E89959DE0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5BBEDDA-9DF9-BDD8-C748-E9A8A604B0D8}"/>
              </a:ext>
            </a:extLst>
          </p:cNvPr>
          <p:cNvGrpSpPr/>
          <p:nvPr/>
        </p:nvGrpSpPr>
        <p:grpSpPr>
          <a:xfrm>
            <a:off x="5297215" y="18711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5C7B45FF-156E-0737-4B18-6C04F6C9B56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5C7B45FF-156E-0737-4B18-6C04F6C9B56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EE294930-D63F-B416-7A16-B291D5BE447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EE294930-D63F-B416-7A16-B291D5BE447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DDF866E-89EC-91AE-CFF5-EC6E2B18FD85}"/>
              </a:ext>
            </a:extLst>
          </p:cNvPr>
          <p:cNvGrpSpPr/>
          <p:nvPr/>
        </p:nvGrpSpPr>
        <p:grpSpPr>
          <a:xfrm>
            <a:off x="4665422" y="383239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D70C85DF-0255-541D-EECE-4B7610513D7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D70C85DF-0255-541D-EECE-4B7610513D7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203E419-6507-85EF-084F-928F4A449E8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203E419-6507-85EF-084F-928F4A449E8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43A9430-C86E-2021-D0F5-E276E54B8214}"/>
              </a:ext>
            </a:extLst>
          </p:cNvPr>
          <p:cNvGrpSpPr/>
          <p:nvPr/>
        </p:nvGrpSpPr>
        <p:grpSpPr>
          <a:xfrm>
            <a:off x="3420727" y="478732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42B0F38D-CBFD-FA78-9981-427853E3F04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42B0F38D-CBFD-FA78-9981-427853E3F04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9B882F1E-09F2-94C7-B6FF-BCC8C77D4AC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9B882F1E-09F2-94C7-B6FF-BCC8C77D4AC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0D2F3032-7D8D-A49C-BC73-27AB4CE8CF41}"/>
              </a:ext>
            </a:extLst>
          </p:cNvPr>
          <p:cNvGrpSpPr/>
          <p:nvPr/>
        </p:nvGrpSpPr>
        <p:grpSpPr>
          <a:xfrm>
            <a:off x="3324984" y="203847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8C3D84FD-0A30-D7F7-BEE0-EFB4F2BA083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8C3D84FD-0A30-D7F7-BEE0-EFB4F2BA083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91BD7717-ECFF-92C6-235D-64A2A6C46BC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91BD7717-ECFF-92C6-235D-64A2A6C46BC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EF58511-44C4-7744-0CDD-6371D59BBED6}"/>
              </a:ext>
            </a:extLst>
          </p:cNvPr>
          <p:cNvGrpSpPr/>
          <p:nvPr/>
        </p:nvGrpSpPr>
        <p:grpSpPr>
          <a:xfrm>
            <a:off x="5254348" y="462961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D1A75F30-6EF4-FA52-A5F6-275E7B2924B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D1A75F30-6EF4-FA52-A5F6-275E7B2924B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0A982CF5-C017-8745-52B3-221340DB81F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0A982CF5-C017-8745-52B3-221340DB81F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AC9B7C4-AB94-135C-B939-337A4D92E8EE}"/>
              </a:ext>
            </a:extLst>
          </p:cNvPr>
          <p:cNvGrpSpPr/>
          <p:nvPr/>
        </p:nvGrpSpPr>
        <p:grpSpPr>
          <a:xfrm>
            <a:off x="1612006" y="29988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4477BAE-E293-249F-A13D-3BBE72B7EB5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4477BAE-E293-249F-A13D-3BBE72B7EB5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0B0DECAA-7F69-A83F-0BD1-CBA55DF73F8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0B0DECAA-7F69-A83F-0BD1-CBA55DF73F8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48084C7-00F1-C140-10A3-482D5F536769}"/>
              </a:ext>
            </a:extLst>
          </p:cNvPr>
          <p:cNvGrpSpPr/>
          <p:nvPr/>
        </p:nvGrpSpPr>
        <p:grpSpPr>
          <a:xfrm>
            <a:off x="4166373" y="158860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258C88BE-8108-499A-A022-2D41BF547BD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258C88BE-8108-499A-A022-2D41BF547BD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BAA32028-FAA3-37C7-B3A1-DB5E9071865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BAA32028-FAA3-37C7-B3A1-DB5E9071865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276C29B-33F0-5E3D-D992-959724A1C0EF}"/>
              </a:ext>
            </a:extLst>
          </p:cNvPr>
          <p:cNvGrpSpPr/>
          <p:nvPr/>
        </p:nvGrpSpPr>
        <p:grpSpPr>
          <a:xfrm>
            <a:off x="3344074" y="382122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E841E1EA-3F39-E3A7-1D9C-127FB91D5D3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E841E1EA-3F39-E3A7-1D9C-127FB91D5D3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CE0344CD-1E9E-60E5-4798-02BE3E3F938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CE0344CD-1E9E-60E5-4798-02BE3E3F938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4135D2B-8611-9182-D6C1-D8414520F6F0}"/>
              </a:ext>
            </a:extLst>
          </p:cNvPr>
          <p:cNvGrpSpPr/>
          <p:nvPr/>
        </p:nvGrpSpPr>
        <p:grpSpPr>
          <a:xfrm>
            <a:off x="2922199" y="302924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D59BB067-B740-DD8C-0D11-65D84AC6753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D59BB067-B740-DD8C-0D11-65D84AC6753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77E6B05E-CD82-2232-1E5F-D16343021C7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77E6B05E-CD82-2232-1E5F-D16343021C7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AF7259F-8ABE-A4D5-DEB4-188DF88BF8AD}"/>
              </a:ext>
            </a:extLst>
          </p:cNvPr>
          <p:cNvGrpSpPr/>
          <p:nvPr/>
        </p:nvGrpSpPr>
        <p:grpSpPr>
          <a:xfrm>
            <a:off x="5412839" y="339103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30388E1E-81E6-C41C-4B17-7F6D1A62399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30388E1E-81E6-C41C-4B17-7F6D1A62399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4C6E0881-6D5C-3434-01E3-8D57F9095CD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4C6E0881-6D5C-3434-01E3-8D57F9095CD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1D79EA51-5595-F257-7EBF-51596C7C1BFA}"/>
              </a:ext>
            </a:extLst>
          </p:cNvPr>
          <p:cNvGrpSpPr/>
          <p:nvPr/>
        </p:nvGrpSpPr>
        <p:grpSpPr>
          <a:xfrm>
            <a:off x="5425296" y="258207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DA49A1A6-8D50-B2C8-3B58-46947D78770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DA49A1A6-8D50-B2C8-3B58-46947D78770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86758C3C-AD2B-660E-DEFD-737CC973BE2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86758C3C-AD2B-660E-DEFD-737CC973BE2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0205B60D-F7AF-D2AD-EC8D-5F85C85C39B8}"/>
              </a:ext>
            </a:extLst>
          </p:cNvPr>
          <p:cNvGrpSpPr/>
          <p:nvPr/>
        </p:nvGrpSpPr>
        <p:grpSpPr>
          <a:xfrm>
            <a:off x="6201608" y="294766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886EA49B-D570-4FBF-100D-C4EFB1D5B9B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886EA49B-D570-4FBF-100D-C4EFB1D5B9B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63AD8FAD-C463-CED0-10BC-0D33B710C7E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63AD8FAD-C463-CED0-10BC-0D33B710C7E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4070509-01E6-9A25-0582-7E6223021641}"/>
              </a:ext>
            </a:extLst>
          </p:cNvPr>
          <p:cNvGrpSpPr/>
          <p:nvPr/>
        </p:nvGrpSpPr>
        <p:grpSpPr>
          <a:xfrm>
            <a:off x="4034010" y="3429000"/>
            <a:ext cx="341897" cy="407957"/>
            <a:chOff x="2971980" y="1136563"/>
            <a:chExt cx="425520" cy="50773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50380908-7711-BB1B-C72C-D7A88840BE63}"/>
                    </a:ext>
                  </a:extLst>
                </p14:cNvPr>
                <p14:cNvContentPartPr/>
                <p14:nvPr/>
              </p14:nvContentPartPr>
              <p14:xfrm>
                <a:off x="2971980" y="1136563"/>
                <a:ext cx="425520" cy="488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50380908-7711-BB1B-C72C-D7A88840BE6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14150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D77F1518-E2AB-5A79-436A-197633E41A72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D77F1518-E2AB-5A79-436A-197633E41A72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AC3B2E2-BF4A-DEFB-4F8D-44AA5CAF2F39}"/>
              </a:ext>
            </a:extLst>
          </p:cNvPr>
          <p:cNvGrpSpPr/>
          <p:nvPr/>
        </p:nvGrpSpPr>
        <p:grpSpPr>
          <a:xfrm>
            <a:off x="3290954" y="703548"/>
            <a:ext cx="2126389" cy="506130"/>
            <a:chOff x="3290954" y="703548"/>
            <a:chExt cx="2126389" cy="50613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2B491B0-B3C9-F160-5ACB-1BC28FB1D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rcRect l="82168" t="24155" b="55125"/>
            <a:stretch>
              <a:fillRect/>
            </a:stretch>
          </p:blipFill>
          <p:spPr>
            <a:xfrm>
              <a:off x="5007319" y="716924"/>
              <a:ext cx="410024" cy="476458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E1D3512-F80D-8E1A-E2DB-9A9C4086C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rcRect l="-10230" t="35961" r="31962" b="39439"/>
            <a:stretch>
              <a:fillRect/>
            </a:stretch>
          </p:blipFill>
          <p:spPr>
            <a:xfrm>
              <a:off x="3290954" y="703548"/>
              <a:ext cx="1610287" cy="506130"/>
            </a:xfrm>
            <a:prstGeom prst="rect">
              <a:avLst/>
            </a:prstGeom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18CDD9B-B091-BC05-08AF-8F6A92FCCE86}"/>
                  </a:ext>
                </a:extLst>
              </p14:cNvPr>
              <p14:cNvContentPartPr/>
              <p14:nvPr/>
            </p14:nvContentPartPr>
            <p14:xfrm>
              <a:off x="391773" y="2455414"/>
              <a:ext cx="1829880" cy="7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18CDD9B-B091-BC05-08AF-8F6A92FCCE86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373773" y="2419414"/>
                <a:ext cx="18655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907EF9FC-7334-8ACB-793B-9EEF85096E2A}"/>
                  </a:ext>
                </a:extLst>
              </p14:cNvPr>
              <p14:cNvContentPartPr/>
              <p14:nvPr/>
            </p14:nvContentPartPr>
            <p14:xfrm rot="21442250">
              <a:off x="2229760" y="703548"/>
              <a:ext cx="59400" cy="17701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907EF9FC-7334-8ACB-793B-9EEF85096E2A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 rot="21442250">
                <a:off x="2211760" y="685548"/>
                <a:ext cx="95040" cy="180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BBF20E7-E51F-F675-00C7-3C576B6F6747}"/>
                  </a:ext>
                </a:extLst>
              </p14:cNvPr>
              <p14:cNvContentPartPr/>
              <p14:nvPr/>
            </p14:nvContentPartPr>
            <p14:xfrm>
              <a:off x="428868" y="3836957"/>
              <a:ext cx="1830387" cy="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BBF20E7-E51F-F675-00C7-3C576B6F6747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410863" y="3836957"/>
                <a:ext cx="1866037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7715A2F1-033F-F421-EC10-1955A387942B}"/>
                  </a:ext>
                </a:extLst>
              </p14:cNvPr>
              <p14:cNvContentPartPr/>
              <p14:nvPr/>
            </p14:nvContentPartPr>
            <p14:xfrm>
              <a:off x="6339216" y="2473668"/>
              <a:ext cx="1830387" cy="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7715A2F1-033F-F421-EC10-1955A387942B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321211" y="2473668"/>
                <a:ext cx="1866037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8C7F7DFF-E1CB-4DC8-44E6-D4E3E8F25B1D}"/>
                  </a:ext>
                </a:extLst>
              </p14:cNvPr>
              <p14:cNvContentPartPr/>
              <p14:nvPr/>
            </p14:nvContentPartPr>
            <p14:xfrm rot="21411736">
              <a:off x="6326492" y="697109"/>
              <a:ext cx="60325" cy="1770063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8C7F7DFF-E1CB-4DC8-44E6-D4E3E8F25B1D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 rot="21411736">
                <a:off x="6308212" y="679110"/>
                <a:ext cx="96520" cy="18057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C9E6F466-5EE5-AD88-7038-218C3195592F}"/>
                  </a:ext>
                </a:extLst>
              </p14:cNvPr>
              <p14:cNvContentPartPr/>
              <p14:nvPr/>
            </p14:nvContentPartPr>
            <p14:xfrm rot="21448039">
              <a:off x="2229092" y="3836957"/>
              <a:ext cx="60325" cy="1770063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C9E6F466-5EE5-AD88-7038-218C3195592F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 rot="21448039">
                <a:off x="2210812" y="3818958"/>
                <a:ext cx="96520" cy="18057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3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7F12056E-4D32-C8C3-A89D-AB1F79CAAD12}"/>
                  </a:ext>
                </a:extLst>
              </p14:cNvPr>
              <p14:cNvContentPartPr/>
              <p14:nvPr/>
            </p14:nvContentPartPr>
            <p14:xfrm>
              <a:off x="6339216" y="3799104"/>
              <a:ext cx="1830387" cy="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7F12056E-4D32-C8C3-A89D-AB1F79CAAD12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321211" y="3799104"/>
                <a:ext cx="1866037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93DEA7BC-214E-2969-D2CB-DE92D779ED1B}"/>
                  </a:ext>
                </a:extLst>
              </p14:cNvPr>
              <p14:cNvContentPartPr/>
              <p14:nvPr/>
            </p14:nvContentPartPr>
            <p14:xfrm rot="21415230">
              <a:off x="6311077" y="3821227"/>
              <a:ext cx="60325" cy="1770063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93DEA7BC-214E-2969-D2CB-DE92D779ED1B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 rot="21415230">
                <a:off x="6292797" y="3803228"/>
                <a:ext cx="96520" cy="1805702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AD66B87C-92A4-83F0-B936-F258220BF4C3}"/>
              </a:ext>
            </a:extLst>
          </p:cNvPr>
          <p:cNvGrpSpPr/>
          <p:nvPr/>
        </p:nvGrpSpPr>
        <p:grpSpPr>
          <a:xfrm>
            <a:off x="4259761" y="243069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6D268FA2-981B-0A18-96AA-79B4F048C55B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6D268FA2-981B-0A18-96AA-79B4F048C55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6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6E6E9253-44A9-12E2-2743-78430B2C032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6E6E9253-44A9-12E2-2743-78430B2C032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23500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11111E-6 L -0.3441 -0.0062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05" y="-32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7 L 0.4158 -0.0828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81" y="-414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6 L 0.36163 -0.09954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73" y="-4977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81481E-6 L 0.23316 0.3710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49" y="18542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0.14844 0.33032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13" y="16505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0741E-7 L -0.51233 0.1912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25" y="956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59259E-6 L 0.21615 0.23148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99" y="1157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0.16719 -0.08102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51" y="-405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L -0.34427 0.17848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22" y="8912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-0.26875 -0.10301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38" y="-5162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0.45712 0.02547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47" y="1273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81481E-6 L -0.12968 -0.22939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93" y="-11481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-0.07362 0.25833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1" y="12917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7037E-7 L 0.28559 0.1669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71" y="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C16B7-371F-013A-69A3-5C9FFE040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2F96BF5E-5D3B-7DC1-DC7A-89678B02348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3C77001A-D3A8-8131-7003-6388E6BB656A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65AC27-019B-28F5-0B56-D0E638E1D56C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CAAB31F-8352-DEDC-347C-B8038A7DDBE5}"/>
              </a:ext>
            </a:extLst>
          </p:cNvPr>
          <p:cNvGrpSpPr/>
          <p:nvPr/>
        </p:nvGrpSpPr>
        <p:grpSpPr>
          <a:xfrm>
            <a:off x="5297215" y="18711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8D7F3FE-2803-CE13-BB1B-C766B62F01C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8D7F3FE-2803-CE13-BB1B-C766B62F01C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2AD808E8-7392-8868-CED8-7FDDCD920C8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2AD808E8-7392-8868-CED8-7FDDCD920C8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927BF04-7FBC-BA32-D6CB-4191574A36AD}"/>
              </a:ext>
            </a:extLst>
          </p:cNvPr>
          <p:cNvGrpSpPr/>
          <p:nvPr/>
        </p:nvGrpSpPr>
        <p:grpSpPr>
          <a:xfrm>
            <a:off x="4665422" y="383239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7E7E8773-9BB8-7877-D775-FB83C86E4BDA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7E7E8773-9BB8-7877-D775-FB83C86E4BDA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1118D12D-AE2A-02D2-AC1A-44655586DD9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1118D12D-AE2A-02D2-AC1A-44655586DD9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F639869-5B3D-0BE2-C622-8851FDD9198A}"/>
              </a:ext>
            </a:extLst>
          </p:cNvPr>
          <p:cNvGrpSpPr/>
          <p:nvPr/>
        </p:nvGrpSpPr>
        <p:grpSpPr>
          <a:xfrm>
            <a:off x="3420727" y="478732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5A6ABF99-E40C-FF8C-017E-19C1D067C98E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5A6ABF99-E40C-FF8C-017E-19C1D067C98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414D4994-5D72-E44C-85C1-2F31210B71E7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414D4994-5D72-E44C-85C1-2F31210B71E7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26E86320-E430-EDA4-5EE5-5E4B7B49C569}"/>
              </a:ext>
            </a:extLst>
          </p:cNvPr>
          <p:cNvGrpSpPr/>
          <p:nvPr/>
        </p:nvGrpSpPr>
        <p:grpSpPr>
          <a:xfrm>
            <a:off x="3324984" y="203847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CD2FC857-2023-449E-6CED-773063FD531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CD2FC857-2023-449E-6CED-773063FD531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A08F89F3-A420-E1CE-079A-02C919650D1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A08F89F3-A420-E1CE-079A-02C919650D1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35C4BCC1-2BD7-174C-634A-853ADE2ED476}"/>
              </a:ext>
            </a:extLst>
          </p:cNvPr>
          <p:cNvGrpSpPr/>
          <p:nvPr/>
        </p:nvGrpSpPr>
        <p:grpSpPr>
          <a:xfrm>
            <a:off x="5254348" y="462961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EAC103AD-B86D-A921-9F73-5C1BD1D6778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EAC103AD-B86D-A921-9F73-5C1BD1D6778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AC597AAE-A695-3431-6CB2-B8D3B0393B7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AC597AAE-A695-3431-6CB2-B8D3B0393B7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6FF922C-4097-C30A-49C1-EAB11F1D1E64}"/>
              </a:ext>
            </a:extLst>
          </p:cNvPr>
          <p:cNvGrpSpPr/>
          <p:nvPr/>
        </p:nvGrpSpPr>
        <p:grpSpPr>
          <a:xfrm>
            <a:off x="1612006" y="2998804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66C0B230-6934-EB49-9473-BB687B28969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66C0B230-6934-EB49-9473-BB687B28969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35A5586-8800-23AB-0578-357DB15D5AE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35A5586-8800-23AB-0578-357DB15D5AE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F65335A-F1F3-4AFF-9C2E-12DB0A1DB42F}"/>
              </a:ext>
            </a:extLst>
          </p:cNvPr>
          <p:cNvGrpSpPr/>
          <p:nvPr/>
        </p:nvGrpSpPr>
        <p:grpSpPr>
          <a:xfrm>
            <a:off x="4166373" y="1588608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316E33EE-27BE-1EE3-8D4F-0A9B95253BF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316E33EE-27BE-1EE3-8D4F-0A9B95253BF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78D4287A-D7AE-248C-258B-88D3D21D75C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78D4287A-D7AE-248C-258B-88D3D21D75C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60BEE8C-FFBC-0D2C-9309-82CA9787A13C}"/>
              </a:ext>
            </a:extLst>
          </p:cNvPr>
          <p:cNvGrpSpPr/>
          <p:nvPr/>
        </p:nvGrpSpPr>
        <p:grpSpPr>
          <a:xfrm>
            <a:off x="3344074" y="382122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3A61C317-99E6-BB9D-017D-A6B04B0278D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3A61C317-99E6-BB9D-017D-A6B04B0278D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8C0A778F-3196-7838-8E3C-EC4DEFE6F1B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8C0A778F-3196-7838-8E3C-EC4DEFE6F1B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D24DEEB6-D668-0D03-063E-85306F87225E}"/>
              </a:ext>
            </a:extLst>
          </p:cNvPr>
          <p:cNvGrpSpPr/>
          <p:nvPr/>
        </p:nvGrpSpPr>
        <p:grpSpPr>
          <a:xfrm>
            <a:off x="2922199" y="302924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31A61F24-71B2-B30E-C576-26ECB65F55A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31A61F24-71B2-B30E-C576-26ECB65F55A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29E67A38-729F-EC42-2F0A-FEAF9D754B1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29E67A38-729F-EC42-2F0A-FEAF9D754B1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883DEE2-8CC4-C100-026A-48AF3583F092}"/>
              </a:ext>
            </a:extLst>
          </p:cNvPr>
          <p:cNvGrpSpPr/>
          <p:nvPr/>
        </p:nvGrpSpPr>
        <p:grpSpPr>
          <a:xfrm>
            <a:off x="5412839" y="339103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8AC14647-32ED-EC7A-CF79-ACE089CE9E9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8AC14647-32ED-EC7A-CF79-ACE089CE9E9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5ED07186-835A-F4D8-C7E4-617D94E80875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5ED07186-835A-F4D8-C7E4-617D94E80875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70688E8F-222E-920F-67F1-74FFA3749962}"/>
              </a:ext>
            </a:extLst>
          </p:cNvPr>
          <p:cNvGrpSpPr/>
          <p:nvPr/>
        </p:nvGrpSpPr>
        <p:grpSpPr>
          <a:xfrm>
            <a:off x="5425296" y="258207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2AB364E9-ADEA-F4F4-C8A7-66A2ABA67B4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2AB364E9-ADEA-F4F4-C8A7-66A2ABA67B4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6AA61E58-5FFE-87A8-36F0-85F1CCBAED8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6AA61E58-5FFE-87A8-36F0-85F1CCBAED8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AA443C14-5ADC-C7AC-4526-261321A7E0EF}"/>
              </a:ext>
            </a:extLst>
          </p:cNvPr>
          <p:cNvGrpSpPr/>
          <p:nvPr/>
        </p:nvGrpSpPr>
        <p:grpSpPr>
          <a:xfrm>
            <a:off x="6201608" y="2947661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56424EA6-115A-9479-5AFA-816A95042C6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56424EA6-115A-9479-5AFA-816A95042C6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2F3C2AE2-2E49-3A05-E01D-6387F2332F96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2F3C2AE2-2E49-3A05-E01D-6387F2332F9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2D3E40D-D342-12A5-B039-E322EC7A4CE5}"/>
              </a:ext>
            </a:extLst>
          </p:cNvPr>
          <p:cNvGrpSpPr/>
          <p:nvPr/>
        </p:nvGrpSpPr>
        <p:grpSpPr>
          <a:xfrm>
            <a:off x="4034010" y="3429000"/>
            <a:ext cx="341897" cy="407957"/>
            <a:chOff x="2971980" y="1136563"/>
            <a:chExt cx="425520" cy="50773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423F09FD-5AE0-2E8C-7A18-C861073AD00C}"/>
                    </a:ext>
                  </a:extLst>
                </p14:cNvPr>
                <p14:cNvContentPartPr/>
                <p14:nvPr/>
              </p14:nvContentPartPr>
              <p14:xfrm>
                <a:off x="2971980" y="1136563"/>
                <a:ext cx="425520" cy="488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423F09FD-5AE0-2E8C-7A18-C861073AD00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14150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439FF7A2-E002-0AD5-869D-67CE3E12E523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439FF7A2-E002-0AD5-869D-67CE3E12E52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6F3E4465-B803-F3C3-36A9-4B88B58F3CDF}"/>
                  </a:ext>
                </a:extLst>
              </p14:cNvPr>
              <p14:cNvContentPartPr/>
              <p14:nvPr/>
            </p14:nvContentPartPr>
            <p14:xfrm>
              <a:off x="391773" y="2455414"/>
              <a:ext cx="1829880" cy="7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6F3E4465-B803-F3C3-36A9-4B88B58F3CDF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73773" y="2419414"/>
                <a:ext cx="18655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832979A4-6E7B-AF1A-54FB-90A6622206F2}"/>
                  </a:ext>
                </a:extLst>
              </p14:cNvPr>
              <p14:cNvContentPartPr/>
              <p14:nvPr/>
            </p14:nvContentPartPr>
            <p14:xfrm rot="21442250">
              <a:off x="2229760" y="703548"/>
              <a:ext cx="59400" cy="17701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832979A4-6E7B-AF1A-54FB-90A6622206F2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 rot="21442250">
                <a:off x="2211760" y="685548"/>
                <a:ext cx="95040" cy="180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F6EE67F-0756-33DB-103F-B3C9D0C7E3A4}"/>
                  </a:ext>
                </a:extLst>
              </p14:cNvPr>
              <p14:cNvContentPartPr/>
              <p14:nvPr/>
            </p14:nvContentPartPr>
            <p14:xfrm>
              <a:off x="428868" y="3836957"/>
              <a:ext cx="1830387" cy="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F6EE67F-0756-33DB-103F-B3C9D0C7E3A4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10863" y="3836957"/>
                <a:ext cx="1866037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226A87D6-AA0E-2B5A-402A-C128A5B96BEF}"/>
                  </a:ext>
                </a:extLst>
              </p14:cNvPr>
              <p14:cNvContentPartPr/>
              <p14:nvPr/>
            </p14:nvContentPartPr>
            <p14:xfrm>
              <a:off x="6339216" y="2473668"/>
              <a:ext cx="1830387" cy="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226A87D6-AA0E-2B5A-402A-C128A5B96BEF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321211" y="2473668"/>
                <a:ext cx="1866037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4661E459-293B-81CD-F73F-9B9776E90E5C}"/>
                  </a:ext>
                </a:extLst>
              </p14:cNvPr>
              <p14:cNvContentPartPr/>
              <p14:nvPr/>
            </p14:nvContentPartPr>
            <p14:xfrm rot="21411736">
              <a:off x="6326492" y="697109"/>
              <a:ext cx="60325" cy="1770063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4661E459-293B-81CD-F73F-9B9776E90E5C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 rot="21411736">
                <a:off x="6308212" y="679110"/>
                <a:ext cx="96520" cy="18057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F142574A-4256-08B0-128A-DD18AE246558}"/>
                  </a:ext>
                </a:extLst>
              </p14:cNvPr>
              <p14:cNvContentPartPr/>
              <p14:nvPr/>
            </p14:nvContentPartPr>
            <p14:xfrm rot="21448039">
              <a:off x="2229092" y="3836957"/>
              <a:ext cx="60325" cy="1770063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F142574A-4256-08B0-128A-DD18AE24655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 rot="21448039">
                <a:off x="2210812" y="3818958"/>
                <a:ext cx="96520" cy="18057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68C901C6-6A43-6AE9-265B-11117B7368AF}"/>
                  </a:ext>
                </a:extLst>
              </p14:cNvPr>
              <p14:cNvContentPartPr/>
              <p14:nvPr/>
            </p14:nvContentPartPr>
            <p14:xfrm>
              <a:off x="6339216" y="3799104"/>
              <a:ext cx="1830387" cy="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68C901C6-6A43-6AE9-265B-11117B7368AF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321211" y="3799104"/>
                <a:ext cx="1866037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D11C18D8-18E1-2A0B-C1E2-000BA31E7986}"/>
                  </a:ext>
                </a:extLst>
              </p14:cNvPr>
              <p14:cNvContentPartPr/>
              <p14:nvPr/>
            </p14:nvContentPartPr>
            <p14:xfrm rot="21415230">
              <a:off x="6311077" y="3821227"/>
              <a:ext cx="60325" cy="1770063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D11C18D8-18E1-2A0B-C1E2-000BA31E7986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 rot="21415230">
                <a:off x="6292797" y="3803228"/>
                <a:ext cx="96520" cy="1805702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48BCBA67-DA07-314C-F052-3CB66B488ACA}"/>
              </a:ext>
            </a:extLst>
          </p:cNvPr>
          <p:cNvGrpSpPr/>
          <p:nvPr/>
        </p:nvGrpSpPr>
        <p:grpSpPr>
          <a:xfrm>
            <a:off x="4259761" y="243069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EE087227-A232-73ED-85A2-24CBD37EE04F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EE087227-A232-73ED-85A2-24CBD37EE04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F98D2344-1CBF-40EF-C0EA-92CF7A64B69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F98D2344-1CBF-40EF-C0EA-92CF7A64B69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54" name="Picture 53">
            <a:extLst>
              <a:ext uri="{FF2B5EF4-FFF2-40B4-BE49-F238E27FC236}">
                <a16:creationId xmlns:a16="http://schemas.microsoft.com/office/drawing/2014/main" id="{AFE85AFF-7050-7CA2-9413-A909098163AD}"/>
              </a:ext>
            </a:extLst>
          </p:cNvPr>
          <p:cNvPicPr>
            <a:picLocks noChangeAspect="1"/>
          </p:cNvPicPr>
          <p:nvPr/>
        </p:nvPicPr>
        <p:blipFill>
          <a:blip r:embed="rId45"/>
          <a:srcRect t="36568" b="36991"/>
          <a:stretch/>
        </p:blipFill>
        <p:spPr>
          <a:xfrm>
            <a:off x="3490613" y="717848"/>
            <a:ext cx="2057399" cy="54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361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11111E-6 L -0.3441 -0.006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05" y="-32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7037E-7 L 0.4158 -0.0828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81" y="-414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7037E-6 L 0.36163 -0.0995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73" y="-497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81481E-6 L 0.23316 0.3710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49" y="1854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0.14844 0.3303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13" y="1650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0741E-7 L -0.51233 0.191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625" y="956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2.59259E-6 L 0.21615 0.2314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99" y="1157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85185E-6 L 0.16719 -0.0810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51" y="-405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L -0.34427 0.1784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222" y="891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6 L -0.26875 -0.1030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38" y="-5162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07407E-6 L 0.45712 0.0254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847" y="127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81481E-6 L -0.12968 -0.22939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93" y="-1148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33333E-6 L -0.07362 0.2583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1" y="1291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7037E-7 L 0.28559 0.1669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71" y="8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E1C0F-5DFF-F02F-F881-07B068D06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955E0A7-631F-ADB2-965A-2D0CA124E95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753600" h="7315200">
                <a:moveTo>
                  <a:pt x="0" y="0"/>
                </a:moveTo>
                <a:lnTo>
                  <a:pt x="9753600" y="0"/>
                </a:lnTo>
                <a:lnTo>
                  <a:pt x="9753600" y="7315200"/>
                </a:lnTo>
                <a:lnTo>
                  <a:pt x="0" y="7315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6250" r="-26366" b="-17881"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F3F47939-37C3-7D77-D754-3DD81871FD2B}"/>
              </a:ext>
            </a:extLst>
          </p:cNvPr>
          <p:cNvSpPr/>
          <p:nvPr/>
        </p:nvSpPr>
        <p:spPr>
          <a:xfrm>
            <a:off x="-928687" y="0"/>
            <a:ext cx="10342298" cy="6858000"/>
          </a:xfrm>
          <a:custGeom>
            <a:avLst/>
            <a:gdLst/>
            <a:ahLst/>
            <a:cxnLst/>
            <a:rect l="l" t="t" r="r" b="b"/>
            <a:pathLst>
              <a:path w="11107985" h="7400695">
                <a:moveTo>
                  <a:pt x="0" y="0"/>
                </a:moveTo>
                <a:lnTo>
                  <a:pt x="11107985" y="0"/>
                </a:lnTo>
                <a:lnTo>
                  <a:pt x="11107985" y="7400695"/>
                </a:lnTo>
                <a:lnTo>
                  <a:pt x="0" y="74006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857250" fontAlgn="auto">
              <a:spcBef>
                <a:spcPts val="0"/>
              </a:spcBef>
              <a:spcAft>
                <a:spcPts val="0"/>
              </a:spcAft>
            </a:pPr>
            <a:endParaRPr lang="en-US" sz="1688" i="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DD1664-48C4-1850-283A-7C3B63BA38F0}"/>
              </a:ext>
            </a:extLst>
          </p:cNvPr>
          <p:cNvSpPr txBox="1"/>
          <p:nvPr/>
        </p:nvSpPr>
        <p:spPr>
          <a:xfrm>
            <a:off x="7104932" y="1088968"/>
            <a:ext cx="804166" cy="56803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endParaRPr lang="en-AU" sz="4000" i="0">
              <a:solidFill>
                <a:schemeClr val="tx1"/>
              </a:solidFill>
              <a:latin typeface="Ink Free" panose="03080402000500000000" pitchFamily="66" charset="0"/>
              <a:cs typeface="Calibri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9C8F2D7-8689-E48F-6370-3B6347BC2F8F}"/>
              </a:ext>
            </a:extLst>
          </p:cNvPr>
          <p:cNvGrpSpPr/>
          <p:nvPr/>
        </p:nvGrpSpPr>
        <p:grpSpPr>
          <a:xfrm>
            <a:off x="6558719" y="1253785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3BAC3517-76AA-2650-8FF9-DDB6FFF40CA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3BAC3517-76AA-2650-8FF9-DDB6FFF40CA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9BDE60CB-75E0-E170-A553-045599E3B9F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9BDE60CB-75E0-E170-A553-045599E3B9F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0E6A29D-4702-BD60-C793-E7053970BEA1}"/>
              </a:ext>
            </a:extLst>
          </p:cNvPr>
          <p:cNvGrpSpPr/>
          <p:nvPr/>
        </p:nvGrpSpPr>
        <p:grpSpPr>
          <a:xfrm>
            <a:off x="1203311" y="431876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575E7AD4-7D8E-7C8A-8DC2-13D1A4C4D1F7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575E7AD4-7D8E-7C8A-8DC2-13D1A4C4D1F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3D3B997E-2128-5BB8-9F9B-9C5605AC2D13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3D3B997E-2128-5BB8-9F9B-9C5605AC2D1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BEF7AD0-470F-D49A-C862-34F40779F494}"/>
              </a:ext>
            </a:extLst>
          </p:cNvPr>
          <p:cNvGrpSpPr/>
          <p:nvPr/>
        </p:nvGrpSpPr>
        <p:grpSpPr>
          <a:xfrm>
            <a:off x="6983382" y="4922930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7" name="Ink 46">
                  <a:extLst>
                    <a:ext uri="{FF2B5EF4-FFF2-40B4-BE49-F238E27FC236}">
                      <a16:creationId xmlns:a16="http://schemas.microsoft.com/office/drawing/2014/main" id="{CABCB844-C74F-A305-1A0D-6EB9FA8CF1DD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7" name="Ink 46">
                  <a:extLst>
                    <a:ext uri="{FF2B5EF4-FFF2-40B4-BE49-F238E27FC236}">
                      <a16:creationId xmlns:a16="http://schemas.microsoft.com/office/drawing/2014/main" id="{CABCB844-C74F-A305-1A0D-6EB9FA8CF1D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48" name="Ink 47">
                  <a:extLst>
                    <a:ext uri="{FF2B5EF4-FFF2-40B4-BE49-F238E27FC236}">
                      <a16:creationId xmlns:a16="http://schemas.microsoft.com/office/drawing/2014/main" id="{114EE7DE-F5BF-3ACC-3822-13F8689A2FD8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8" name="Ink 47">
                  <a:extLst>
                    <a:ext uri="{FF2B5EF4-FFF2-40B4-BE49-F238E27FC236}">
                      <a16:creationId xmlns:a16="http://schemas.microsoft.com/office/drawing/2014/main" id="{114EE7DE-F5BF-3ACC-3822-13F8689A2FD8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F8EFC47-E8EC-D5E9-CA51-8B0DF58C6A74}"/>
              </a:ext>
            </a:extLst>
          </p:cNvPr>
          <p:cNvGrpSpPr/>
          <p:nvPr/>
        </p:nvGrpSpPr>
        <p:grpSpPr>
          <a:xfrm>
            <a:off x="1686606" y="133019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AA1E7F70-08AA-EE5B-0D4D-546E24BE538C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AA1E7F70-08AA-EE5B-0D4D-546E24BE538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A796B063-8EFB-AA53-242D-23BAE91D304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A796B063-8EFB-AA53-242D-23BAE91D304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D729974-466D-B99A-A53F-722B28D34706}"/>
              </a:ext>
            </a:extLst>
          </p:cNvPr>
          <p:cNvGrpSpPr/>
          <p:nvPr/>
        </p:nvGrpSpPr>
        <p:grpSpPr>
          <a:xfrm>
            <a:off x="7200485" y="409838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66" name="Ink 65">
                  <a:extLst>
                    <a:ext uri="{FF2B5EF4-FFF2-40B4-BE49-F238E27FC236}">
                      <a16:creationId xmlns:a16="http://schemas.microsoft.com/office/drawing/2014/main" id="{D9A37DCE-A0F3-5398-27C9-E34F8FBC9050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6" name="Ink 65">
                  <a:extLst>
                    <a:ext uri="{FF2B5EF4-FFF2-40B4-BE49-F238E27FC236}">
                      <a16:creationId xmlns:a16="http://schemas.microsoft.com/office/drawing/2014/main" id="{D9A37DCE-A0F3-5398-27C9-E34F8FBC905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67" name="Ink 66">
                  <a:extLst>
                    <a:ext uri="{FF2B5EF4-FFF2-40B4-BE49-F238E27FC236}">
                      <a16:creationId xmlns:a16="http://schemas.microsoft.com/office/drawing/2014/main" id="{7FBDC170-80F4-0EE8-E781-DAF68B1974F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7" name="Ink 66">
                  <a:extLst>
                    <a:ext uri="{FF2B5EF4-FFF2-40B4-BE49-F238E27FC236}">
                      <a16:creationId xmlns:a16="http://schemas.microsoft.com/office/drawing/2014/main" id="{7FBDC170-80F4-0EE8-E781-DAF68B1974F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67F85F5-E206-9E84-65A0-8B51E2C44E27}"/>
              </a:ext>
            </a:extLst>
          </p:cNvPr>
          <p:cNvGrpSpPr/>
          <p:nvPr/>
        </p:nvGrpSpPr>
        <p:grpSpPr>
          <a:xfrm>
            <a:off x="921622" y="166320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FC2C3897-798D-BC4A-52A6-FEEE47A444D5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FC2C3897-798D-BC4A-52A6-FEEE47A444D5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A006A23E-1A24-E25E-A7D4-3863D76BFEDE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A006A23E-1A24-E25E-A7D4-3863D76BFED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DA39F4E-AD1D-90BE-1E47-E1CDE7D25153}"/>
              </a:ext>
            </a:extLst>
          </p:cNvPr>
          <p:cNvGrpSpPr/>
          <p:nvPr/>
        </p:nvGrpSpPr>
        <p:grpSpPr>
          <a:xfrm>
            <a:off x="6858588" y="113967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478F590F-B916-6175-D319-59B6575C71B1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478F590F-B916-6175-D319-59B6575C71B1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52" name="Ink 51">
                  <a:extLst>
                    <a:ext uri="{FF2B5EF4-FFF2-40B4-BE49-F238E27FC236}">
                      <a16:creationId xmlns:a16="http://schemas.microsoft.com/office/drawing/2014/main" id="{1918DD9F-7CBA-F054-15FE-5DA256CD2A51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52" name="Ink 51">
                  <a:extLst>
                    <a:ext uri="{FF2B5EF4-FFF2-40B4-BE49-F238E27FC236}">
                      <a16:creationId xmlns:a16="http://schemas.microsoft.com/office/drawing/2014/main" id="{1918DD9F-7CBA-F054-15FE-5DA256CD2A51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5A69785-4FC8-7EC4-EAEB-0068E6275123}"/>
              </a:ext>
            </a:extLst>
          </p:cNvPr>
          <p:cNvGrpSpPr/>
          <p:nvPr/>
        </p:nvGrpSpPr>
        <p:grpSpPr>
          <a:xfrm>
            <a:off x="1216905" y="4843267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163D0486-F052-48D5-8E01-AC48AD4F8A8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163D0486-F052-48D5-8E01-AC48AD4F8A8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64" name="Ink 63">
                  <a:extLst>
                    <a:ext uri="{FF2B5EF4-FFF2-40B4-BE49-F238E27FC236}">
                      <a16:creationId xmlns:a16="http://schemas.microsoft.com/office/drawing/2014/main" id="{7F830F06-E2B4-57D0-AEF4-E11EB96FBAAF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64" name="Ink 63">
                  <a:extLst>
                    <a:ext uri="{FF2B5EF4-FFF2-40B4-BE49-F238E27FC236}">
                      <a16:creationId xmlns:a16="http://schemas.microsoft.com/office/drawing/2014/main" id="{7F830F06-E2B4-57D0-AEF4-E11EB96FBAA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99932B0D-92D9-2E57-EE23-97527AF0D8BA}"/>
              </a:ext>
            </a:extLst>
          </p:cNvPr>
          <p:cNvGrpSpPr/>
          <p:nvPr/>
        </p:nvGrpSpPr>
        <p:grpSpPr>
          <a:xfrm>
            <a:off x="7631735" y="189206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69" name="Ink 68">
                  <a:extLst>
                    <a:ext uri="{FF2B5EF4-FFF2-40B4-BE49-F238E27FC236}">
                      <a16:creationId xmlns:a16="http://schemas.microsoft.com/office/drawing/2014/main" id="{E636EAA2-7D8C-94EB-D1B2-02DE822F8762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69" name="Ink 68">
                  <a:extLst>
                    <a:ext uri="{FF2B5EF4-FFF2-40B4-BE49-F238E27FC236}">
                      <a16:creationId xmlns:a16="http://schemas.microsoft.com/office/drawing/2014/main" id="{E636EAA2-7D8C-94EB-D1B2-02DE822F876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70" name="Ink 69">
                  <a:extLst>
                    <a:ext uri="{FF2B5EF4-FFF2-40B4-BE49-F238E27FC236}">
                      <a16:creationId xmlns:a16="http://schemas.microsoft.com/office/drawing/2014/main" id="{E1D9CA28-2048-BC2D-87CC-242C5CA9CBBA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0" name="Ink 69">
                  <a:extLst>
                    <a:ext uri="{FF2B5EF4-FFF2-40B4-BE49-F238E27FC236}">
                      <a16:creationId xmlns:a16="http://schemas.microsoft.com/office/drawing/2014/main" id="{E1D9CA28-2048-BC2D-87CC-242C5CA9CBBA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1B3852D-383A-E4C9-23B4-3042C9AA4248}"/>
              </a:ext>
            </a:extLst>
          </p:cNvPr>
          <p:cNvGrpSpPr/>
          <p:nvPr/>
        </p:nvGrpSpPr>
        <p:grpSpPr>
          <a:xfrm>
            <a:off x="6517526" y="4386122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72" name="Ink 71">
                  <a:extLst>
                    <a:ext uri="{FF2B5EF4-FFF2-40B4-BE49-F238E27FC236}">
                      <a16:creationId xmlns:a16="http://schemas.microsoft.com/office/drawing/2014/main" id="{E53BAC1F-68A9-43E7-947D-064D1243668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2" name="Ink 71">
                  <a:extLst>
                    <a:ext uri="{FF2B5EF4-FFF2-40B4-BE49-F238E27FC236}">
                      <a16:creationId xmlns:a16="http://schemas.microsoft.com/office/drawing/2014/main" id="{E53BAC1F-68A9-43E7-947D-064D1243668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73" name="Ink 72">
                  <a:extLst>
                    <a:ext uri="{FF2B5EF4-FFF2-40B4-BE49-F238E27FC236}">
                      <a16:creationId xmlns:a16="http://schemas.microsoft.com/office/drawing/2014/main" id="{2399E699-E354-97F8-4E22-076E920920CC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3" name="Ink 72">
                  <a:extLst>
                    <a:ext uri="{FF2B5EF4-FFF2-40B4-BE49-F238E27FC236}">
                      <a16:creationId xmlns:a16="http://schemas.microsoft.com/office/drawing/2014/main" id="{2399E699-E354-97F8-4E22-076E920920C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D2E3523C-662B-B52F-0E45-7432F77E9804}"/>
              </a:ext>
            </a:extLst>
          </p:cNvPr>
          <p:cNvGrpSpPr/>
          <p:nvPr/>
        </p:nvGrpSpPr>
        <p:grpSpPr>
          <a:xfrm>
            <a:off x="7284948" y="1325609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75" name="Ink 74">
                  <a:extLst>
                    <a:ext uri="{FF2B5EF4-FFF2-40B4-BE49-F238E27FC236}">
                      <a16:creationId xmlns:a16="http://schemas.microsoft.com/office/drawing/2014/main" id="{A1477705-F4A7-35D0-E815-4C2012DD8563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5" name="Ink 74">
                  <a:extLst>
                    <a:ext uri="{FF2B5EF4-FFF2-40B4-BE49-F238E27FC236}">
                      <a16:creationId xmlns:a16="http://schemas.microsoft.com/office/drawing/2014/main" id="{A1477705-F4A7-35D0-E815-4C2012DD856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76" name="Ink 75">
                  <a:extLst>
                    <a:ext uri="{FF2B5EF4-FFF2-40B4-BE49-F238E27FC236}">
                      <a16:creationId xmlns:a16="http://schemas.microsoft.com/office/drawing/2014/main" id="{9AAC3A70-38EE-F5F9-E330-D954CABC8604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6" name="Ink 75">
                  <a:extLst>
                    <a:ext uri="{FF2B5EF4-FFF2-40B4-BE49-F238E27FC236}">
                      <a16:creationId xmlns:a16="http://schemas.microsoft.com/office/drawing/2014/main" id="{9AAC3A70-38EE-F5F9-E330-D954CABC860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9799436-194E-A748-1E48-97E4C30075A3}"/>
              </a:ext>
            </a:extLst>
          </p:cNvPr>
          <p:cNvGrpSpPr/>
          <p:nvPr/>
        </p:nvGrpSpPr>
        <p:grpSpPr>
          <a:xfrm>
            <a:off x="6927806" y="1692533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2068A1FC-85FD-F851-1173-B1708DD36D64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2068A1FC-85FD-F851-1173-B1708DD36D6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79" name="Ink 78">
                  <a:extLst>
                    <a:ext uri="{FF2B5EF4-FFF2-40B4-BE49-F238E27FC236}">
                      <a16:creationId xmlns:a16="http://schemas.microsoft.com/office/drawing/2014/main" id="{EDC2B1C6-1A92-C026-B524-C2352E03FF1B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79" name="Ink 78">
                  <a:extLst>
                    <a:ext uri="{FF2B5EF4-FFF2-40B4-BE49-F238E27FC236}">
                      <a16:creationId xmlns:a16="http://schemas.microsoft.com/office/drawing/2014/main" id="{EDC2B1C6-1A92-C026-B524-C2352E03FF1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6058B11-910B-B793-19F7-240459831346}"/>
              </a:ext>
            </a:extLst>
          </p:cNvPr>
          <p:cNvGrpSpPr/>
          <p:nvPr/>
        </p:nvGrpSpPr>
        <p:grpSpPr>
          <a:xfrm>
            <a:off x="7447506" y="4806593"/>
            <a:ext cx="341897" cy="407957"/>
            <a:chOff x="2971980" y="1136563"/>
            <a:chExt cx="425520" cy="507737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AF16FA29-0C75-070C-A3D1-DAFF24FAFFEE}"/>
                    </a:ext>
                  </a:extLst>
                </p14:cNvPr>
                <p14:cNvContentPartPr/>
                <p14:nvPr/>
              </p14:nvContentPartPr>
              <p14:xfrm>
                <a:off x="2971980" y="1136563"/>
                <a:ext cx="425520" cy="488160"/>
              </p14:xfrm>
            </p:contentPart>
          </mc:Choice>
          <mc:Fallback xmlns=""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AF16FA29-0C75-070C-A3D1-DAFF24FAFFE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14150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D4868955-42CA-C3D6-76AB-EB70C766A560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D4868955-42CA-C3D6-76AB-EB70C766A56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8D7BF84A-163A-DD72-A426-7C69879206C7}"/>
                  </a:ext>
                </a:extLst>
              </p14:cNvPr>
              <p14:cNvContentPartPr/>
              <p14:nvPr/>
            </p14:nvContentPartPr>
            <p14:xfrm>
              <a:off x="391773" y="2455414"/>
              <a:ext cx="1829880" cy="7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8D7BF84A-163A-DD72-A426-7C69879206C7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373773" y="2419414"/>
                <a:ext cx="186552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E08F9372-10A1-D051-E681-D2DD60878C24}"/>
                  </a:ext>
                </a:extLst>
              </p14:cNvPr>
              <p14:cNvContentPartPr/>
              <p14:nvPr/>
            </p14:nvContentPartPr>
            <p14:xfrm rot="21442250">
              <a:off x="2229760" y="703548"/>
              <a:ext cx="59400" cy="177012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E08F9372-10A1-D051-E681-D2DD60878C24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 rot="21442250">
                <a:off x="2211760" y="685548"/>
                <a:ext cx="95040" cy="180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5D6E7C05-E7F6-7C73-2EE5-A0D8C812F78F}"/>
                  </a:ext>
                </a:extLst>
              </p14:cNvPr>
              <p14:cNvContentPartPr/>
              <p14:nvPr/>
            </p14:nvContentPartPr>
            <p14:xfrm>
              <a:off x="428868" y="3836957"/>
              <a:ext cx="1830387" cy="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5D6E7C05-E7F6-7C73-2EE5-A0D8C812F78F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10863" y="3836957"/>
                <a:ext cx="1866037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D0F74C28-B4B8-36D6-F40B-F5E8C170FBB7}"/>
                  </a:ext>
                </a:extLst>
              </p14:cNvPr>
              <p14:cNvContentPartPr/>
              <p14:nvPr/>
            </p14:nvContentPartPr>
            <p14:xfrm>
              <a:off x="6339216" y="2473668"/>
              <a:ext cx="1830387" cy="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D0F74C28-B4B8-36D6-F40B-F5E8C170FBB7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321211" y="2473668"/>
                <a:ext cx="1866037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8F2457AE-4529-E74B-4B4E-3E3B680CB211}"/>
                  </a:ext>
                </a:extLst>
              </p14:cNvPr>
              <p14:cNvContentPartPr/>
              <p14:nvPr/>
            </p14:nvContentPartPr>
            <p14:xfrm rot="21411736">
              <a:off x="6326492" y="697109"/>
              <a:ext cx="60325" cy="1770063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8F2457AE-4529-E74B-4B4E-3E3B680CB211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 rot="21411736">
                <a:off x="6308212" y="679110"/>
                <a:ext cx="96520" cy="18057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EDF0B43C-8AF9-09AA-4355-71E60B5E5E18}"/>
                  </a:ext>
                </a:extLst>
              </p14:cNvPr>
              <p14:cNvContentPartPr/>
              <p14:nvPr/>
            </p14:nvContentPartPr>
            <p14:xfrm rot="21448039">
              <a:off x="2229092" y="3836957"/>
              <a:ext cx="60325" cy="1770063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EDF0B43C-8AF9-09AA-4355-71E60B5E5E1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 rot="21448039">
                <a:off x="2210812" y="3818958"/>
                <a:ext cx="96520" cy="18057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CF052852-045C-8E63-AC57-4E209A3A23B5}"/>
                  </a:ext>
                </a:extLst>
              </p14:cNvPr>
              <p14:cNvContentPartPr/>
              <p14:nvPr/>
            </p14:nvContentPartPr>
            <p14:xfrm>
              <a:off x="6339216" y="3799104"/>
              <a:ext cx="1830387" cy="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CF052852-045C-8E63-AC57-4E209A3A23B5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6321211" y="3799104"/>
                <a:ext cx="1866037" cy="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4F309473-622D-3ACF-0CED-5F5041985AC2}"/>
                  </a:ext>
                </a:extLst>
              </p14:cNvPr>
              <p14:cNvContentPartPr/>
              <p14:nvPr/>
            </p14:nvContentPartPr>
            <p14:xfrm rot="21415230">
              <a:off x="6311077" y="3821227"/>
              <a:ext cx="60325" cy="1770063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4F309473-622D-3ACF-0CED-5F5041985AC2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 rot="21415230">
                <a:off x="6292797" y="3803228"/>
                <a:ext cx="96520" cy="1805702"/>
              </a:xfrm>
              <a:prstGeom prst="rect">
                <a:avLst/>
              </a:prstGeom>
            </p:spPr>
          </p:pic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F8083C1A-1ED7-7A72-E40C-85776B34F17F}"/>
              </a:ext>
            </a:extLst>
          </p:cNvPr>
          <p:cNvGrpSpPr/>
          <p:nvPr/>
        </p:nvGrpSpPr>
        <p:grpSpPr>
          <a:xfrm>
            <a:off x="7692901" y="1305266"/>
            <a:ext cx="341897" cy="403219"/>
            <a:chOff x="2971980" y="1142460"/>
            <a:chExt cx="425520" cy="5018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18E4E384-6124-4D72-8885-AE6F249DA8D6}"/>
                    </a:ext>
                  </a:extLst>
                </p14:cNvPr>
                <p14:cNvContentPartPr/>
                <p14:nvPr/>
              </p14:nvContentPartPr>
              <p14:xfrm>
                <a:off x="2971980" y="1142460"/>
                <a:ext cx="425520" cy="4881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18E4E384-6124-4D72-8885-AE6F249DA8D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949584" y="1120047"/>
                  <a:ext cx="469864" cy="532538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4">
              <p14:nvContentPartPr>
                <p14:cNvPr id="42" name="Ink 41">
                  <a:extLst>
                    <a:ext uri="{FF2B5EF4-FFF2-40B4-BE49-F238E27FC236}">
                      <a16:creationId xmlns:a16="http://schemas.microsoft.com/office/drawing/2014/main" id="{C986B788-5ECA-2D29-5088-92FF7D793A9D}"/>
                    </a:ext>
                  </a:extLst>
                </p14:cNvPr>
                <p14:cNvContentPartPr/>
                <p14:nvPr/>
              </p14:nvContentPartPr>
              <p14:xfrm>
                <a:off x="3065580" y="1142460"/>
                <a:ext cx="272160" cy="501840"/>
              </p14:xfrm>
            </p:contentPart>
          </mc:Choice>
          <mc:Fallback xmlns="">
            <p:pic>
              <p:nvPicPr>
                <p:cNvPr id="42" name="Ink 41">
                  <a:extLst>
                    <a:ext uri="{FF2B5EF4-FFF2-40B4-BE49-F238E27FC236}">
                      <a16:creationId xmlns:a16="http://schemas.microsoft.com/office/drawing/2014/main" id="{C986B788-5ECA-2D29-5088-92FF7D793A9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043198" y="1120056"/>
                  <a:ext cx="316476" cy="546199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F5B62AAF-C80F-54AF-2E10-F008AB5DACDF}"/>
              </a:ext>
            </a:extLst>
          </p:cNvPr>
          <p:cNvPicPr>
            <a:picLocks noChangeAspect="1"/>
          </p:cNvPicPr>
          <p:nvPr/>
        </p:nvPicPr>
        <p:blipFill>
          <a:blip r:embed="rId45"/>
          <a:srcRect l="-855" t="63063" r="855" b="10496"/>
          <a:stretch/>
        </p:blipFill>
        <p:spPr>
          <a:xfrm>
            <a:off x="3486906" y="708812"/>
            <a:ext cx="2057399" cy="54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712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3.7037E-7 L 4.16667E-6 4.44444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0" y="28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48148E-6 L 0.04566 -0.05208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4" y="-261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81481E-6 L 2.22222E-6 0.086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308635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3KN27SNVY5CS-90160594-428146</_dlc_DocId>
    <_dlc_DocIdUrl xmlns="f315eb64-a02b-4bd5-a84c-38ab918c4ccd">
      <Url>https://ggsaus.sharepoint.com/sites/Curriculum/_layouts/15/DocIdRedir.aspx?ID=3KN27SNVY5CS-90160594-428146</Url>
      <Description>3KN27SNVY5CS-90160594-428146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Props1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71162D2C-734E-4083-9DB7-0DBD59DB613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3ea73a-d7e6-4e3a-bf41-d78273581467"/>
    <ds:schemaRef ds:uri="f315eb64-a02b-4bd5-a84c-38ab918c4cc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ECCA1584-9CA9-46D4-BE44-1AD376E0FB8E}">
  <ds:schemaRefs>
    <ds:schemaRef ds:uri="d63ea73a-d7e6-4e3a-bf41-d78273581467"/>
    <ds:schemaRef ds:uri="http://schemas.microsoft.com/office/infopath/2007/PartnerControls"/>
    <ds:schemaRef ds:uri="http://schemas.microsoft.com/sharepoint/v3/fields"/>
    <ds:schemaRef ds:uri="http://www.w3.org/XML/1998/namespace"/>
    <ds:schemaRef ds:uri="http://purl.org/dc/terms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f315eb64-a02b-4bd5-a84c-38ab918c4ccd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150</TotalTime>
  <Words>18</Words>
  <Application>Microsoft Office PowerPoint</Application>
  <PresentationFormat>On-screen Show (4:3)</PresentationFormat>
  <Paragraphs>4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6" baseType="lpstr">
      <vt:lpstr>American Typewriter</vt:lpstr>
      <vt:lpstr>Arial</vt:lpstr>
      <vt:lpstr>Calibr</vt:lpstr>
      <vt:lpstr>Calibri</vt:lpstr>
      <vt:lpstr>Copperplate</vt:lpstr>
      <vt:lpstr>Gotham-Book</vt:lpstr>
      <vt:lpstr>Ink Free</vt:lpstr>
      <vt:lpstr>Times New Roman</vt:lpstr>
      <vt:lpstr>GGSA_CharacterDev_PPT_Theme</vt:lpstr>
      <vt:lpstr>Office Theme</vt:lpstr>
      <vt:lpstr>Four Corners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Lorraine Sage</cp:lastModifiedBy>
  <cp:revision>2</cp:revision>
  <cp:lastPrinted>2021-04-07T01:54:21Z</cp:lastPrinted>
  <dcterms:created xsi:type="dcterms:W3CDTF">2024-04-29T10:07:44Z</dcterms:created>
  <dcterms:modified xsi:type="dcterms:W3CDTF">2026-04-23T09:33:40Z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bccc6015-09bc-49c1-a1e0-e820f060efc6</vt:lpwstr>
  </property>
</Properties>
</file>