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5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notesSlides/notesSlide6.xml" ContentType="application/vnd.openxmlformats-officedocument.presentationml.notesSlide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notesSlides/notesSlide10.xml" ContentType="application/vnd.openxmlformats-officedocument.presentationml.notesSlide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notesSlides/notesSlide11.xml" ContentType="application/vnd.openxmlformats-officedocument.presentationml.notesSlide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</p:sldMasterIdLst>
  <p:notesMasterIdLst>
    <p:notesMasterId r:id="rId18"/>
  </p:notesMasterIdLst>
  <p:handoutMasterIdLst>
    <p:handoutMasterId r:id="rId19"/>
  </p:handoutMasterIdLst>
  <p:sldIdLst>
    <p:sldId id="256" r:id="rId6"/>
    <p:sldId id="316" r:id="rId7"/>
    <p:sldId id="308" r:id="rId8"/>
    <p:sldId id="330" r:id="rId9"/>
    <p:sldId id="331" r:id="rId10"/>
    <p:sldId id="332" r:id="rId11"/>
    <p:sldId id="319" r:id="rId12"/>
    <p:sldId id="317" r:id="rId13"/>
    <p:sldId id="334" r:id="rId14"/>
    <p:sldId id="328" r:id="rId15"/>
    <p:sldId id="329" r:id="rId16"/>
    <p:sldId id="298" r:id="rId17"/>
  </p:sldIdLst>
  <p:sldSz cx="9144000" cy="6858000" type="screen4x3"/>
  <p:notesSz cx="7019925" cy="9305925"/>
  <p:embeddedFontLst>
    <p:embeddedFont>
      <p:font typeface="Edu QLD Beginner" pitchFamily="2" charset="0"/>
      <p:regular r:id="rId20"/>
      <p:bold r:id="rId21"/>
    </p:embeddedFont>
    <p:embeddedFont>
      <p:font typeface="Gotham-Book" panose="020F0502020204030204" pitchFamily="34" charset="0"/>
      <p:regular r:id="rId22"/>
      <p:bold r:id="rId23"/>
      <p:italic r:id="rId24"/>
      <p:boldItalic r:id="rId25"/>
    </p:embeddedFont>
    <p:embeddedFont>
      <p:font typeface="Ink Free" panose="03080402000500000000" pitchFamily="66" charset="0"/>
      <p:regular r:id="rId2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  <p188:author id="{AECB47EB-8748-0FB2-6017-DB8A5AC40F19}" name="Ashli Wasik" initials="AW" userId="S::awasik@goodtogreatschools.org.au::967b9bef-1458-40ba-ab3f-0307621bad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8A985-823F-4F42-B896-D5244247ADC4}" v="2" dt="2026-06-12T01:23:38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67708" autoAdjust="0"/>
  </p:normalViewPr>
  <p:slideViewPr>
    <p:cSldViewPr snapToGrid="0">
      <p:cViewPr varScale="1">
        <p:scale>
          <a:sx n="70" d="100"/>
          <a:sy n="70" d="100"/>
        </p:scale>
        <p:origin x="1736" y="192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custSel modSld">
      <pc:chgData name="Juliana Beegan" userId="4c05f302-eb34-4b48-a27e-a525affba11d" providerId="ADAL" clId="{C64F27B7-0214-51B6-AEBC-46A80069714E}" dt="2026-06-12T01:23:52.783" v="5" actId="478"/>
      <pc:docMkLst>
        <pc:docMk/>
      </pc:docMkLst>
      <pc:sldChg chg="addSp delSp modSp mod">
        <pc:chgData name="Juliana Beegan" userId="4c05f302-eb34-4b48-a27e-a525affba11d" providerId="ADAL" clId="{C64F27B7-0214-51B6-AEBC-46A80069714E}" dt="2026-06-12T01:23:27.481" v="2" actId="478"/>
        <pc:sldMkLst>
          <pc:docMk/>
          <pc:sldMk cId="3373419600" sldId="316"/>
        </pc:sldMkLst>
        <pc:picChg chg="add del mod">
          <ac:chgData name="Juliana Beegan" userId="4c05f302-eb34-4b48-a27e-a525affba11d" providerId="ADAL" clId="{C64F27B7-0214-51B6-AEBC-46A80069714E}" dt="2026-06-12T01:23:27.481" v="2" actId="478"/>
          <ac:picMkLst>
            <pc:docMk/>
            <pc:sldMk cId="3373419600" sldId="316"/>
            <ac:picMk id="4" creationId="{15B6FBC4-962E-0650-6030-7D3306DF3427}"/>
          </ac:picMkLst>
        </pc:picChg>
      </pc:sldChg>
      <pc:sldChg chg="addSp delSp modSp mod">
        <pc:chgData name="Juliana Beegan" userId="4c05f302-eb34-4b48-a27e-a525affba11d" providerId="ADAL" clId="{C64F27B7-0214-51B6-AEBC-46A80069714E}" dt="2026-06-12T01:23:52.783" v="5" actId="478"/>
        <pc:sldMkLst>
          <pc:docMk/>
          <pc:sldMk cId="356928781" sldId="319"/>
        </pc:sldMkLst>
        <pc:picChg chg="add del mod">
          <ac:chgData name="Juliana Beegan" userId="4c05f302-eb34-4b48-a27e-a525affba11d" providerId="ADAL" clId="{C64F27B7-0214-51B6-AEBC-46A80069714E}" dt="2026-06-12T01:23:52.783" v="5" actId="478"/>
          <ac:picMkLst>
            <pc:docMk/>
            <pc:sldMk cId="356928781" sldId="319"/>
            <ac:picMk id="2" creationId="{237581A5-0531-E8AD-FCCD-B0EECAF1DDC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10.822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10.825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20.086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20.087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4:02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6:30.090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6:30.091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8:22.833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8:22.834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31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24575,'5'0'0,"21"0"0,28 0 0,46 0 0,59 0 0,49 0 0,36 0-3098,23 0 3098,25 0 0,21 0 0,16 0 0,4 0 0,-19 9 0,-33 2 0,-54 0-242,-58-2 242,-59-3-4851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32.7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24575,'21'1'0,"-1"2"0,1 1 0,0 2 0,-1 1 0,0 1 0,0 1 0,20 13 0,132 106 0,-121-87 0,-2-3 0,-1 3 0,-2 3 0,70 85 0,-82-88 0,-23-28 0,0 0 0,-1 1 0,19 31 0,-28-41 0,3 2 0,-1 1 0,1 0 0,-1 0 0,-1 0 0,1 0 0,2 10 0,-5-14 0,1-1 0,-1 1 0,0-1 0,0 1 0,0-1 0,0 1 0,0-1 0,0 1 0,-1-1 0,1 1 0,0-1 0,-1 1 0,1-1 0,-1 0 0,0 1 0,1-1 0,-1 0 0,0 0 0,0 0 0,0 1 0,0-2 0,-1 1 0,1 0 0,0 0 0,-2 1 0,-28 35 0,-65 58 0,2-2 0,25-12 0,2 6 0,-77 128 0,113-160-1365,9-10-5461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52.4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24575,'5'0'0,"21"0"0,28 0 0,46 0 0,59 0 0,49 0 0,36 0-3098,23 0 3098,25 0 0,21 0 0,16 0 0,4 0 0,-19 9 0,-33 2 0,-54 0-242,-58-2 242,-59-3-4851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52.4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24575,'21'1'0,"-1"2"0,1 1 0,0 2 0,-1 1 0,0 1 0,0 1 0,20 13 0,132 106 0,-121-87 0,-2-3 0,-1 3 0,-2 3 0,70 85 0,-82-88 0,-23-28 0,0 0 0,-1 1 0,19 31 0,-28-41 0,3 2 0,-1 1 0,1 0 0,-1 0 0,-1 0 0,1 0 0,2 10 0,-5-14 0,1-1 0,-1 1 0,0-1 0,0 1 0,0-1 0,0 1 0,0-1 0,0 1 0,-1-1 0,1 1 0,0-1 0,-1 1 0,1-1 0,-1 0 0,0 1 0,1-1 0,-1 0 0,0 0 0,0 0 0,0 1 0,0-2 0,-1 1 0,1 0 0,0 0 0,-2 1 0,-28 35 0,-65 58 0,2-2 0,25-12 0,2 6 0,-77 128 0,113-160-1365,9-10-5461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57.2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24575,'5'0'0,"21"0"0,28 0 0,46 0 0,59 0 0,49 0 0,36 0-3098,23 0 3098,25 0 0,21 0 0,16 0 0,4 0 0,-19 9 0,-33 2 0,-54 0-242,-58-2 242,-59-3-4851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5:26:57.2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24575,'21'1'0,"-1"2"0,1 1 0,0 2 0,-1 1 0,0 1 0,0 1 0,20 13 0,132 106 0,-121-87 0,-2-3 0,-1 3 0,-2 3 0,70 85 0,-82-88 0,-23-28 0,0 0 0,-1 1 0,19 31 0,-28-41 0,3 2 0,-1 1 0,1 0 0,-1 0 0,-1 0 0,1 0 0,2 10 0,-5-14 0,1-1 0,-1 1 0,0-1 0,0 1 0,0-1 0,0 1 0,0-1 0,0 1 0,-1-1 0,1 1 0,0-1 0,-1 1 0,1-1 0,-1 0 0,0 1 0,1-1 0,-1 0 0,0 0 0,0 0 0,0 1 0,0-2 0,-1 1 0,1 0 0,0 0 0,-2 1 0,-28 35 0,-65 58 0,2-2 0,25-12 0,2 6 0,-77 128 0,113-160-1365,9-10-5461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10.822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10.825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20.086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09:20.087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4:02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6:30.090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6:30.091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8:22.833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7T19:38:22.834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0T14:56:1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17:22.199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20:17:22.200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7224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42F87-FC69-24E0-F5E6-124CF0C67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CA22B-B03B-ACBC-2E3C-99584D5230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A1FAA-9B2B-0922-23BF-4D51198A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491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295A2-CF47-B696-EF15-4B2EAF689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08767-ED20-F362-92B8-8A834ACA1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7A36E-DC85-C338-B5B8-BF7C10283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2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71D11-E0F7-5A39-9AFE-83F091E6C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5FC90C-0D9A-4867-D911-00E2ED82A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D7013-1894-7AB6-1716-1348E6D86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83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1966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00F89-C525-F4E3-89BB-0EEEB8C1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B6B7A-8F29-B76F-5086-FD35DED1C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32677-76E3-F288-6F56-3E731100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2942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0D1A3-4A69-5AA0-843D-4CD94F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63192C-42DF-1734-B049-9EC9FA6B7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0950E-71B1-7FDA-8D99-DADE76200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84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C67AE-8924-7652-9681-179BFA95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B8BA0-D504-5A2E-16D2-228972744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81AB7-EC2C-7D6A-DDF8-710665BBE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66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DBCA6-E75C-7065-E868-5F60E4A22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EE9F1-4E70-13B7-511F-B4145A58F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C36D6D-088D-5DDC-7748-A070C915A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28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11186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 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8499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7544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48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4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6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customXml" Target="../ink/ink11.xml"/><Relationship Id="rId26" Type="http://schemas.openxmlformats.org/officeDocument/2006/relationships/customXml" Target="../ink/ink17.xml"/><Relationship Id="rId39" Type="http://schemas.openxmlformats.org/officeDocument/2006/relationships/image" Target="../media/image25.png"/><Relationship Id="rId21" Type="http://schemas.openxmlformats.org/officeDocument/2006/relationships/customXml" Target="../ink/ink14.xml"/><Relationship Id="rId34" Type="http://schemas.openxmlformats.org/officeDocument/2006/relationships/customXml" Target="../ink/ink25.xml"/><Relationship Id="rId42" Type="http://schemas.openxmlformats.org/officeDocument/2006/relationships/customXml" Target="../ink/ink31.xml"/><Relationship Id="rId47" Type="http://schemas.openxmlformats.org/officeDocument/2006/relationships/customXml" Target="../ink/ink35.xml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9.xml"/><Relationship Id="rId29" Type="http://schemas.openxmlformats.org/officeDocument/2006/relationships/customXml" Target="../ink/ink20.xml"/><Relationship Id="rId1" Type="http://schemas.openxmlformats.org/officeDocument/2006/relationships/slideLayout" Target="../slideLayouts/slideLayout28.xml"/><Relationship Id="rId11" Type="http://schemas.openxmlformats.org/officeDocument/2006/relationships/customXml" Target="../ink/ink4.xml"/><Relationship Id="rId24" Type="http://schemas.openxmlformats.org/officeDocument/2006/relationships/customXml" Target="../ink/ink15.xml"/><Relationship Id="rId32" Type="http://schemas.openxmlformats.org/officeDocument/2006/relationships/customXml" Target="../ink/ink23.xml"/><Relationship Id="rId37" Type="http://schemas.openxmlformats.org/officeDocument/2006/relationships/customXml" Target="../ink/ink28.xml"/><Relationship Id="rId40" Type="http://schemas.openxmlformats.org/officeDocument/2006/relationships/customXml" Target="../ink/ink30.xml"/><Relationship Id="rId45" Type="http://schemas.openxmlformats.org/officeDocument/2006/relationships/image" Target="../media/image27.png"/><Relationship Id="rId5" Type="http://schemas.openxmlformats.org/officeDocument/2006/relationships/customXml" Target="../ink/ink1.xml"/><Relationship Id="rId15" Type="http://schemas.openxmlformats.org/officeDocument/2006/relationships/customXml" Target="../ink/ink8.xml"/><Relationship Id="rId23" Type="http://schemas.openxmlformats.org/officeDocument/2006/relationships/image" Target="../media/image24.png"/><Relationship Id="rId28" Type="http://schemas.openxmlformats.org/officeDocument/2006/relationships/customXml" Target="../ink/ink19.xml"/><Relationship Id="rId36" Type="http://schemas.openxmlformats.org/officeDocument/2006/relationships/customXml" Target="../ink/ink27.xml"/><Relationship Id="rId49" Type="http://schemas.openxmlformats.org/officeDocument/2006/relationships/customXml" Target="../ink/ink37.xml"/><Relationship Id="rId10" Type="http://schemas.openxmlformats.org/officeDocument/2006/relationships/customXml" Target="../ink/ink3.xml"/><Relationship Id="rId19" Type="http://schemas.openxmlformats.org/officeDocument/2006/relationships/customXml" Target="../ink/ink12.xml"/><Relationship Id="rId31" Type="http://schemas.openxmlformats.org/officeDocument/2006/relationships/customXml" Target="../ink/ink22.xml"/><Relationship Id="rId44" Type="http://schemas.openxmlformats.org/officeDocument/2006/relationships/customXml" Target="../ink/ink33.xml"/><Relationship Id="rId4" Type="http://schemas.openxmlformats.org/officeDocument/2006/relationships/image" Target="../media/image21.png"/><Relationship Id="rId9" Type="http://schemas.openxmlformats.org/officeDocument/2006/relationships/image" Target="../media/image22.png"/><Relationship Id="rId14" Type="http://schemas.openxmlformats.org/officeDocument/2006/relationships/customXml" Target="../ink/ink7.xml"/><Relationship Id="rId22" Type="http://schemas.openxmlformats.org/officeDocument/2006/relationships/image" Target="../media/image23.png"/><Relationship Id="rId27" Type="http://schemas.openxmlformats.org/officeDocument/2006/relationships/customXml" Target="../ink/ink18.xml"/><Relationship Id="rId30" Type="http://schemas.openxmlformats.org/officeDocument/2006/relationships/customXml" Target="../ink/ink21.xml"/><Relationship Id="rId35" Type="http://schemas.openxmlformats.org/officeDocument/2006/relationships/customXml" Target="../ink/ink26.xml"/><Relationship Id="rId43" Type="http://schemas.openxmlformats.org/officeDocument/2006/relationships/customXml" Target="../ink/ink32.xml"/><Relationship Id="rId48" Type="http://schemas.openxmlformats.org/officeDocument/2006/relationships/customXml" Target="../ink/ink36.xml"/><Relationship Id="rId8" Type="http://schemas.openxmlformats.org/officeDocument/2006/relationships/customXml" Target="../ink/ink2.xml"/><Relationship Id="rId3" Type="http://schemas.openxmlformats.org/officeDocument/2006/relationships/image" Target="../media/image20.jpeg"/><Relationship Id="rId12" Type="http://schemas.openxmlformats.org/officeDocument/2006/relationships/customXml" Target="../ink/ink5.xml"/><Relationship Id="rId17" Type="http://schemas.openxmlformats.org/officeDocument/2006/relationships/customXml" Target="../ink/ink10.xml"/><Relationship Id="rId25" Type="http://schemas.openxmlformats.org/officeDocument/2006/relationships/customXml" Target="../ink/ink16.xml"/><Relationship Id="rId33" Type="http://schemas.openxmlformats.org/officeDocument/2006/relationships/customXml" Target="../ink/ink24.xml"/><Relationship Id="rId38" Type="http://schemas.openxmlformats.org/officeDocument/2006/relationships/customXml" Target="../ink/ink29.xml"/><Relationship Id="rId46" Type="http://schemas.openxmlformats.org/officeDocument/2006/relationships/customXml" Target="../ink/ink34.xml"/><Relationship Id="rId20" Type="http://schemas.openxmlformats.org/officeDocument/2006/relationships/customXml" Target="../ink/ink13.xml"/><Relationship Id="rId41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openxmlformats.org/officeDocument/2006/relationships/customXml" Target="../ink/ink44.xml"/><Relationship Id="rId18" Type="http://schemas.openxmlformats.org/officeDocument/2006/relationships/customXml" Target="../ink/ink49.xml"/><Relationship Id="rId26" Type="http://schemas.openxmlformats.org/officeDocument/2006/relationships/image" Target="../media/image29.png"/><Relationship Id="rId3" Type="http://schemas.openxmlformats.org/officeDocument/2006/relationships/image" Target="../media/image20.jpeg"/><Relationship Id="rId21" Type="http://schemas.openxmlformats.org/officeDocument/2006/relationships/image" Target="../media/image24.png"/><Relationship Id="rId7" Type="http://schemas.openxmlformats.org/officeDocument/2006/relationships/customXml" Target="../ink/ink39.xml"/><Relationship Id="rId12" Type="http://schemas.openxmlformats.org/officeDocument/2006/relationships/customXml" Target="../ink/ink43.xml"/><Relationship Id="rId17" Type="http://schemas.openxmlformats.org/officeDocument/2006/relationships/customXml" Target="../ink/ink48.xml"/><Relationship Id="rId25" Type="http://schemas.openxmlformats.org/officeDocument/2006/relationships/customXml" Target="../ink/ink53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47.xml"/><Relationship Id="rId20" Type="http://schemas.openxmlformats.org/officeDocument/2006/relationships/customXml" Target="../ink/ink51.xml"/><Relationship Id="rId29" Type="http://schemas.openxmlformats.org/officeDocument/2006/relationships/customXml" Target="../ink/ink5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1.png"/><Relationship Id="rId11" Type="http://schemas.openxmlformats.org/officeDocument/2006/relationships/customXml" Target="../ink/ink42.xml"/><Relationship Id="rId24" Type="http://schemas.openxmlformats.org/officeDocument/2006/relationships/image" Target="../media/image280.png"/><Relationship Id="rId5" Type="http://schemas.openxmlformats.org/officeDocument/2006/relationships/customXml" Target="../ink/ink38.xml"/><Relationship Id="rId15" Type="http://schemas.openxmlformats.org/officeDocument/2006/relationships/customXml" Target="../ink/ink46.xml"/><Relationship Id="rId23" Type="http://schemas.openxmlformats.org/officeDocument/2006/relationships/customXml" Target="../ink/ink52.xml"/><Relationship Id="rId28" Type="http://schemas.openxmlformats.org/officeDocument/2006/relationships/customXml" Target="../ink/ink55.xml"/><Relationship Id="rId10" Type="http://schemas.openxmlformats.org/officeDocument/2006/relationships/customXml" Target="../ink/ink41.xml"/><Relationship Id="rId19" Type="http://schemas.openxmlformats.org/officeDocument/2006/relationships/customXml" Target="../ink/ink50.xml"/><Relationship Id="rId4" Type="http://schemas.openxmlformats.org/officeDocument/2006/relationships/image" Target="../media/image21.png"/><Relationship Id="rId9" Type="http://schemas.openxmlformats.org/officeDocument/2006/relationships/customXml" Target="../ink/ink40.xml"/><Relationship Id="rId14" Type="http://schemas.openxmlformats.org/officeDocument/2006/relationships/customXml" Target="../ink/ink45.xml"/><Relationship Id="rId22" Type="http://schemas.openxmlformats.org/officeDocument/2006/relationships/image" Target="../media/image28.png"/><Relationship Id="rId27" Type="http://schemas.openxmlformats.org/officeDocument/2006/relationships/customXml" Target="../ink/ink54.xml"/><Relationship Id="rId30" Type="http://schemas.openxmlformats.org/officeDocument/2006/relationships/customXml" Target="../ink/ink5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customXml" Target="../ink/ink63.xml"/><Relationship Id="rId18" Type="http://schemas.openxmlformats.org/officeDocument/2006/relationships/customXml" Target="../ink/ink68.xml"/><Relationship Id="rId3" Type="http://schemas.openxmlformats.org/officeDocument/2006/relationships/image" Target="../media/image20.jpeg"/><Relationship Id="rId21" Type="http://schemas.openxmlformats.org/officeDocument/2006/relationships/customXml" Target="../ink/ink71.xml"/><Relationship Id="rId7" Type="http://schemas.openxmlformats.org/officeDocument/2006/relationships/image" Target="../media/image210.png"/><Relationship Id="rId12" Type="http://schemas.openxmlformats.org/officeDocument/2006/relationships/customXml" Target="../ink/ink62.xml"/><Relationship Id="rId17" Type="http://schemas.openxmlformats.org/officeDocument/2006/relationships/customXml" Target="../ink/ink67.xml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66.xml"/><Relationship Id="rId20" Type="http://schemas.openxmlformats.org/officeDocument/2006/relationships/customXml" Target="../ink/ink70.xml"/><Relationship Id="rId1" Type="http://schemas.openxmlformats.org/officeDocument/2006/relationships/slideLayout" Target="../slideLayouts/slideLayout28.xml"/><Relationship Id="rId11" Type="http://schemas.openxmlformats.org/officeDocument/2006/relationships/customXml" Target="../ink/ink61.xml"/><Relationship Id="rId5" Type="http://schemas.openxmlformats.org/officeDocument/2006/relationships/customXml" Target="../ink/ink58.xml"/><Relationship Id="rId15" Type="http://schemas.openxmlformats.org/officeDocument/2006/relationships/customXml" Target="../ink/ink65.xml"/><Relationship Id="rId23" Type="http://schemas.openxmlformats.org/officeDocument/2006/relationships/image" Target="../media/image28.png"/><Relationship Id="rId10" Type="http://schemas.openxmlformats.org/officeDocument/2006/relationships/customXml" Target="../ink/ink60.xml"/><Relationship Id="rId19" Type="http://schemas.openxmlformats.org/officeDocument/2006/relationships/customXml" Target="../ink/ink69.xml"/><Relationship Id="rId4" Type="http://schemas.openxmlformats.org/officeDocument/2006/relationships/image" Target="../media/image21.png"/><Relationship Id="rId9" Type="http://schemas.openxmlformats.org/officeDocument/2006/relationships/image" Target="../media/image22.png"/><Relationship Id="rId14" Type="http://schemas.openxmlformats.org/officeDocument/2006/relationships/customXml" Target="../ink/ink64.xml"/><Relationship Id="rId22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8.xml"/><Relationship Id="rId18" Type="http://schemas.openxmlformats.org/officeDocument/2006/relationships/customXml" Target="../ink/ink83.xml"/><Relationship Id="rId26" Type="http://schemas.openxmlformats.org/officeDocument/2006/relationships/customXml" Target="../ink/ink89.xml"/><Relationship Id="rId39" Type="http://schemas.openxmlformats.org/officeDocument/2006/relationships/customXml" Target="../ink/ink101.xml"/><Relationship Id="rId21" Type="http://schemas.openxmlformats.org/officeDocument/2006/relationships/image" Target="../media/image23.png"/><Relationship Id="rId34" Type="http://schemas.openxmlformats.org/officeDocument/2006/relationships/customXml" Target="../ink/ink97.xml"/><Relationship Id="rId42" Type="http://schemas.openxmlformats.org/officeDocument/2006/relationships/customXml" Target="../ink/ink103.xml"/><Relationship Id="rId47" Type="http://schemas.openxmlformats.org/officeDocument/2006/relationships/customXml" Target="../ink/ink107.xml"/><Relationship Id="rId7" Type="http://schemas.openxmlformats.org/officeDocument/2006/relationships/customXml" Target="../ink/ink73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81.xml"/><Relationship Id="rId29" Type="http://schemas.openxmlformats.org/officeDocument/2006/relationships/customXml" Target="../ink/ink9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0.png"/><Relationship Id="rId11" Type="http://schemas.openxmlformats.org/officeDocument/2006/relationships/customXml" Target="../ink/ink76.xml"/><Relationship Id="rId24" Type="http://schemas.openxmlformats.org/officeDocument/2006/relationships/customXml" Target="../ink/ink87.xml"/><Relationship Id="rId32" Type="http://schemas.openxmlformats.org/officeDocument/2006/relationships/customXml" Target="../ink/ink95.xml"/><Relationship Id="rId37" Type="http://schemas.openxmlformats.org/officeDocument/2006/relationships/customXml" Target="../ink/ink100.xml"/><Relationship Id="rId40" Type="http://schemas.openxmlformats.org/officeDocument/2006/relationships/image" Target="../media/image26.png"/><Relationship Id="rId45" Type="http://schemas.openxmlformats.org/officeDocument/2006/relationships/customXml" Target="../ink/ink105.xml"/><Relationship Id="rId5" Type="http://schemas.openxmlformats.org/officeDocument/2006/relationships/customXml" Target="../ink/ink72.xml"/><Relationship Id="rId15" Type="http://schemas.openxmlformats.org/officeDocument/2006/relationships/customXml" Target="../ink/ink80.xml"/><Relationship Id="rId23" Type="http://schemas.openxmlformats.org/officeDocument/2006/relationships/customXml" Target="../ink/ink86.xml"/><Relationship Id="rId28" Type="http://schemas.openxmlformats.org/officeDocument/2006/relationships/customXml" Target="../ink/ink91.xml"/><Relationship Id="rId36" Type="http://schemas.openxmlformats.org/officeDocument/2006/relationships/customXml" Target="../ink/ink99.xml"/><Relationship Id="rId10" Type="http://schemas.openxmlformats.org/officeDocument/2006/relationships/customXml" Target="../ink/ink75.xml"/><Relationship Id="rId19" Type="http://schemas.openxmlformats.org/officeDocument/2006/relationships/customXml" Target="../ink/ink84.xml"/><Relationship Id="rId31" Type="http://schemas.openxmlformats.org/officeDocument/2006/relationships/customXml" Target="../ink/ink94.xml"/><Relationship Id="rId44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customXml" Target="../ink/ink74.xml"/><Relationship Id="rId14" Type="http://schemas.openxmlformats.org/officeDocument/2006/relationships/customXml" Target="../ink/ink79.xml"/><Relationship Id="rId22" Type="http://schemas.openxmlformats.org/officeDocument/2006/relationships/image" Target="../media/image24.png"/><Relationship Id="rId27" Type="http://schemas.openxmlformats.org/officeDocument/2006/relationships/customXml" Target="../ink/ink90.xml"/><Relationship Id="rId30" Type="http://schemas.openxmlformats.org/officeDocument/2006/relationships/customXml" Target="../ink/ink93.xml"/><Relationship Id="rId35" Type="http://schemas.openxmlformats.org/officeDocument/2006/relationships/customXml" Target="../ink/ink98.xml"/><Relationship Id="rId43" Type="http://schemas.openxmlformats.org/officeDocument/2006/relationships/customXml" Target="../ink/ink104.xml"/><Relationship Id="rId48" Type="http://schemas.openxmlformats.org/officeDocument/2006/relationships/customXml" Target="../ink/ink108.xml"/><Relationship Id="rId8" Type="http://schemas.openxmlformats.org/officeDocument/2006/relationships/image" Target="../media/image22.png"/><Relationship Id="rId3" Type="http://schemas.openxmlformats.org/officeDocument/2006/relationships/image" Target="../media/image20.jpeg"/><Relationship Id="rId12" Type="http://schemas.openxmlformats.org/officeDocument/2006/relationships/customXml" Target="../ink/ink77.xml"/><Relationship Id="rId17" Type="http://schemas.openxmlformats.org/officeDocument/2006/relationships/customXml" Target="../ink/ink82.xml"/><Relationship Id="rId25" Type="http://schemas.openxmlformats.org/officeDocument/2006/relationships/customXml" Target="../ink/ink88.xml"/><Relationship Id="rId33" Type="http://schemas.openxmlformats.org/officeDocument/2006/relationships/customXml" Target="../ink/ink96.xml"/><Relationship Id="rId38" Type="http://schemas.openxmlformats.org/officeDocument/2006/relationships/image" Target="../media/image25.png"/><Relationship Id="rId46" Type="http://schemas.openxmlformats.org/officeDocument/2006/relationships/customXml" Target="../ink/ink106.xml"/><Relationship Id="rId20" Type="http://schemas.openxmlformats.org/officeDocument/2006/relationships/customXml" Target="../ink/ink85.xml"/><Relationship Id="rId41" Type="http://schemas.openxmlformats.org/officeDocument/2006/relationships/customXml" Target="../ink/ink10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5.xml"/><Relationship Id="rId18" Type="http://schemas.openxmlformats.org/officeDocument/2006/relationships/customXml" Target="../ink/ink120.xml"/><Relationship Id="rId26" Type="http://schemas.openxmlformats.org/officeDocument/2006/relationships/customXml" Target="../ink/ink128.xml"/><Relationship Id="rId3" Type="http://schemas.openxmlformats.org/officeDocument/2006/relationships/image" Target="../media/image20.jpeg"/><Relationship Id="rId21" Type="http://schemas.openxmlformats.org/officeDocument/2006/relationships/customXml" Target="../ink/ink123.xml"/><Relationship Id="rId34" Type="http://schemas.openxmlformats.org/officeDocument/2006/relationships/customXml" Target="../ink/ink136.xml"/><Relationship Id="rId7" Type="http://schemas.openxmlformats.org/officeDocument/2006/relationships/customXml" Target="../ink/ink110.xml"/><Relationship Id="rId12" Type="http://schemas.openxmlformats.org/officeDocument/2006/relationships/customXml" Target="../ink/ink114.xml"/><Relationship Id="rId17" Type="http://schemas.openxmlformats.org/officeDocument/2006/relationships/customXml" Target="../ink/ink119.xml"/><Relationship Id="rId25" Type="http://schemas.openxmlformats.org/officeDocument/2006/relationships/customXml" Target="../ink/ink127.xml"/><Relationship Id="rId33" Type="http://schemas.openxmlformats.org/officeDocument/2006/relationships/customXml" Target="../ink/ink135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118.xml"/><Relationship Id="rId20" Type="http://schemas.openxmlformats.org/officeDocument/2006/relationships/customXml" Target="../ink/ink122.xml"/><Relationship Id="rId29" Type="http://schemas.openxmlformats.org/officeDocument/2006/relationships/customXml" Target="../ink/ink13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0.png"/><Relationship Id="rId11" Type="http://schemas.openxmlformats.org/officeDocument/2006/relationships/customXml" Target="../ink/ink113.xml"/><Relationship Id="rId24" Type="http://schemas.openxmlformats.org/officeDocument/2006/relationships/customXml" Target="../ink/ink126.xml"/><Relationship Id="rId32" Type="http://schemas.openxmlformats.org/officeDocument/2006/relationships/customXml" Target="../ink/ink134.xml"/><Relationship Id="rId5" Type="http://schemas.openxmlformats.org/officeDocument/2006/relationships/customXml" Target="../ink/ink109.xml"/><Relationship Id="rId15" Type="http://schemas.openxmlformats.org/officeDocument/2006/relationships/customXml" Target="../ink/ink117.xml"/><Relationship Id="rId23" Type="http://schemas.openxmlformats.org/officeDocument/2006/relationships/customXml" Target="../ink/ink125.xml"/><Relationship Id="rId28" Type="http://schemas.openxmlformats.org/officeDocument/2006/relationships/customXml" Target="../ink/ink130.xml"/><Relationship Id="rId10" Type="http://schemas.openxmlformats.org/officeDocument/2006/relationships/customXml" Target="../ink/ink112.xml"/><Relationship Id="rId19" Type="http://schemas.openxmlformats.org/officeDocument/2006/relationships/customXml" Target="../ink/ink121.xml"/><Relationship Id="rId31" Type="http://schemas.openxmlformats.org/officeDocument/2006/relationships/customXml" Target="../ink/ink133.xml"/><Relationship Id="rId4" Type="http://schemas.openxmlformats.org/officeDocument/2006/relationships/image" Target="../media/image21.png"/><Relationship Id="rId9" Type="http://schemas.openxmlformats.org/officeDocument/2006/relationships/customXml" Target="../ink/ink111.xml"/><Relationship Id="rId14" Type="http://schemas.openxmlformats.org/officeDocument/2006/relationships/customXml" Target="../ink/ink116.xml"/><Relationship Id="rId22" Type="http://schemas.openxmlformats.org/officeDocument/2006/relationships/customXml" Target="../ink/ink124.xml"/><Relationship Id="rId27" Type="http://schemas.openxmlformats.org/officeDocument/2006/relationships/customXml" Target="../ink/ink129.xml"/><Relationship Id="rId30" Type="http://schemas.openxmlformats.org/officeDocument/2006/relationships/customXml" Target="../ink/ink132.xml"/><Relationship Id="rId35" Type="http://schemas.openxmlformats.org/officeDocument/2006/relationships/image" Target="../media/image24.png"/><Relationship Id="rId8" Type="http://schemas.openxmlformats.org/officeDocument/2006/relationships/image" Target="../media/image27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3.xml"/><Relationship Id="rId18" Type="http://schemas.openxmlformats.org/officeDocument/2006/relationships/customXml" Target="../ink/ink148.xml"/><Relationship Id="rId26" Type="http://schemas.openxmlformats.org/officeDocument/2006/relationships/customXml" Target="../ink/ink156.xml"/><Relationship Id="rId21" Type="http://schemas.openxmlformats.org/officeDocument/2006/relationships/customXml" Target="../ink/ink151.xml"/><Relationship Id="rId34" Type="http://schemas.openxmlformats.org/officeDocument/2006/relationships/customXml" Target="../ink/ink164.xml"/><Relationship Id="rId7" Type="http://schemas.openxmlformats.org/officeDocument/2006/relationships/customXml" Target="../ink/ink138.xml"/><Relationship Id="rId12" Type="http://schemas.openxmlformats.org/officeDocument/2006/relationships/customXml" Target="../ink/ink142.xml"/><Relationship Id="rId17" Type="http://schemas.openxmlformats.org/officeDocument/2006/relationships/customXml" Target="../ink/ink147.xml"/><Relationship Id="rId25" Type="http://schemas.openxmlformats.org/officeDocument/2006/relationships/customXml" Target="../ink/ink155.xml"/><Relationship Id="rId33" Type="http://schemas.openxmlformats.org/officeDocument/2006/relationships/customXml" Target="../ink/ink163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146.xml"/><Relationship Id="rId20" Type="http://schemas.openxmlformats.org/officeDocument/2006/relationships/customXml" Target="../ink/ink150.xml"/><Relationship Id="rId29" Type="http://schemas.openxmlformats.org/officeDocument/2006/relationships/customXml" Target="../ink/ink15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0.png"/><Relationship Id="rId11" Type="http://schemas.openxmlformats.org/officeDocument/2006/relationships/customXml" Target="../ink/ink141.xml"/><Relationship Id="rId24" Type="http://schemas.openxmlformats.org/officeDocument/2006/relationships/customXml" Target="../ink/ink154.xml"/><Relationship Id="rId32" Type="http://schemas.openxmlformats.org/officeDocument/2006/relationships/customXml" Target="../ink/ink162.xml"/><Relationship Id="rId37" Type="http://schemas.openxmlformats.org/officeDocument/2006/relationships/customXml" Target="../ink/ink166.xml"/><Relationship Id="rId5" Type="http://schemas.openxmlformats.org/officeDocument/2006/relationships/customXml" Target="../ink/ink137.xml"/><Relationship Id="rId15" Type="http://schemas.openxmlformats.org/officeDocument/2006/relationships/customXml" Target="../ink/ink145.xml"/><Relationship Id="rId23" Type="http://schemas.openxmlformats.org/officeDocument/2006/relationships/customXml" Target="../ink/ink153.xml"/><Relationship Id="rId28" Type="http://schemas.openxmlformats.org/officeDocument/2006/relationships/customXml" Target="../ink/ink158.xml"/><Relationship Id="rId36" Type="http://schemas.openxmlformats.org/officeDocument/2006/relationships/customXml" Target="../ink/ink165.xml"/><Relationship Id="rId10" Type="http://schemas.openxmlformats.org/officeDocument/2006/relationships/customXml" Target="../ink/ink140.xml"/><Relationship Id="rId19" Type="http://schemas.openxmlformats.org/officeDocument/2006/relationships/customXml" Target="../ink/ink149.xml"/><Relationship Id="rId31" Type="http://schemas.openxmlformats.org/officeDocument/2006/relationships/customXml" Target="../ink/ink161.xml"/><Relationship Id="rId4" Type="http://schemas.openxmlformats.org/officeDocument/2006/relationships/image" Target="../media/image21.png"/><Relationship Id="rId9" Type="http://schemas.openxmlformats.org/officeDocument/2006/relationships/customXml" Target="../ink/ink139.xml"/><Relationship Id="rId14" Type="http://schemas.openxmlformats.org/officeDocument/2006/relationships/customXml" Target="../ink/ink144.xml"/><Relationship Id="rId22" Type="http://schemas.openxmlformats.org/officeDocument/2006/relationships/customXml" Target="../ink/ink152.xml"/><Relationship Id="rId27" Type="http://schemas.openxmlformats.org/officeDocument/2006/relationships/customXml" Target="../ink/ink157.xml"/><Relationship Id="rId30" Type="http://schemas.openxmlformats.org/officeDocument/2006/relationships/customXml" Target="../ink/ink160.xml"/><Relationship Id="rId35" Type="http://schemas.openxmlformats.org/officeDocument/2006/relationships/image" Target="../media/image24.png"/><Relationship Id="rId8" Type="http://schemas.openxmlformats.org/officeDocument/2006/relationships/image" Target="../media/image270.png"/><Relationship Id="rId3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51" t="-603" r="33951" b="603"/>
          <a:stretch>
            <a:fillRect/>
          </a:stretch>
        </p:blipFill>
        <p:spPr>
          <a:xfrm>
            <a:off x="-20193" y="1242756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Chain Challenge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4: Standing Strong</a:t>
            </a:r>
          </a:p>
          <a:p>
            <a:r>
              <a:rPr lang="en-US" dirty="0"/>
              <a:t>Lesson 2,</a:t>
            </a:r>
          </a:p>
          <a:p>
            <a:r>
              <a:rPr lang="en-US" dirty="0"/>
              <a:t>Lesson 5 (Extension 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latin typeface="Edu QLD Beginner" pitchFamily="2" charset="0"/>
              </a:rPr>
              <a:t>Lesson 2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178547-E289-E4C3-FDCB-70777A3B6F77}"/>
              </a:ext>
            </a:extLst>
          </p:cNvPr>
          <p:cNvSpPr txBox="1"/>
          <p:nvPr/>
        </p:nvSpPr>
        <p:spPr>
          <a:xfrm>
            <a:off x="7576457" y="-31350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3046988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 will learn that feeling nervous is normal when trying something new 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480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and how to keep going anyway.  </a:t>
            </a:r>
            <a:endParaRPr lang="en-AU" sz="480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A7C-CB38-65C0-89F8-1168CF04B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53174F-7FCA-DA69-4AF0-9CC54427AA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482B462-4369-4AC3-AAAD-F8C5956AF302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BC73E8-CEC8-B84A-D4DE-6372219803A3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3C758AE-B469-0A1A-C570-209596CAFEE8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2579B8F-F5C2-1600-360F-0F42702F3C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2579B8F-F5C2-1600-360F-0F42702F3C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38418AE-3C27-7535-2892-9DA700611EA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38418AE-3C27-7535-2892-9DA700611EA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21E026C-5F0D-2C1B-321E-E945B26CC12A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1201AA8-444B-F459-8D89-1906F2D0DF3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1201AA8-444B-F459-8D89-1906F2D0DF3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88C76B8-CED1-2BD1-AE8A-3B16531A00D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88C76B8-CED1-2BD1-AE8A-3B16531A00D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E3464A9-DD03-6DE4-B545-FD8A7E5964BA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DD9F69A-15C1-A80B-09F3-AD942BA4A40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DD9F69A-15C1-A80B-09F3-AD942BA4A40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C1F80A2-C5C7-EB93-E3DF-1E7AB5C1030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C1F80A2-C5C7-EB93-E3DF-1E7AB5C103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826CB48-BA9C-45CD-B0A8-31D5E8F402D4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86CE931-6686-3AD0-4279-D8BA245F690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86CE931-6686-3AD0-4279-D8BA245F690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E1C2D91-182B-3124-0718-FC2A1802BC0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E1C2D91-182B-3124-0718-FC2A1802BC0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D18B9E0-1123-816F-01DA-F916602F259D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F31E906-ACE0-C1AB-A4AE-23B1CCCF94B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F31E906-ACE0-C1AB-A4AE-23B1CCCF94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16F968E-DE2C-0FB1-6464-10FFBEF012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16F968E-DE2C-0FB1-6464-10FFBEF012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CB0CFF3-2559-C17D-9A65-0445FDA7ACA2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ED36196-F22A-2F2C-60CC-7EE8AF8CE41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ED36196-F22A-2F2C-60CC-7EE8AF8CE41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3ABB043-B152-AA10-947D-7986C06D821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3ABB043-B152-AA10-947D-7986C06D821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54CC80F-536D-3E16-1516-A7AED1335D46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A65FAA3-FC23-273F-1351-2A2187F4B154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A65FAA3-FC23-273F-1351-2A2187F4B15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284ABBC-F3DF-A357-0125-1976426233B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284ABBC-F3DF-A357-0125-1976426233B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3D8C51-7697-8528-CCD5-89F1C0728ED1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BD4A088-B47E-8D81-E8C2-854964FAB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BDE2DE4-CE05-478C-2F9A-5A5DAE375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27AF95F-5621-C201-7134-08899D9B9ECB}"/>
              </a:ext>
            </a:extLst>
          </p:cNvPr>
          <p:cNvGrpSpPr/>
          <p:nvPr/>
        </p:nvGrpSpPr>
        <p:grpSpPr>
          <a:xfrm>
            <a:off x="6331607" y="199028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DE23153-F43B-62B6-C879-09DFA3CB906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DE23153-F43B-62B6-C879-09DFA3CB906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775ECA3-D4E7-3F9D-76C9-D3567FB5FDA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775ECA3-D4E7-3F9D-76C9-D3567FB5FDA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C442B9-1F6F-F657-A19D-A000DBCFCFEA}"/>
              </a:ext>
            </a:extLst>
          </p:cNvPr>
          <p:cNvGrpSpPr/>
          <p:nvPr/>
        </p:nvGrpSpPr>
        <p:grpSpPr>
          <a:xfrm>
            <a:off x="5174230" y="25464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2F41266-4155-0761-3771-B3AA4B03045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2F41266-4155-0761-3771-B3AA4B0304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6582B76-6E8B-1C83-E165-B49C1DFF166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6582B76-6E8B-1C83-E165-B49C1DFF166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AB1B27-B54A-0FCA-8370-81EDCD5541D8}"/>
              </a:ext>
            </a:extLst>
          </p:cNvPr>
          <p:cNvGrpSpPr/>
          <p:nvPr/>
        </p:nvGrpSpPr>
        <p:grpSpPr>
          <a:xfrm>
            <a:off x="5655484" y="19618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400D949-88FB-B568-0C73-41F796C4E52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400D949-88FB-B568-0C73-41F796C4E5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8448C73-09BB-00DB-B8CB-EA255A82153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8448C73-09BB-00DB-B8CB-EA255A82153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E4EFB5-8995-94D3-4340-AF4DA0B29D32}"/>
              </a:ext>
            </a:extLst>
          </p:cNvPr>
          <p:cNvGrpSpPr/>
          <p:nvPr/>
        </p:nvGrpSpPr>
        <p:grpSpPr>
          <a:xfrm>
            <a:off x="5428168" y="322545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1A5552C-648F-EDE5-1038-8CD837C33E7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1A5552C-648F-EDE5-1038-8CD837C33E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37668F2-D84A-D38C-BADD-50505EE065B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37668F2-D84A-D38C-BADD-50505EE065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FD272F-9B39-38A3-1F8B-55185F7A2619}"/>
              </a:ext>
            </a:extLst>
          </p:cNvPr>
          <p:cNvGrpSpPr/>
          <p:nvPr/>
        </p:nvGrpSpPr>
        <p:grpSpPr>
          <a:xfrm>
            <a:off x="6912772" y="25410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46A2F67-7A0E-FC99-10BC-CCD0149F23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46A2F67-7A0E-FC99-10BC-CCD0149F23B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200FAD9-852C-E5F9-410A-CC0F2A0425A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200FAD9-852C-E5F9-410A-CC0F2A0425A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836B4B-6804-266B-EA75-468BB8EAF3A8}"/>
              </a:ext>
            </a:extLst>
          </p:cNvPr>
          <p:cNvGrpSpPr/>
          <p:nvPr/>
        </p:nvGrpSpPr>
        <p:grpSpPr>
          <a:xfrm>
            <a:off x="6837566" y="32199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DAA06D6-C4E9-1A6D-B535-ADDF9EECF4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DAA06D6-C4E9-1A6D-B535-ADDF9EECF4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73D92FC-9CEC-BCC5-7B06-61151075F33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73D92FC-9CEC-BCC5-7B06-61151075F33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B45D1F9-4915-FC75-1D38-2AFD1C2C7FAC}"/>
              </a:ext>
            </a:extLst>
          </p:cNvPr>
          <p:cNvGrpSpPr/>
          <p:nvPr/>
        </p:nvGrpSpPr>
        <p:grpSpPr>
          <a:xfrm>
            <a:off x="6103320" y="3511033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068FC86-CB07-696C-FED8-2E98143C7C02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068FC86-CB07-696C-FED8-2E98143C7C0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E0EF879-AADF-F4A4-B2E6-4FBFC32894F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E0EF879-AADF-F4A4-B2E6-4FBFC32894F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C14C14F-C3BE-A5EE-FC6F-14BC2CB785CE}"/>
              </a:ext>
            </a:extLst>
          </p:cNvPr>
          <p:cNvGrpSpPr/>
          <p:nvPr/>
        </p:nvGrpSpPr>
        <p:grpSpPr>
          <a:xfrm>
            <a:off x="1776959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9ADBEAF-A495-07C3-85B0-6D5E2AE0761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9ADBEAF-A495-07C3-85B0-6D5E2AE0761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9FABE7A-A128-F75A-3AA0-58536059751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9FABE7A-A128-F75A-3AA0-58536059751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B1FC2B-1D64-3D72-FE2B-2B394CFE2EE5}"/>
              </a:ext>
            </a:extLst>
          </p:cNvPr>
          <p:cNvGrpSpPr/>
          <p:nvPr/>
        </p:nvGrpSpPr>
        <p:grpSpPr>
          <a:xfrm>
            <a:off x="2448765" y="20867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28FE2EC-8F0B-E705-9D79-C9FB9611812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28FE2EC-8F0B-E705-9D79-C9FB9611812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1C887B9-ECA2-89C8-F3B9-61902244698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1C887B9-ECA2-89C8-F3B9-61902244698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086BD96-6B91-65F5-7127-3B75BF6E0599}"/>
                  </a:ext>
                </a:extLst>
              </p14:cNvPr>
              <p14:cNvContentPartPr/>
              <p14:nvPr/>
            </p14:nvContentPartPr>
            <p14:xfrm>
              <a:off x="14272388" y="616257"/>
              <a:ext cx="360" cy="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086BD96-6B91-65F5-7127-3B75BF6E059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4263388" y="60725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Arc 46">
            <a:extLst>
              <a:ext uri="{FF2B5EF4-FFF2-40B4-BE49-F238E27FC236}">
                <a16:creationId xmlns:a16="http://schemas.microsoft.com/office/drawing/2014/main" id="{8A6F0BC1-27E8-2F3E-64D0-0088AF59C160}"/>
              </a:ext>
            </a:extLst>
          </p:cNvPr>
          <p:cNvSpPr/>
          <p:nvPr/>
        </p:nvSpPr>
        <p:spPr>
          <a:xfrm rot="7792748">
            <a:off x="1130004" y="2409278"/>
            <a:ext cx="2052253" cy="2036591"/>
          </a:xfrm>
          <a:prstGeom prst="arc">
            <a:avLst>
              <a:gd name="adj1" fmla="val 16200000"/>
              <a:gd name="adj2" fmla="val 2865376"/>
            </a:avLst>
          </a:prstGeom>
          <a:ln w="53975">
            <a:solidFill>
              <a:srgbClr val="0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B83419-6183-E647-5227-05BB9BBC5FF6}"/>
              </a:ext>
            </a:extLst>
          </p:cNvPr>
          <p:cNvGrpSpPr/>
          <p:nvPr/>
        </p:nvGrpSpPr>
        <p:grpSpPr>
          <a:xfrm>
            <a:off x="3033607" y="26417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5DDCA9D-1761-F766-7935-5296AFAA925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5DDCA9D-1761-F766-7935-5296AFAA925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E6FD0D1-19A1-5513-507E-37B7C6FBBA6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E6FD0D1-19A1-5513-507E-37B7C6FBBA6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750A6C5-9E54-CF6D-96BE-49DCFB445CA6}"/>
              </a:ext>
            </a:extLst>
          </p:cNvPr>
          <p:cNvGrpSpPr/>
          <p:nvPr/>
        </p:nvGrpSpPr>
        <p:grpSpPr>
          <a:xfrm>
            <a:off x="2956498" y="33207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AD432B3-8423-0B63-A996-8C1A4A2C7DE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AD432B3-8423-0B63-A996-8C1A4A2C7DE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62F64FF-FAE0-6EB2-5562-1D04A1C7C2E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62F64FF-FAE0-6EB2-5562-1D04A1C7C2E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8086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99F82-0C01-0A95-0974-08483C1A1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C7E6C8D-5121-BE6F-0C33-1FEF4E44CD2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2915C6F-4DED-D6A7-F97B-27D1B4FA1F64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031C37-5C0B-B345-28AB-D31321525FD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0E6DA2-0DB0-75BA-12D0-E806BB802698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502CE16-430A-ACEC-2411-B638D60183A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502CE16-430A-ACEC-2411-B638D60183A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5A73530-5F34-4501-C51D-917BDB192E5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5A73530-5F34-4501-C51D-917BDB192E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7C87E1-5056-C915-4B68-B5F4A5DED746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7BC0E47-16B4-874B-DEBE-2ADADDADDDD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7BC0E47-16B4-874B-DEBE-2ADADDADDDD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43422D3-A502-4631-731D-0F73DB6BC26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43422D3-A502-4631-731D-0F73DB6BC26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D33AE2-1F3C-CC57-9497-B78AD1AE3088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16CE23C-C805-CA84-CD83-71A0134A2E3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16CE23C-C805-CA84-CD83-71A0134A2E3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8CA2DC8-492E-D6F1-9A0F-68FD8A4587D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8CA2DC8-492E-D6F1-9A0F-68FD8A4587D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B9C3C86-53CA-0CC5-BE20-8844A2CAD718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ED6D966-282B-C42C-9C08-D54BEABB059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ED6D966-282B-C42C-9C08-D54BEABB059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FA4A263-C08D-116E-E1F0-ED86E5D4F6C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FA4A263-C08D-116E-E1F0-ED86E5D4F6C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C2831AB-EDE1-7BC2-16CF-782E74D4B2DA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727F9A0-071B-FD29-4CDB-49AE4769C6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727F9A0-071B-FD29-4CDB-49AE4769C66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84B657B-D317-B055-0475-7060AA500E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84B657B-D317-B055-0475-7060AA500E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20C08E6-CCB8-9F6E-51E6-BEBBE2B38674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0E1F8BA-2D64-030B-462D-28421F95AB9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0E1F8BA-2D64-030B-462D-28421F95AB9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5DEFC12-C4C7-B1EC-CE4E-EEA5385BFC9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5DEFC12-C4C7-B1EC-CE4E-EEA5385BFC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A0DD200-E3B1-13D0-353D-D7141C0E0F5C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1B6C899-5697-37E2-8186-69F5639A6E94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1B6C899-5697-37E2-8186-69F5639A6E9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A87CEC6-24DB-7982-B240-4D52C505C2D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A87CEC6-24DB-7982-B240-4D52C505C2D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CC54AB7B-EB6F-AD49-2C7F-6A1C3DB791E4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36568" b="36991"/>
          <a:stretch/>
        </p:blipFill>
        <p:spPr>
          <a:xfrm>
            <a:off x="3506813" y="717848"/>
            <a:ext cx="2057399" cy="544011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B5472AE8-B4A1-3F8A-2E87-1709869FDF16}"/>
              </a:ext>
            </a:extLst>
          </p:cNvPr>
          <p:cNvSpPr/>
          <p:nvPr/>
        </p:nvSpPr>
        <p:spPr>
          <a:xfrm>
            <a:off x="5323516" y="1657005"/>
            <a:ext cx="2057399" cy="3084962"/>
          </a:xfrm>
          <a:custGeom>
            <a:avLst/>
            <a:gdLst/>
            <a:ahLst/>
            <a:cxnLst/>
            <a:rect l="l" t="t" r="r" b="b"/>
            <a:pathLst>
              <a:path w="2875217" h="4114800">
                <a:moveTo>
                  <a:pt x="0" y="0"/>
                </a:moveTo>
                <a:lnTo>
                  <a:pt x="2875216" y="0"/>
                </a:lnTo>
                <a:lnTo>
                  <a:pt x="28752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1DE55A-3A21-8E8B-38D9-11D16822AE5B}"/>
              </a:ext>
            </a:extLst>
          </p:cNvPr>
          <p:cNvGrpSpPr/>
          <p:nvPr/>
        </p:nvGrpSpPr>
        <p:grpSpPr>
          <a:xfrm>
            <a:off x="3980294" y="2317883"/>
            <a:ext cx="1261381" cy="520920"/>
            <a:chOff x="3980294" y="2079346"/>
            <a:chExt cx="182664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B69DC11-B8E2-CDC8-8008-12BAC42AED19}"/>
                    </a:ext>
                  </a:extLst>
                </p14:cNvPr>
                <p14:cNvContentPartPr/>
                <p14:nvPr/>
              </p14:nvContentPartPr>
              <p14:xfrm>
                <a:off x="3980294" y="2240626"/>
                <a:ext cx="1789200" cy="169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B69DC11-B8E2-CDC8-8008-12BAC42AED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54749" y="2222986"/>
                  <a:ext cx="1840812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ACF4328-2B4C-3DD2-EADE-00A73CF6B41F}"/>
                    </a:ext>
                  </a:extLst>
                </p14:cNvPr>
                <p14:cNvContentPartPr/>
                <p14:nvPr/>
              </p14:nvContentPartPr>
              <p14:xfrm>
                <a:off x="5396534" y="2079346"/>
                <a:ext cx="410400" cy="520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ACF4328-2B4C-3DD2-EADE-00A73CF6B41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71014" y="2061706"/>
                  <a:ext cx="461960" cy="55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A313F62-C934-E639-3FF7-C72C17C38655}"/>
              </a:ext>
            </a:extLst>
          </p:cNvPr>
          <p:cNvGrpSpPr/>
          <p:nvPr/>
        </p:nvGrpSpPr>
        <p:grpSpPr>
          <a:xfrm>
            <a:off x="4044739" y="3218366"/>
            <a:ext cx="1261381" cy="520920"/>
            <a:chOff x="3980294" y="2079346"/>
            <a:chExt cx="182664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EDD9B19-4C7D-8263-898A-646EFC629968}"/>
                    </a:ext>
                  </a:extLst>
                </p14:cNvPr>
                <p14:cNvContentPartPr/>
                <p14:nvPr/>
              </p14:nvContentPartPr>
              <p14:xfrm>
                <a:off x="3980294" y="2240626"/>
                <a:ext cx="1789200" cy="16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EDD9B19-4C7D-8263-898A-646EFC62996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54749" y="2222986"/>
                  <a:ext cx="1840812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933AF67-020E-8922-32EA-6BC1E48D7063}"/>
                    </a:ext>
                  </a:extLst>
                </p14:cNvPr>
                <p14:cNvContentPartPr/>
                <p14:nvPr/>
              </p14:nvContentPartPr>
              <p14:xfrm>
                <a:off x="5396534" y="2079346"/>
                <a:ext cx="410400" cy="520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933AF67-020E-8922-32EA-6BC1E48D706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71014" y="2061706"/>
                  <a:ext cx="461960" cy="55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A6F946-091C-3E38-099A-FED1DFEE8492}"/>
              </a:ext>
            </a:extLst>
          </p:cNvPr>
          <p:cNvGrpSpPr/>
          <p:nvPr/>
        </p:nvGrpSpPr>
        <p:grpSpPr>
          <a:xfrm>
            <a:off x="4080597" y="4035800"/>
            <a:ext cx="1261381" cy="520920"/>
            <a:chOff x="3980294" y="2079346"/>
            <a:chExt cx="1826640" cy="52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CC584F7-3CD9-0D4B-F174-B72342F3601A}"/>
                    </a:ext>
                  </a:extLst>
                </p14:cNvPr>
                <p14:cNvContentPartPr/>
                <p14:nvPr/>
              </p14:nvContentPartPr>
              <p14:xfrm>
                <a:off x="3980294" y="2240626"/>
                <a:ext cx="1789200" cy="169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CC584F7-3CD9-0D4B-F174-B72342F360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954749" y="2222986"/>
                  <a:ext cx="1840812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88ECB72-5F02-61BC-E2F1-74E610371A2A}"/>
                    </a:ext>
                  </a:extLst>
                </p14:cNvPr>
                <p14:cNvContentPartPr/>
                <p14:nvPr/>
              </p14:nvContentPartPr>
              <p14:xfrm>
                <a:off x="5396534" y="2079346"/>
                <a:ext cx="410400" cy="52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88ECB72-5F02-61BC-E2F1-74E610371A2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71014" y="2061706"/>
                  <a:ext cx="461960" cy="556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8713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61BC-6E78-C535-94F0-13867F8D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6B1DAEF-4785-C310-4D04-9B46D2533F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AEEC067-6E52-04C2-E7F1-2A4754E23044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89AC1D-4AE7-88CA-2968-DC5347A4B06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7F3EBF-1C0B-FF9A-0A7F-35F2FC95F04E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E60ECEE-765C-7FE5-7CED-7AEBB885840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E60ECEE-765C-7FE5-7CED-7AEBB885840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5F17A24-6DFF-3F08-095E-CD75DE43DB6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5F17A24-6DFF-3F08-095E-CD75DE43DB6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D10D77-94A2-FA61-A8B3-45F215FF72CF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66C63A0-A3F1-A170-EAB5-5381AF239F9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66C63A0-A3F1-A170-EAB5-5381AF239F9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4B0D6E-C5BF-59C9-1295-FC753217F44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64B0D6E-C5BF-59C9-1295-FC753217F44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6C374D-BEBF-5916-9E91-DA6A2CB450C6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758E3CD-7573-188A-B9E8-2CB1FB912C5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758E3CD-7573-188A-B9E8-2CB1FB912C5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92EC707-EE89-CBC2-EA3F-7AF1F8613FD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92EC707-EE89-CBC2-EA3F-7AF1F8613FD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28DD7B-CB62-ACD7-4899-F35329DFB683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0AB3909-47F0-8B68-D2BF-2823041E548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0AB3909-47F0-8B68-D2BF-2823041E548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39BE674-9621-DCAC-A202-6EF2173F2E3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39BE674-9621-DCAC-A202-6EF2173F2E3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F723E7E-A62A-C69B-0715-1FC8389BDD27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64759EB-C8B8-1CF9-78A2-FF771B0F7CA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64759EB-C8B8-1CF9-78A2-FF771B0F7CA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D3537C6-7006-346B-1746-C8AF75B4989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D3537C6-7006-346B-1746-C8AF75B4989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D27E79D-10DC-73FA-7C08-49FD6F1CF79B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8897E89-B554-D0F7-0867-8B6148124C1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8897E89-B554-D0F7-0867-8B6148124C1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33C0BD6-22BE-136C-EB2F-D2B296BF2B2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33C0BD6-22BE-136C-EB2F-D2B296BF2B2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CFD7532-D9B7-6213-B8A0-75EA686EE5C1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AF4460C-3476-367E-35C9-E7B11A2ADB41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AF4460C-3476-367E-35C9-E7B11A2ADB4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0E5DCFD-BA34-3BA6-B05F-641A7D725BD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0E5DCFD-BA34-3BA6-B05F-641A7D725BD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B543237F-5581-07DA-B633-5F29860CBA0D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-855" t="63063" r="855" b="10496"/>
          <a:stretch/>
        </p:blipFill>
        <p:spPr>
          <a:xfrm>
            <a:off x="3501530" y="708812"/>
            <a:ext cx="2057399" cy="544011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AD96BA56-78D4-8133-0A4F-927F888E415B}"/>
              </a:ext>
            </a:extLst>
          </p:cNvPr>
          <p:cNvSpPr/>
          <p:nvPr/>
        </p:nvSpPr>
        <p:spPr>
          <a:xfrm>
            <a:off x="5323516" y="1657005"/>
            <a:ext cx="2057399" cy="3084962"/>
          </a:xfrm>
          <a:custGeom>
            <a:avLst/>
            <a:gdLst/>
            <a:ahLst/>
            <a:cxnLst/>
            <a:rect l="l" t="t" r="r" b="b"/>
            <a:pathLst>
              <a:path w="2875217" h="4114800">
                <a:moveTo>
                  <a:pt x="0" y="0"/>
                </a:moveTo>
                <a:lnTo>
                  <a:pt x="2875216" y="0"/>
                </a:lnTo>
                <a:lnTo>
                  <a:pt x="28752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9BC218E-6EB0-A308-FC79-4C57C010B5CC}"/>
              </a:ext>
            </a:extLst>
          </p:cNvPr>
          <p:cNvSpPr/>
          <p:nvPr/>
        </p:nvSpPr>
        <p:spPr>
          <a:xfrm>
            <a:off x="4840698" y="1318305"/>
            <a:ext cx="3006741" cy="3810606"/>
          </a:xfrm>
          <a:custGeom>
            <a:avLst/>
            <a:gdLst>
              <a:gd name="connsiteX0" fmla="*/ 0 w 3006741"/>
              <a:gd name="connsiteY0" fmla="*/ 1905303 h 3810606"/>
              <a:gd name="connsiteX1" fmla="*/ 1503371 w 3006741"/>
              <a:gd name="connsiteY1" fmla="*/ 0 h 3810606"/>
              <a:gd name="connsiteX2" fmla="*/ 3006742 w 3006741"/>
              <a:gd name="connsiteY2" fmla="*/ 1905303 h 3810606"/>
              <a:gd name="connsiteX3" fmla="*/ 1503371 w 3006741"/>
              <a:gd name="connsiteY3" fmla="*/ 3810606 h 3810606"/>
              <a:gd name="connsiteX4" fmla="*/ 0 w 3006741"/>
              <a:gd name="connsiteY4" fmla="*/ 1905303 h 38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741" h="3810606" extrusionOk="0">
                <a:moveTo>
                  <a:pt x="0" y="1905303"/>
                </a:moveTo>
                <a:cubicBezTo>
                  <a:pt x="-112386" y="857840"/>
                  <a:pt x="681862" y="8632"/>
                  <a:pt x="1503371" y="0"/>
                </a:cubicBezTo>
                <a:cubicBezTo>
                  <a:pt x="2423467" y="184317"/>
                  <a:pt x="3008129" y="895358"/>
                  <a:pt x="3006742" y="1905303"/>
                </a:cubicBezTo>
                <a:cubicBezTo>
                  <a:pt x="2957869" y="2883838"/>
                  <a:pt x="2424627" y="3920591"/>
                  <a:pt x="1503371" y="3810606"/>
                </a:cubicBezTo>
                <a:cubicBezTo>
                  <a:pt x="685999" y="3762560"/>
                  <a:pt x="79211" y="3105257"/>
                  <a:pt x="0" y="1905303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latin typeface="Edu QLD Beginner" pitchFamily="2" charset="0"/>
              </a:rPr>
              <a:t>Lesson 5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2BABD15E-D42C-4739-06EC-FB3C5C466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2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642E-0BD4-1615-09D1-A6027299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6EFB4B-ABC0-787C-32E0-0CEBBBF061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1569660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You will learn when and how to ask for help. </a:t>
            </a:r>
            <a:endParaRPr lang="en-AU" sz="480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D50367B8-BE4C-40A2-CE68-E1584567E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201770" y="2794747"/>
            <a:ext cx="4740459" cy="351397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793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0C5B5-3F6A-F9C3-2866-69A023702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E6CC04-868E-1196-8B76-7612E0349A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2EA10E2-E9EF-489D-DE0A-75F4B4BACED8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72EB57-32B8-A97D-7C58-5F24B04CDB19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D09B17F-4566-54D1-4E10-B186F6375342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3D94BD8-61CB-0E1E-8B85-91445F9F5DD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3D94BD8-61CB-0E1E-8B85-91445F9F5DD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C843916-BC2A-0DF7-1634-B98647121D0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C843916-BC2A-0DF7-1634-B98647121D0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67EADA-4ADB-F2F7-964D-F7413938E1BF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DD744EA-5F46-7070-2BFE-FE6A3A16780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DD744EA-5F46-7070-2BFE-FE6A3A16780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D0621A2-D776-3F0C-EEA5-5922FD01D1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D0621A2-D776-3F0C-EEA5-5922FD01D1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F6863E-A256-8A43-59C6-CDE8AA0D9F29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EE576C1-BE2D-A0DC-79D0-D6984FD9405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EE576C1-BE2D-A0DC-79D0-D6984FD9405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8A38C60-A659-B1EE-7FE1-146883CCD7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8A38C60-A659-B1EE-7FE1-146883CCD7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D19CEB7-8203-D941-F045-3B18867F1045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62CAFD0-05FC-BF12-3FF3-445F8AA32A5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62CAFD0-05FC-BF12-3FF3-445F8AA32A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5EE70ED-34D4-F553-83A5-7EB48DF8824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5EE70ED-34D4-F553-83A5-7EB48DF8824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FC5633E-B214-15F5-8BA0-1C11A7B4C8FF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02C54DC-EE20-7077-96C5-09D9B86A41D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02C54DC-EE20-7077-96C5-09D9B86A41D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BB8BCE0-F708-FDBD-C929-310F4EFB1EE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BB8BCE0-F708-FDBD-C929-310F4EFB1E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5CC6EA1-A3AB-2586-F99B-8789556E7821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81AD006-35A7-C73F-D9C7-03E7D149D9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81AD006-35A7-C73F-D9C7-03E7D149D9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B4477517-93C1-9B57-9067-204B2B5F5CE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B4477517-93C1-9B57-9067-204B2B5F5CE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312A7AA-F7D3-9A3C-330C-ECD9E53D9BF4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477D4A3-357B-87ED-E097-BA17BC879854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477D4A3-357B-87ED-E097-BA17BC87985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4FEDA43-09D6-BB5A-0017-DDB11003B92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4FEDA43-09D6-BB5A-0017-DDB11003B92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F730280-4155-EA60-9210-CB27918B846C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397991A-9EEF-7F25-C8CE-33306887E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90C532-CF95-48F3-5D29-9AA6EAB3A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056468D-DC86-08A5-1B1A-48F7EDA15689}"/>
              </a:ext>
            </a:extLst>
          </p:cNvPr>
          <p:cNvGrpSpPr/>
          <p:nvPr/>
        </p:nvGrpSpPr>
        <p:grpSpPr>
          <a:xfrm>
            <a:off x="6331607" y="199028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378FBEE-4257-BE17-CD12-26C8C596598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378FBEE-4257-BE17-CD12-26C8C596598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E1FE83D-DFF2-6CB7-3ED1-2D96F3060CD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E1FE83D-DFF2-6CB7-3ED1-2D96F3060CD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06D3C2-4CD6-9071-A69C-BDC716F61C8A}"/>
              </a:ext>
            </a:extLst>
          </p:cNvPr>
          <p:cNvGrpSpPr/>
          <p:nvPr/>
        </p:nvGrpSpPr>
        <p:grpSpPr>
          <a:xfrm>
            <a:off x="5174230" y="25464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F7FC253-5A3E-90A7-ABA9-4874CC2381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F7FC253-5A3E-90A7-ABA9-4874CC2381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500690E-CD65-8CC0-CA23-601147CC2EE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500690E-CD65-8CC0-CA23-601147CC2E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24E3D5-DC5C-4F1B-F400-5AAB073FA29E}"/>
              </a:ext>
            </a:extLst>
          </p:cNvPr>
          <p:cNvGrpSpPr/>
          <p:nvPr/>
        </p:nvGrpSpPr>
        <p:grpSpPr>
          <a:xfrm>
            <a:off x="5655484" y="19618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B510274-5983-171B-886E-F1F473C092D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B510274-5983-171B-886E-F1F473C092D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8F6291A-20B6-8698-3756-ABA698F369E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8F6291A-20B6-8698-3756-ABA698F369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A73743-7CCB-57DC-3769-FF65B2B95403}"/>
              </a:ext>
            </a:extLst>
          </p:cNvPr>
          <p:cNvGrpSpPr/>
          <p:nvPr/>
        </p:nvGrpSpPr>
        <p:grpSpPr>
          <a:xfrm>
            <a:off x="5428168" y="322545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6C869FC-19F9-F793-4C89-6F5E8FCE7E8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6C869FC-19F9-F793-4C89-6F5E8FCE7E8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6690337-B75A-0FD4-03FF-64FA024C087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6690337-B75A-0FD4-03FF-64FA024C087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F8954BB-6A21-4270-4B64-F4A552865A3A}"/>
              </a:ext>
            </a:extLst>
          </p:cNvPr>
          <p:cNvGrpSpPr/>
          <p:nvPr/>
        </p:nvGrpSpPr>
        <p:grpSpPr>
          <a:xfrm>
            <a:off x="6912772" y="25410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411754C-3915-9F93-2EF0-02EB7254F2E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411754C-3915-9F93-2EF0-02EB7254F2E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912A851-A921-A497-0936-93CED13FE58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912A851-A921-A497-0936-93CED13FE58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09CEA9-38B6-4E01-5AAC-D1DC57634E0D}"/>
              </a:ext>
            </a:extLst>
          </p:cNvPr>
          <p:cNvGrpSpPr/>
          <p:nvPr/>
        </p:nvGrpSpPr>
        <p:grpSpPr>
          <a:xfrm>
            <a:off x="6837566" y="32199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98B1ABA-079A-6930-99C9-4E6D0D88D0C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98B1ABA-079A-6930-99C9-4E6D0D88D0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F1D781E-7DD4-AD65-E488-8680336D816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F1D781E-7DD4-AD65-E488-8680336D81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F8B9705-BD92-D7BD-94FF-C8E7A3B93A4B}"/>
              </a:ext>
            </a:extLst>
          </p:cNvPr>
          <p:cNvGrpSpPr/>
          <p:nvPr/>
        </p:nvGrpSpPr>
        <p:grpSpPr>
          <a:xfrm>
            <a:off x="6103320" y="3511033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87294FE-CA10-6751-B649-C9B5D9E68797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87294FE-CA10-6751-B649-C9B5D9E687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DA06FA4-79F3-C1A4-AB1D-3FE39C13DF7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DA06FA4-79F3-C1A4-AB1D-3FE39C13DF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A22517D-CE9D-3D96-E96D-DA0FC2A8AA8E}"/>
              </a:ext>
            </a:extLst>
          </p:cNvPr>
          <p:cNvGrpSpPr/>
          <p:nvPr/>
        </p:nvGrpSpPr>
        <p:grpSpPr>
          <a:xfrm>
            <a:off x="1776959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100B74B-61B9-00DC-72AD-EDD34B51929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100B74B-61B9-00DC-72AD-EDD34B51929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6B97D77-9BEA-66C7-33FF-308DCEC0BFD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6B97D77-9BEA-66C7-33FF-308DCEC0BFD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F1A252-F0DB-FD15-AA2C-73DB9173DE6B}"/>
              </a:ext>
            </a:extLst>
          </p:cNvPr>
          <p:cNvGrpSpPr/>
          <p:nvPr/>
        </p:nvGrpSpPr>
        <p:grpSpPr>
          <a:xfrm>
            <a:off x="2448765" y="20867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ED0A41B-A194-7C5B-6A7A-B0ACF22700F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ED0A41B-A194-7C5B-6A7A-B0ACF22700F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D7B18EE-9D1F-CF16-8D66-615DC305BA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D7B18EE-9D1F-CF16-8D66-615DC305BAD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E57BF64-B7DE-C2EE-6B20-D4856B3E59E5}"/>
                  </a:ext>
                </a:extLst>
              </p14:cNvPr>
              <p14:cNvContentPartPr/>
              <p14:nvPr/>
            </p14:nvContentPartPr>
            <p14:xfrm>
              <a:off x="14272388" y="616257"/>
              <a:ext cx="360" cy="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E57BF64-B7DE-C2EE-6B20-D4856B3E59E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4263388" y="60725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7" name="Arc 46">
            <a:extLst>
              <a:ext uri="{FF2B5EF4-FFF2-40B4-BE49-F238E27FC236}">
                <a16:creationId xmlns:a16="http://schemas.microsoft.com/office/drawing/2014/main" id="{7460DAE6-5525-A876-EE13-5BEE095EF5D5}"/>
              </a:ext>
            </a:extLst>
          </p:cNvPr>
          <p:cNvSpPr/>
          <p:nvPr/>
        </p:nvSpPr>
        <p:spPr>
          <a:xfrm rot="7792748">
            <a:off x="1130004" y="2409278"/>
            <a:ext cx="2052253" cy="2036591"/>
          </a:xfrm>
          <a:prstGeom prst="arc">
            <a:avLst>
              <a:gd name="adj1" fmla="val 16200000"/>
              <a:gd name="adj2" fmla="val 2865376"/>
            </a:avLst>
          </a:prstGeom>
          <a:ln w="53975">
            <a:solidFill>
              <a:srgbClr val="0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0BE326C-8ABD-687C-EA90-51098194F4CC}"/>
              </a:ext>
            </a:extLst>
          </p:cNvPr>
          <p:cNvGrpSpPr/>
          <p:nvPr/>
        </p:nvGrpSpPr>
        <p:grpSpPr>
          <a:xfrm>
            <a:off x="3033607" y="26417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D5A629A-9145-85BC-C68A-774140C2D5F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D5A629A-9145-85BC-C68A-774140C2D5F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345EF4-C23F-B609-3A5C-66D96FBB9C6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345EF4-C23F-B609-3A5C-66D96FBB9C6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BD90F24-3502-A9ED-22E4-B03D921389BD}"/>
              </a:ext>
            </a:extLst>
          </p:cNvPr>
          <p:cNvGrpSpPr/>
          <p:nvPr/>
        </p:nvGrpSpPr>
        <p:grpSpPr>
          <a:xfrm>
            <a:off x="2956498" y="33207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A561CCE-C8FF-06FB-C57E-A77F1F42DFC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A561CCE-C8FF-06FB-C57E-A77F1F42DFC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BAEBF7A-922A-73CA-5158-098C292CB88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BAEBF7A-922A-73CA-5158-098C292CB88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1486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F9C8-AE49-0618-BD8E-8ED7A9A59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D49C12-0507-81AA-5226-99DDDA0D577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131A0B0-8614-7A0A-93CF-43D2A5C7833D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107F81-FEEF-74F6-76AB-B762AFC3601C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9AACDB0-04A7-C1AD-F8A9-4C2B2B8B5E3C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B21A3A6-6371-BA46-45C5-5D3968CED1C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B21A3A6-6371-BA46-45C5-5D3968CED1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867BD49-8329-60B5-7BD8-98577F47CA5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867BD49-8329-60B5-7BD8-98577F47CA5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395DFD-3FA9-849D-5658-F36061FFBC37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EFF90F8-E444-2C57-4B90-A2BBCDB3D49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EFF90F8-E444-2C57-4B90-A2BBCDB3D49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AF7F55D-2E83-50CD-6865-C56DDAF22FD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AF7F55D-2E83-50CD-6865-C56DDAF22F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1A6E5F-8764-5C01-964E-37CE7BA256E9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305EE40-0892-D15A-C870-3ED2705CBC0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305EE40-0892-D15A-C870-3ED2705CBC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EA160B8-2ED7-72C0-1C83-189132B7625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EA160B8-2ED7-72C0-1C83-189132B7625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609AAEA-B049-596E-03E5-8E18E42891EA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7201854-732F-2426-D7F1-F2A17915875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7201854-732F-2426-D7F1-F2A17915875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B4021C0-8CB5-B29B-D81C-32C149F1EB7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B4021C0-8CB5-B29B-D81C-32C149F1EB7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0D06DCA-2D21-38C1-D911-3355E44FD3FE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C8D72B7-C78A-1AD5-564A-8013C04C29C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C8D72B7-C78A-1AD5-564A-8013C04C29C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478AB28-0AF6-2611-5443-2548E706855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478AB28-0AF6-2611-5443-2548E706855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ABFDDEE-E9BA-DC1C-52CD-FC353E01A6E3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DC2179A-2559-1F7A-C86C-2AAB26E1BBD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DC2179A-2559-1F7A-C86C-2AAB26E1BB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BCBBE42-2C18-01C4-E3AA-22FE2D6F2BE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BCBBE42-2C18-01C4-E3AA-22FE2D6F2BE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CAAC973-4CDA-41E0-7BC6-86FB09995868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5989A00-F577-DC6E-119B-02CF859C333E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5989A00-F577-DC6E-119B-02CF859C333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BB7AEF8-9047-3240-D417-00B1CF2089D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BB7AEF8-9047-3240-D417-00B1CF2089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18FA60E-717F-721E-40CF-8DA5BD28AC34}"/>
              </a:ext>
            </a:extLst>
          </p:cNvPr>
          <p:cNvGrpSpPr/>
          <p:nvPr/>
        </p:nvGrpSpPr>
        <p:grpSpPr>
          <a:xfrm>
            <a:off x="6331607" y="199028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8437104-83F7-E3DC-0556-6145E624DA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8437104-83F7-E3DC-0556-6145E624DA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C707A44-7E7C-1043-92E1-B9B2E20BDB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C707A44-7E7C-1043-92E1-B9B2E20BDB7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DC660C-B57D-4FB1-D1B5-8481228F4E29}"/>
              </a:ext>
            </a:extLst>
          </p:cNvPr>
          <p:cNvGrpSpPr/>
          <p:nvPr/>
        </p:nvGrpSpPr>
        <p:grpSpPr>
          <a:xfrm>
            <a:off x="5174230" y="25464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63BA7AD-43C4-45B2-CF12-78C501F3085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63BA7AD-43C4-45B2-CF12-78C501F3085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6ADA32B-CFC6-DC1D-423E-9E04AB12BBE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6ADA32B-CFC6-DC1D-423E-9E04AB12BBE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40B83D-B22F-90A0-4774-7F1A3D458A97}"/>
              </a:ext>
            </a:extLst>
          </p:cNvPr>
          <p:cNvGrpSpPr/>
          <p:nvPr/>
        </p:nvGrpSpPr>
        <p:grpSpPr>
          <a:xfrm>
            <a:off x="5655484" y="19618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B9A7D04-24CB-EDFB-EDB1-D25003DD61C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B9A7D04-24CB-EDFB-EDB1-D25003DD61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F065F89-C8A3-2AF4-5390-1BF7A097BD2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F065F89-C8A3-2AF4-5390-1BF7A097BD2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B6027C-7A24-1EAC-D2EA-3396090553F9}"/>
              </a:ext>
            </a:extLst>
          </p:cNvPr>
          <p:cNvGrpSpPr/>
          <p:nvPr/>
        </p:nvGrpSpPr>
        <p:grpSpPr>
          <a:xfrm>
            <a:off x="5428168" y="322545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DFB78EE-4CF2-61B1-6E31-12BA2000E01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DFB78EE-4CF2-61B1-6E31-12BA2000E01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AA86361-42D4-7A07-E15A-103162BF239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AA86361-42D4-7A07-E15A-103162BF239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1DED7B-D2B6-F95A-7F76-D617E56C69EF}"/>
              </a:ext>
            </a:extLst>
          </p:cNvPr>
          <p:cNvGrpSpPr/>
          <p:nvPr/>
        </p:nvGrpSpPr>
        <p:grpSpPr>
          <a:xfrm>
            <a:off x="6912772" y="25410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E0DD3F7-E28A-9DBD-3084-3F501190389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E0DD3F7-E28A-9DBD-3084-3F50119038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AC96545-5851-8FC0-7929-0943B6A8DA4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AC96545-5851-8FC0-7929-0943B6A8DA4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83D29EF-6E07-4126-6939-6A67AFADAF03}"/>
              </a:ext>
            </a:extLst>
          </p:cNvPr>
          <p:cNvGrpSpPr/>
          <p:nvPr/>
        </p:nvGrpSpPr>
        <p:grpSpPr>
          <a:xfrm>
            <a:off x="6837566" y="32199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D9238D4-B0B6-3547-9E20-2C99A1A1845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D9238D4-B0B6-3547-9E20-2C99A1A1845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56DD2E8-CDD6-9708-45CC-6405DA03C5D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56DD2E8-CDD6-9708-45CC-6405DA03C5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E516D1-1DFD-AB5D-5AE1-89012A3185DF}"/>
              </a:ext>
            </a:extLst>
          </p:cNvPr>
          <p:cNvGrpSpPr/>
          <p:nvPr/>
        </p:nvGrpSpPr>
        <p:grpSpPr>
          <a:xfrm>
            <a:off x="6103320" y="3511033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AF467FE-0E5E-406F-D351-87BF3FA407E0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AF467FE-0E5E-406F-D351-87BF3FA407E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A48D675-2699-9879-7D84-5834ACF9083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A48D675-2699-9879-7D84-5834ACF9083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2B0A2F2E-8C49-9678-6F64-10DF227EAF61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 t="36568" b="36991"/>
          <a:stretch/>
        </p:blipFill>
        <p:spPr>
          <a:xfrm>
            <a:off x="3506813" y="717848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0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DFDB9-513B-F6CA-7177-6AB848D11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BA81DE-9872-D45F-DC6B-205948C8E0C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95A8803-F19E-829A-73E7-B6ACDC25B164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5E8A7-930F-5B85-8C81-5B8DC542ADC1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EBB7AC7-B5C6-9D76-3F66-8DD6CF1E7033}"/>
              </a:ext>
            </a:extLst>
          </p:cNvPr>
          <p:cNvGrpSpPr/>
          <p:nvPr/>
        </p:nvGrpSpPr>
        <p:grpSpPr>
          <a:xfrm>
            <a:off x="2449889" y="20889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BDF67D2-E168-D645-9FB2-3EF08F97C34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BDF67D2-E168-D645-9FB2-3EF08F97C3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E937BB4-CCFB-EB09-F9A6-1E78167BBBB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E937BB4-CCFB-EB09-F9A6-1E78167BBBB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F21ACE-BDE9-BAE0-205E-C76EC6A3C16E}"/>
              </a:ext>
            </a:extLst>
          </p:cNvPr>
          <p:cNvGrpSpPr/>
          <p:nvPr/>
        </p:nvGrpSpPr>
        <p:grpSpPr>
          <a:xfrm>
            <a:off x="1292512" y="2645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2E7FB49-0CA4-6A22-D84F-2C6D0E369CA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2E7FB49-0CA4-6A22-D84F-2C6D0E369CA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41AEBFB-17B8-8C23-CF87-DA4B250F8C8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41AEBFB-17B8-8C23-CF87-DA4B250F8C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57E0DA6-9211-55C6-C9CD-EC4CA2A3BEF4}"/>
              </a:ext>
            </a:extLst>
          </p:cNvPr>
          <p:cNvGrpSpPr/>
          <p:nvPr/>
        </p:nvGrpSpPr>
        <p:grpSpPr>
          <a:xfrm>
            <a:off x="1773766" y="20604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1E225F1-D0C0-2D3A-9599-5CE0583C9E7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1E225F1-D0C0-2D3A-9599-5CE0583C9E7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6CED571-E2BA-97F6-A6FD-99A7270D7E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6CED571-E2BA-97F6-A6FD-99A7270D7E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7BF111-D49A-9299-680C-41688F4A9303}"/>
              </a:ext>
            </a:extLst>
          </p:cNvPr>
          <p:cNvGrpSpPr/>
          <p:nvPr/>
        </p:nvGrpSpPr>
        <p:grpSpPr>
          <a:xfrm>
            <a:off x="1546450" y="33240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03CE49F-9030-F748-F83C-420935DD58D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03CE49F-9030-F748-F83C-420935DD58D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533D8CD-3C69-E28D-5619-5771E8416A4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533D8CD-3C69-E28D-5619-5771E8416A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D331D07-0BCD-7172-8501-ABE1C19D5EB5}"/>
              </a:ext>
            </a:extLst>
          </p:cNvPr>
          <p:cNvGrpSpPr/>
          <p:nvPr/>
        </p:nvGrpSpPr>
        <p:grpSpPr>
          <a:xfrm>
            <a:off x="3031054" y="26396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EB2B077-875E-BD01-0BFD-BFD761F8477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EB2B077-875E-BD01-0BFD-BFD761F8477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97A5CD3-BDF5-E69F-2B04-86F8CD5DD41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97A5CD3-BDF5-E69F-2B04-86F8CD5DD41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C531E03-8642-11DF-088A-A6B7E27BE2ED}"/>
              </a:ext>
            </a:extLst>
          </p:cNvPr>
          <p:cNvGrpSpPr/>
          <p:nvPr/>
        </p:nvGrpSpPr>
        <p:grpSpPr>
          <a:xfrm>
            <a:off x="2955848" y="33185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1A7EF7A-B933-2CD1-892B-2AB65CB1F1C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1A7EF7A-B933-2CD1-892B-2AB65CB1F1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EB654A6-422A-219C-5C9A-752184A4FE3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EB654A6-422A-219C-5C9A-752184A4FE3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4429EBA-C57C-E955-8C7F-09CC3FE8B2C7}"/>
              </a:ext>
            </a:extLst>
          </p:cNvPr>
          <p:cNvGrpSpPr/>
          <p:nvPr/>
        </p:nvGrpSpPr>
        <p:grpSpPr>
          <a:xfrm>
            <a:off x="2221602" y="3609644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DAEC5AF-D622-FC99-24E0-3FB901F7FCC7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DAEC5AF-D622-FC99-24E0-3FB901F7FC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F645C24-6D33-624A-B7ED-E81854A66DA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F645C24-6D33-624A-B7ED-E81854A66DA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725587A-10BA-697D-39FB-D6B12CCA04AC}"/>
              </a:ext>
            </a:extLst>
          </p:cNvPr>
          <p:cNvGrpSpPr/>
          <p:nvPr/>
        </p:nvGrpSpPr>
        <p:grpSpPr>
          <a:xfrm>
            <a:off x="6331607" y="199028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A76C4B5-E3C0-9D48-95C0-2F967BBCDD3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A76C4B5-E3C0-9D48-95C0-2F967BBCDD3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DB6776A-FA8D-F939-F828-8FE77CC84FB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DB6776A-FA8D-F939-F828-8FE77CC84FB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E8B5F7-B9C7-4C8F-82D0-C614069022CC}"/>
              </a:ext>
            </a:extLst>
          </p:cNvPr>
          <p:cNvGrpSpPr/>
          <p:nvPr/>
        </p:nvGrpSpPr>
        <p:grpSpPr>
          <a:xfrm>
            <a:off x="5174230" y="25464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466DD1F-DB07-BDB3-B612-8B1BE5D6DFE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466DD1F-DB07-BDB3-B612-8B1BE5D6DF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F3FE73E-3DAD-7C2E-7F10-80CDBA7383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F3FE73E-3DAD-7C2E-7F10-80CDBA7383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60F4F9-B4CF-B151-71BB-B9B42B75A59A}"/>
              </a:ext>
            </a:extLst>
          </p:cNvPr>
          <p:cNvGrpSpPr/>
          <p:nvPr/>
        </p:nvGrpSpPr>
        <p:grpSpPr>
          <a:xfrm>
            <a:off x="5655484" y="19618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47364A1-3D49-C1AE-4AB0-BC391A1DDA5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47364A1-3D49-C1AE-4AB0-BC391A1DDA5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699BFF4-9930-B24D-7CA2-1A6B06E546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699BFF4-9930-B24D-7CA2-1A6B06E546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FF6709-4FFF-B513-6E23-71B6B01FC9C8}"/>
              </a:ext>
            </a:extLst>
          </p:cNvPr>
          <p:cNvGrpSpPr/>
          <p:nvPr/>
        </p:nvGrpSpPr>
        <p:grpSpPr>
          <a:xfrm>
            <a:off x="5428168" y="322545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C26940-14BA-E150-7C06-632F8B59171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C26940-14BA-E150-7C06-632F8B5917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89F7576-5FDC-938F-84BF-DB1705DC323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89F7576-5FDC-938F-84BF-DB1705DC323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3B5F65-5E32-E80C-0219-44DF6C87D7A1}"/>
              </a:ext>
            </a:extLst>
          </p:cNvPr>
          <p:cNvGrpSpPr/>
          <p:nvPr/>
        </p:nvGrpSpPr>
        <p:grpSpPr>
          <a:xfrm>
            <a:off x="6912772" y="25410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9E2823F-4C11-7F82-D678-934F811F36F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9E2823F-4C11-7F82-D678-934F811F36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E0440ED-4FB0-3E59-9A0B-99F370DBEF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E0440ED-4FB0-3E59-9A0B-99F370DBEF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0039AE8-186C-24AE-8DB2-1A46FC31EA95}"/>
              </a:ext>
            </a:extLst>
          </p:cNvPr>
          <p:cNvGrpSpPr/>
          <p:nvPr/>
        </p:nvGrpSpPr>
        <p:grpSpPr>
          <a:xfrm>
            <a:off x="6837566" y="32199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D014067-E98B-893B-8954-21BEF8284FE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D014067-E98B-893B-8954-21BEF8284FE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4C3347B-CBD8-EF06-5BAD-8FC0A6B0ABC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4C3347B-CBD8-EF06-5BAD-8FC0A6B0AB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D9ABE5-86B9-AE6A-8888-8FE7EFAE916B}"/>
              </a:ext>
            </a:extLst>
          </p:cNvPr>
          <p:cNvGrpSpPr/>
          <p:nvPr/>
        </p:nvGrpSpPr>
        <p:grpSpPr>
          <a:xfrm>
            <a:off x="6103320" y="3511033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3002B16-A3F2-1FF1-4B87-208CC5F1B5C2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3002B16-A3F2-1FF1-4B87-208CC5F1B5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ECF04A2-DBB4-15E1-AA3C-3CE1863C2EB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ECF04A2-DBB4-15E1-AA3C-3CE1863C2EB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2FFB7AF3-8654-6E86-FB10-A4DF1619EDB8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 l="-855" t="63063" r="855" b="10496"/>
          <a:stretch/>
        </p:blipFill>
        <p:spPr>
          <a:xfrm>
            <a:off x="3501530" y="708812"/>
            <a:ext cx="2057399" cy="5440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07A893A-D452-5FDD-5B22-AE08F8A3181B}"/>
              </a:ext>
            </a:extLst>
          </p:cNvPr>
          <p:cNvGrpSpPr/>
          <p:nvPr/>
        </p:nvGrpSpPr>
        <p:grpSpPr>
          <a:xfrm>
            <a:off x="1549631" y="33272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66DF596-B39E-161B-3694-37C82679BF0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03CE49F-9030-F748-F83C-420935DD58D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3724E8E-8BED-08EA-BE64-7DC676D1903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533D8CD-3C69-E28D-5619-5771E8416A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7287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3KN27SNVY5CS-90160594-430826</_dlc_DocId>
    <_dlc_DocIdUrl xmlns="f315eb64-a02b-4bd5-a84c-38ab918c4ccd">
      <Url>https://ggsaus.sharepoint.com/sites/Curriculum/_layouts/15/DocIdRedir.aspx?ID=3KN27SNVY5CS-90160594-430826</Url>
      <Description>3KN27SNVY5CS-90160594-430826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3D1E40-0A66-48D5-B5B7-CB623478AC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f315eb64-a02b-4bd5-a84c-38ab918c4ccd"/>
    <ds:schemaRef ds:uri="http://www.w3.org/XML/1998/namespace"/>
    <ds:schemaRef ds:uri="http://schemas.microsoft.com/office/2006/metadata/properties"/>
    <ds:schemaRef ds:uri="d63ea73a-d7e6-4e3a-bf41-d78273581467"/>
    <ds:schemaRef ds:uri="http://schemas.openxmlformats.org/package/2006/metadata/core-properties"/>
    <ds:schemaRef ds:uri="http://schemas.microsoft.com/sharepoint/v3/field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329</TotalTime>
  <Words>51</Words>
  <Application>Microsoft Macintosh PowerPoint</Application>
  <PresentationFormat>On-screen Show (4:3)</PresentationFormat>
  <Paragraphs>8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American Typewriter</vt:lpstr>
      <vt:lpstr>Copperplate</vt:lpstr>
      <vt:lpstr>Ink Free</vt:lpstr>
      <vt:lpstr>Arial</vt:lpstr>
      <vt:lpstr>Gotham-Book</vt:lpstr>
      <vt:lpstr>Calibr</vt:lpstr>
      <vt:lpstr>Times New Roman</vt:lpstr>
      <vt:lpstr>Edu QLD Beginner</vt:lpstr>
      <vt:lpstr>GGSA_CharacterDev_PPT_Theme</vt:lpstr>
      <vt:lpstr>Chain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2</cp:revision>
  <cp:lastPrinted>2021-04-07T01:54:21Z</cp:lastPrinted>
  <dcterms:created xsi:type="dcterms:W3CDTF">2024-04-29T10:07:44Z</dcterms:created>
  <dcterms:modified xsi:type="dcterms:W3CDTF">2026-06-12T01:23:54Z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fc300988-d2cf-43b6-bd87-91254ba791a2</vt:lpwstr>
  </property>
</Properties>
</file>