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1" r:id="rId7"/>
    <p:sldId id="3831" r:id="rId8"/>
    <p:sldId id="285" r:id="rId9"/>
    <p:sldId id="3832" r:id="rId10"/>
    <p:sldId id="290" r:id="rId11"/>
    <p:sldId id="3836" r:id="rId12"/>
    <p:sldId id="3834" r:id="rId13"/>
    <p:sldId id="3835" r:id="rId14"/>
    <p:sldId id="3833" r:id="rId15"/>
    <p:sldId id="3818" r:id="rId16"/>
    <p:sldId id="297" r:id="rId17"/>
    <p:sldId id="298" r:id="rId18"/>
    <p:sldId id="304" r:id="rId19"/>
    <p:sldId id="275" r:id="rId20"/>
    <p:sldId id="1846" r:id="rId21"/>
    <p:sldId id="277" r:id="rId22"/>
    <p:sldId id="1783" r:id="rId23"/>
  </p:sldIdLst>
  <p:sldSz cx="9144000" cy="6858000" type="screen4x3"/>
  <p:notesSz cx="7019925" cy="9305925"/>
  <p:embeddedFontLst>
    <p:embeddedFont>
      <p:font typeface="Edu QLD Beginner" pitchFamily="2" charset="0"/>
      <p:regular r:id="rId26"/>
      <p:bold r:id="rId27"/>
    </p:embeddedFont>
    <p:embeddedFont>
      <p:font typeface="Gotham-Book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12" userDrawn="1">
          <p15:clr>
            <a:srgbClr val="A4A3A4"/>
          </p15:clr>
        </p15:guide>
        <p15:guide id="6" orient="horz" pos="3960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7F99"/>
    <a:srgbClr val="0092A3"/>
    <a:srgbClr val="000000"/>
    <a:srgbClr val="C1E7EA"/>
    <a:srgbClr val="EAC2BF"/>
    <a:srgbClr val="FFEBAB"/>
    <a:srgbClr val="EAC1BE"/>
    <a:srgbClr val="FFEAAB"/>
    <a:srgbClr val="FFFDF5"/>
    <a:srgbClr val="FF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BC97C7-E4CB-C341-BA95-6A2FA9AD5774}" v="21" dt="2026-06-18T15:58:31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0"/>
    <p:restoredTop sz="94677"/>
  </p:normalViewPr>
  <p:slideViewPr>
    <p:cSldViewPr snapToGrid="0" showGuides="1">
      <p:cViewPr varScale="1">
        <p:scale>
          <a:sx n="101" d="100"/>
          <a:sy n="101" d="100"/>
        </p:scale>
        <p:origin x="1344" y="192"/>
      </p:cViewPr>
      <p:guideLst>
        <p:guide orient="horz" pos="528"/>
        <p:guide pos="272"/>
        <p:guide pos="2880"/>
        <p:guide pos="5465"/>
        <p:guide orient="horz" pos="2112"/>
        <p:guide orient="horz" pos="3960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9" Type="http://schemas.microsoft.com/office/2018/10/relationships/authors" Target="authors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addSld delSld modSld modMainMaster">
      <pc:chgData name="Juliana Beegan" userId="4c05f302-eb34-4b48-a27e-a525affba11d" providerId="ADAL" clId="{C64F27B7-0214-51B6-AEBC-46A80069714E}" dt="2026-06-18T15:58:31.790" v="5936" actId="18331"/>
      <pc:docMkLst>
        <pc:docMk/>
      </pc:docMkLst>
      <pc:sldChg chg="addSp delSp modSp mod modNotesTx">
        <pc:chgData name="Juliana Beegan" userId="4c05f302-eb34-4b48-a27e-a525affba11d" providerId="ADAL" clId="{C64F27B7-0214-51B6-AEBC-46A80069714E}" dt="2026-06-17T20:08:34.699" v="5916" actId="20577"/>
        <pc:sldMkLst>
          <pc:docMk/>
          <pc:sldMk cId="2585116655" sldId="256"/>
        </pc:sldMkLst>
      </pc:sldChg>
      <pc:sldChg chg="addSp delSp modSp mod modNotesTx">
        <pc:chgData name="Juliana Beegan" userId="4c05f302-eb34-4b48-a27e-a525affba11d" providerId="ADAL" clId="{C64F27B7-0214-51B6-AEBC-46A80069714E}" dt="2026-06-17T20:08:52.010" v="5917" actId="20577"/>
        <pc:sldMkLst>
          <pc:docMk/>
          <pc:sldMk cId="4221246315" sldId="261"/>
        </pc:sldMkLst>
      </pc:sldChg>
      <pc:sldChg chg="modNotesTx">
        <pc:chgData name="Juliana Beegan" userId="4c05f302-eb34-4b48-a27e-a525affba11d" providerId="ADAL" clId="{C64F27B7-0214-51B6-AEBC-46A80069714E}" dt="2026-06-17T20:12:48.417" v="5933" actId="20577"/>
        <pc:sldMkLst>
          <pc:docMk/>
          <pc:sldMk cId="521185421" sldId="275"/>
        </pc:sldMkLst>
      </pc:sldChg>
      <pc:sldChg chg="addSp delSp modSp mod modCm modNotesTx">
        <pc:chgData name="Juliana Beegan" userId="4c05f302-eb34-4b48-a27e-a525affba11d" providerId="ADAL" clId="{C64F27B7-0214-51B6-AEBC-46A80069714E}" dt="2026-06-17T20:13:35.186" v="5935" actId="20577"/>
        <pc:sldMkLst>
          <pc:docMk/>
          <pc:sldMk cId="809941416" sldId="277"/>
        </pc:sldMkLst>
        <pc:spChg chg="mod">
          <ac:chgData name="Juliana Beegan" userId="4c05f302-eb34-4b48-a27e-a525affba11d" providerId="ADAL" clId="{C64F27B7-0214-51B6-AEBC-46A80069714E}" dt="2026-06-11T17:20:49.561" v="5908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Juliana Beegan" userId="4c05f302-eb34-4b48-a27e-a525affba11d" providerId="ADAL" clId="{C64F27B7-0214-51B6-AEBC-46A80069714E}" dt="2026-06-11T17:22:37.729" v="5910" actId="18331"/>
          <ac:picMkLst>
            <pc:docMk/>
            <pc:sldMk cId="809941416" sldId="277"/>
            <ac:picMk id="1026" creationId="{52B5F620-22B9-C5B5-43D5-68C9E1F9261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ana Beegan" userId="4c05f302-eb34-4b48-a27e-a525affba11d" providerId="ADAL" clId="{C64F27B7-0214-51B6-AEBC-46A80069714E}" dt="2026-06-11T17:12:42.778" v="5807" actId="20577"/>
              <pc2:cmMkLst xmlns:pc2="http://schemas.microsoft.com/office/powerpoint/2019/9/main/command">
                <pc:docMk/>
                <pc:sldMk cId="809941416" sldId="277"/>
                <pc2:cmMk id="{C494EBDF-3BBE-DB47-AAE1-4D76206359C4}"/>
              </pc2:cmMkLst>
            </pc226:cmChg>
          </p:ext>
        </pc:extLst>
      </pc:sldChg>
      <pc:sldChg chg="modSp modNotesTx">
        <pc:chgData name="Juliana Beegan" userId="4c05f302-eb34-4b48-a27e-a525affba11d" providerId="ADAL" clId="{C64F27B7-0214-51B6-AEBC-46A80069714E}" dt="2026-06-18T15:58:31.790" v="5936" actId="18331"/>
        <pc:sldMkLst>
          <pc:docMk/>
          <pc:sldMk cId="1224502873" sldId="285"/>
        </pc:sldMkLst>
        <pc:picChg chg="mod">
          <ac:chgData name="Juliana Beegan" userId="4c05f302-eb34-4b48-a27e-a525affba11d" providerId="ADAL" clId="{C64F27B7-0214-51B6-AEBC-46A80069714E}" dt="2026-06-18T15:58:31.790" v="5936" actId="18331"/>
          <ac:picMkLst>
            <pc:docMk/>
            <pc:sldMk cId="1224502873" sldId="285"/>
            <ac:picMk id="3" creationId="{B1AE9822-79E1-507B-0E4C-6ADC3BBFD41E}"/>
          </ac:picMkLst>
        </pc:picChg>
      </pc:sldChg>
      <pc:sldChg chg="modNotesTx">
        <pc:chgData name="Juliana Beegan" userId="4c05f302-eb34-4b48-a27e-a525affba11d" providerId="ADAL" clId="{C64F27B7-0214-51B6-AEBC-46A80069714E}" dt="2026-06-17T20:09:57.440" v="5921" actId="20577"/>
        <pc:sldMkLst>
          <pc:docMk/>
          <pc:sldMk cId="3633108255" sldId="290"/>
        </pc:sldMkLst>
      </pc:sldChg>
      <pc:sldChg chg="modNotesTx">
        <pc:chgData name="Juliana Beegan" userId="4c05f302-eb34-4b48-a27e-a525affba11d" providerId="ADAL" clId="{C64F27B7-0214-51B6-AEBC-46A80069714E}" dt="2026-06-17T20:11:04.113" v="5928" actId="20577"/>
        <pc:sldMkLst>
          <pc:docMk/>
          <pc:sldMk cId="117387710" sldId="297"/>
        </pc:sldMkLst>
      </pc:sldChg>
      <pc:sldChg chg="modNotesTx">
        <pc:chgData name="Juliana Beegan" userId="4c05f302-eb34-4b48-a27e-a525affba11d" providerId="ADAL" clId="{C64F27B7-0214-51B6-AEBC-46A80069714E}" dt="2026-06-17T20:11:23.023" v="5929" actId="20577"/>
        <pc:sldMkLst>
          <pc:docMk/>
          <pc:sldMk cId="558348118" sldId="298"/>
        </pc:sldMkLst>
      </pc:sldChg>
      <pc:sldChg chg="modSp mod modNotesTx">
        <pc:chgData name="Juliana Beegan" userId="4c05f302-eb34-4b48-a27e-a525affba11d" providerId="ADAL" clId="{C64F27B7-0214-51B6-AEBC-46A80069714E}" dt="2026-06-17T20:12:37.543" v="5932" actId="20577"/>
        <pc:sldMkLst>
          <pc:docMk/>
          <pc:sldMk cId="659355239" sldId="304"/>
        </pc:sldMkLst>
        <pc:spChg chg="mod">
          <ac:chgData name="Juliana Beegan" userId="4c05f302-eb34-4b48-a27e-a525affba11d" providerId="ADAL" clId="{C64F27B7-0214-51B6-AEBC-46A80069714E}" dt="2026-06-15T20:22:59.468" v="5915" actId="255"/>
          <ac:spMkLst>
            <pc:docMk/>
            <pc:sldMk cId="659355239" sldId="304"/>
            <ac:spMk id="5" creationId="{C4AB06E0-0AD4-66A8-1531-7BBAFCC52CD8}"/>
          </ac:spMkLst>
        </pc:spChg>
      </pc:sldChg>
      <pc:sldChg chg="modNotesTx">
        <pc:chgData name="Juliana Beegan" userId="4c05f302-eb34-4b48-a27e-a525affba11d" providerId="ADAL" clId="{C64F27B7-0214-51B6-AEBC-46A80069714E}" dt="2026-06-17T20:13:19.404" v="5934" actId="20577"/>
        <pc:sldMkLst>
          <pc:docMk/>
          <pc:sldMk cId="965283494" sldId="1846"/>
        </pc:sldMkLst>
      </pc:sldChg>
      <pc:sldChg chg="setBg modNotesTx">
        <pc:chgData name="Juliana Beegan" userId="4c05f302-eb34-4b48-a27e-a525affba11d" providerId="ADAL" clId="{C64F27B7-0214-51B6-AEBC-46A80069714E}" dt="2026-06-17T20:10:53.953" v="5926" actId="20577"/>
        <pc:sldMkLst>
          <pc:docMk/>
          <pc:sldMk cId="1131728296" sldId="3818"/>
        </pc:sldMkLst>
      </pc:sldChg>
      <pc:sldChg chg="modAnim modNotesTx">
        <pc:chgData name="Juliana Beegan" userId="4c05f302-eb34-4b48-a27e-a525affba11d" providerId="ADAL" clId="{C64F27B7-0214-51B6-AEBC-46A80069714E}" dt="2026-06-17T20:08:59.914" v="5918" actId="20577"/>
        <pc:sldMkLst>
          <pc:docMk/>
          <pc:sldMk cId="2478469716" sldId="3831"/>
        </pc:sldMkLst>
      </pc:sldChg>
      <pc:sldChg chg="modNotesTx">
        <pc:chgData name="Juliana Beegan" userId="4c05f302-eb34-4b48-a27e-a525affba11d" providerId="ADAL" clId="{C64F27B7-0214-51B6-AEBC-46A80069714E}" dt="2026-06-17T20:09:47.155" v="5920" actId="20577"/>
        <pc:sldMkLst>
          <pc:docMk/>
          <pc:sldMk cId="3420301626" sldId="3832"/>
        </pc:sldMkLst>
      </pc:sldChg>
      <pc:sldChg chg="modNotesTx">
        <pc:chgData name="Juliana Beegan" userId="4c05f302-eb34-4b48-a27e-a525affba11d" providerId="ADAL" clId="{C64F27B7-0214-51B6-AEBC-46A80069714E}" dt="2026-06-17T20:10:44.163" v="5925" actId="20577"/>
        <pc:sldMkLst>
          <pc:docMk/>
          <pc:sldMk cId="119461645" sldId="3833"/>
        </pc:sldMkLst>
      </pc:sldChg>
      <pc:sldChg chg="modNotesTx">
        <pc:chgData name="Juliana Beegan" userId="4c05f302-eb34-4b48-a27e-a525affba11d" providerId="ADAL" clId="{C64F27B7-0214-51B6-AEBC-46A80069714E}" dt="2026-06-17T20:10:15.137" v="5923" actId="20577"/>
        <pc:sldMkLst>
          <pc:docMk/>
          <pc:sldMk cId="4023286967" sldId="3834"/>
        </pc:sldMkLst>
      </pc:sldChg>
      <pc:sldChg chg="modNotesTx">
        <pc:chgData name="Juliana Beegan" userId="4c05f302-eb34-4b48-a27e-a525affba11d" providerId="ADAL" clId="{C64F27B7-0214-51B6-AEBC-46A80069714E}" dt="2026-06-17T20:10:28.010" v="5924" actId="20577"/>
        <pc:sldMkLst>
          <pc:docMk/>
          <pc:sldMk cId="2081478332" sldId="3835"/>
        </pc:sldMkLst>
      </pc:sldChg>
      <pc:sldChg chg="modNotesTx">
        <pc:chgData name="Juliana Beegan" userId="4c05f302-eb34-4b48-a27e-a525affba11d" providerId="ADAL" clId="{C64F27B7-0214-51B6-AEBC-46A80069714E}" dt="2026-06-17T20:10:06.253" v="5922" actId="20577"/>
        <pc:sldMkLst>
          <pc:docMk/>
          <pc:sldMk cId="2659013146" sldId="3836"/>
        </pc:sldMkLst>
      </pc:sldChg>
      <pc:sldMasterChg chg="modSldLayout">
        <pc:chgData name="Juliana Beegan" userId="4c05f302-eb34-4b48-a27e-a525affba11d" providerId="ADAL" clId="{C64F27B7-0214-51B6-AEBC-46A80069714E}" dt="2026-06-11T17:22:37.729" v="5910" actId="18331"/>
        <pc:sldMasterMkLst>
          <pc:docMk/>
          <pc:sldMasterMk cId="2142349000" sldId="2147486213"/>
        </pc:sldMasterMkLst>
        <pc:sldLayoutChg chg="setBg">
          <pc:chgData name="Juliana Beegan" userId="4c05f302-eb34-4b48-a27e-a525affba11d" providerId="ADAL" clId="{C64F27B7-0214-51B6-AEBC-46A80069714E}" dt="2026-06-11T17:22:37.729" v="5910" actId="18331"/>
          <pc:sldLayoutMkLst>
            <pc:docMk/>
            <pc:sldMasterMk cId="2142349000" sldId="2147486213"/>
            <pc:sldLayoutMk cId="3320995248" sldId="2147486349"/>
          </pc:sldLayoutMkLst>
        </pc:sldLayoutChg>
        <pc:sldLayoutChg chg="setBg">
          <pc:chgData name="Juliana Beegan" userId="4c05f302-eb34-4b48-a27e-a525affba11d" providerId="ADAL" clId="{C64F27B7-0214-51B6-AEBC-46A80069714E}" dt="2026-06-11T17:22:37.729" v="5910" actId="18331"/>
          <pc:sldLayoutMkLst>
            <pc:docMk/>
            <pc:sldMasterMk cId="2142349000" sldId="2147486213"/>
            <pc:sldLayoutMk cId="2922280847" sldId="2147486358"/>
          </pc:sldLayoutMkLst>
        </pc:sldLayoutChg>
      </pc:sldMasterChg>
    </pc:docChg>
  </pc:docChgLst>
  <pc:docChgLst>
    <pc:chgData name="Tara Tyrrell" userId="67dc6626-2ece-4dc7-ac5a-9add06ec429c" providerId="ADAL" clId="{19B3F894-1FCB-46F2-98B7-33FD822CACFC}"/>
    <pc:docChg chg="modSld">
      <pc:chgData name="Tara Tyrrell" userId="67dc6626-2ece-4dc7-ac5a-9add06ec429c" providerId="ADAL" clId="{19B3F894-1FCB-46F2-98B7-33FD822CACFC}" dt="2026-06-16T01:11:58.046" v="11" actId="1035"/>
      <pc:docMkLst>
        <pc:docMk/>
      </pc:docMkLst>
      <pc:sldChg chg="modSp mod">
        <pc:chgData name="Tara Tyrrell" userId="67dc6626-2ece-4dc7-ac5a-9add06ec429c" providerId="ADAL" clId="{19B3F894-1FCB-46F2-98B7-33FD822CACFC}" dt="2026-06-16T01:11:58.046" v="11" actId="1035"/>
        <pc:sldMkLst>
          <pc:docMk/>
          <pc:sldMk cId="117387710" sldId="297"/>
        </pc:sldMkLst>
        <pc:spChg chg="mod">
          <ac:chgData name="Tara Tyrrell" userId="67dc6626-2ece-4dc7-ac5a-9add06ec429c" providerId="ADAL" clId="{19B3F894-1FCB-46F2-98B7-33FD822CACFC}" dt="2026-06-16T01:11:58.046" v="11" actId="1035"/>
          <ac:spMkLst>
            <pc:docMk/>
            <pc:sldMk cId="117387710" sldId="297"/>
            <ac:spMk id="3" creationId="{775A5306-BD2E-5AE1-A9B1-2FED33F221BD}"/>
          </ac:spMkLst>
        </pc:spChg>
      </pc:sldChg>
      <pc:sldChg chg="modSp mod">
        <pc:chgData name="Tara Tyrrell" userId="67dc6626-2ece-4dc7-ac5a-9add06ec429c" providerId="ADAL" clId="{19B3F894-1FCB-46F2-98B7-33FD822CACFC}" dt="2026-06-16T01:11:31.096" v="7" actId="1037"/>
        <pc:sldMkLst>
          <pc:docMk/>
          <pc:sldMk cId="2478469716" sldId="3831"/>
        </pc:sldMkLst>
        <pc:picChg chg="mod">
          <ac:chgData name="Tara Tyrrell" userId="67dc6626-2ece-4dc7-ac5a-9add06ec429c" providerId="ADAL" clId="{19B3F894-1FCB-46F2-98B7-33FD822CACFC}" dt="2026-06-16T01:11:26.192" v="5" actId="1038"/>
          <ac:picMkLst>
            <pc:docMk/>
            <pc:sldMk cId="2478469716" sldId="3831"/>
            <ac:picMk id="2" creationId="{34EBB9A8-0B0D-BA2E-6598-292D07F6E5F5}"/>
          </ac:picMkLst>
        </pc:picChg>
        <pc:picChg chg="mod">
          <ac:chgData name="Tara Tyrrell" userId="67dc6626-2ece-4dc7-ac5a-9add06ec429c" providerId="ADAL" clId="{19B3F894-1FCB-46F2-98B7-33FD822CACFC}" dt="2026-06-16T01:11:31.096" v="7" actId="1037"/>
          <ac:picMkLst>
            <pc:docMk/>
            <pc:sldMk cId="2478469716" sldId="3831"/>
            <ac:picMk id="7" creationId="{6ED4AC2B-7E58-D768-E3B3-F55A004399A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7537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0126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2051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DB1EB-27CA-A5C5-4B6B-E6A33263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ACEAC-DC40-8BEA-EA7A-29C5E8270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881A40-19B4-F2D2-D331-3EB0569D9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5258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13432-1BD7-6138-3651-A02E8343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DCA248-E89A-8A63-C59B-9B373CF4A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67691-0567-8832-9980-4FA09E593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9036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15B23-6AC8-09E4-352E-85269BA05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1E083E-D0EB-0EFA-F27D-F7DFB06563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88DD9-FAE6-0089-19E0-050E905A3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3772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5AA4-D794-A471-BFE7-646928B2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55C19-C216-92AC-774E-49217A4C8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6EE04-B344-7FBF-AE03-A11DE1BD8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8636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112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br>
              <a:rPr lang="en-US"/>
            </a:br>
            <a:endParaRPr lang="en-US" sz="120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AU" sz="1200" i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>
              <a:solidFill>
                <a:srgbClr val="000000"/>
              </a:solidFill>
              <a:latin typeface="+mn-lt"/>
            </a:endParaRPr>
          </a:p>
          <a:p>
            <a:endParaRPr lang="en-US">
              <a:solidFill>
                <a:srgbClr val="000000"/>
              </a:solidFill>
              <a:latin typeface="+mn-lt"/>
            </a:endParaRPr>
          </a:p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7250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577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49580" y="-1531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912" y="1197864"/>
            <a:ext cx="824788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7" y="3477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416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287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36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fid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228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6" r:id="rId24"/>
    <p:sldLayoutId id="2147486357" r:id="rId25"/>
    <p:sldLayoutId id="2147486358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3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What is Confidence?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17501" cy="691500"/>
          </a:xfrm>
        </p:spPr>
        <p:txBody>
          <a:bodyPr/>
          <a:lstStyle/>
          <a:p>
            <a:r>
              <a:rPr lang="en-US"/>
              <a:t>Unit 4: Standing Strong</a:t>
            </a:r>
          </a:p>
          <a:p>
            <a:r>
              <a:rPr lang="en-US"/>
              <a:t>Lesson 1</a:t>
            </a:r>
          </a:p>
        </p:txBody>
      </p:sp>
      <p:pic>
        <p:nvPicPr>
          <p:cNvPr id="6" name="Picture Placeholder 5" descr="A child in a yellow shirt&#10;&#10;AI-generated content may be incorrect.">
            <a:extLst>
              <a:ext uri="{FF2B5EF4-FFF2-40B4-BE49-F238E27FC236}">
                <a16:creationId xmlns:a16="http://schemas.microsoft.com/office/drawing/2014/main" id="{E7935362-2BF1-6037-D64A-3C19E0179A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1951746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you will learn what confidence is and how it helps you try new things.</a:t>
            </a:r>
            <a:endParaRPr lang="en-US" sz="4800">
              <a:latin typeface="Edu QLD Beginner"/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E2BCD74-38DF-944D-2A25-E69D5667DE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1226" y="3564866"/>
            <a:ext cx="3701547" cy="274385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231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640263"/>
            <a:ext cx="661409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explain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what confidence means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04024" y="4319813"/>
            <a:ext cx="661769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show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400" i="0">
                <a:solidFill>
                  <a:srgbClr val="000000"/>
                </a:solidFill>
                <a:latin typeface="Edu QLD Beginner" pitchFamily="2" charset="0"/>
              </a:rPr>
              <a:t>confidence by giving something a go.</a:t>
            </a:r>
            <a:endParaRPr lang="en-US" sz="4200" i="0">
              <a:solidFill>
                <a:srgbClr val="000000"/>
              </a:solidFill>
              <a:latin typeface="Edu QLD Beginner" pitchFamily="2" charset="0"/>
              <a:cs typeface="Calibri"/>
            </a:endParaRPr>
          </a:p>
        </p:txBody>
      </p:sp>
      <p:pic>
        <p:nvPicPr>
          <p:cNvPr id="2" name="Picture 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34EBB9A8-0B0D-BA2E-6598-292D07F6E5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337"/>
          <a:stretch>
            <a:fillRect/>
          </a:stretch>
        </p:blipFill>
        <p:spPr>
          <a:xfrm>
            <a:off x="438986" y="4231340"/>
            <a:ext cx="1617790" cy="16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195311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634259A-FD26-D0A7-B06D-368CB2A234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195310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B1AE9822-79E1-507B-0E4C-6ADC3BBFD4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195309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231696-7036-4138-77CA-EB20017B6DA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AU" b="1"/>
              <a:t>Confidence</a:t>
            </a:r>
            <a:r>
              <a:rPr lang="en-AU"/>
              <a:t> means believing in yourself and giving something a go, even if it feels a little tricky.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E3F3A8C4-9A79-3686-F873-BA0705B08E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1226" y="3564866"/>
            <a:ext cx="3701547" cy="274385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030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Our Brain</a:t>
            </a:r>
          </a:p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8BA27D-F3F0-0151-4B8D-B471837B01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4" name="Picture 13" descr="A silhouette of a person's head with a brain&#10;&#10;AI-generated content may be incorrect.">
            <a:extLst>
              <a:ext uri="{FF2B5EF4-FFF2-40B4-BE49-F238E27FC236}">
                <a16:creationId xmlns:a16="http://schemas.microsoft.com/office/drawing/2014/main" id="{E8B139F9-E03E-BA84-3168-E9FD0EA4D0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89" y="351128"/>
            <a:ext cx="5659861" cy="732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5569B-F5B9-BC27-C9F9-2E9E4A9CA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25C96-0455-4244-75CE-10A606B2F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Our Brain</a:t>
            </a:r>
          </a:p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04B67-E46A-2DAB-6950-B7C0DABAA3D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4" name="Picture 13" descr="A silhouette of a person's head with a brain&#10;&#10;AI-generated content may be incorrect.">
            <a:extLst>
              <a:ext uri="{FF2B5EF4-FFF2-40B4-BE49-F238E27FC236}">
                <a16:creationId xmlns:a16="http://schemas.microsoft.com/office/drawing/2014/main" id="{0EBEE397-D891-F1F6-B953-54CFDCC5D6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9541" y="2590764"/>
            <a:ext cx="3949273" cy="511272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1A83741-1129-931A-626A-5FBF334026F7}"/>
              </a:ext>
            </a:extLst>
          </p:cNvPr>
          <p:cNvGrpSpPr>
            <a:grpSpLocks noChangeAspect="1"/>
          </p:cNvGrpSpPr>
          <p:nvPr/>
        </p:nvGrpSpPr>
        <p:grpSpPr>
          <a:xfrm>
            <a:off x="456679" y="3997533"/>
            <a:ext cx="2286000" cy="2286000"/>
            <a:chOff x="431800" y="3764495"/>
            <a:chExt cx="2377440" cy="23774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981E6D2-F514-0A02-6FFD-E5973DA71C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800" y="3764495"/>
              <a:ext cx="2377440" cy="2377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15" name="Picture 14" descr="A screenshot of a cartoon brain&#10;&#10;AI-generated content may be incorrect.">
              <a:extLst>
                <a:ext uri="{FF2B5EF4-FFF2-40B4-BE49-F238E27FC236}">
                  <a16:creationId xmlns:a16="http://schemas.microsoft.com/office/drawing/2014/main" id="{D24261E4-25C6-B44A-7CB9-D3AB0E771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07040" y="3789187"/>
              <a:ext cx="1914794" cy="226473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FB827FE-D4B2-DAF2-F029-AE8D76DCAA4A}"/>
              </a:ext>
            </a:extLst>
          </p:cNvPr>
          <p:cNvGrpSpPr>
            <a:grpSpLocks noChangeAspect="1"/>
          </p:cNvGrpSpPr>
          <p:nvPr/>
        </p:nvGrpSpPr>
        <p:grpSpPr>
          <a:xfrm>
            <a:off x="1195271" y="1602389"/>
            <a:ext cx="2388674" cy="2286000"/>
            <a:chOff x="727996" y="1299609"/>
            <a:chExt cx="2484221" cy="23774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7817952-F488-4BD5-C794-B988F95A33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7996" y="1299609"/>
              <a:ext cx="2377440" cy="2377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10" name="Picture 9" descr="A screenshot of a cartoon brain&#10;&#10;AI-generated content may be incorrect.">
              <a:extLst>
                <a:ext uri="{FF2B5EF4-FFF2-40B4-BE49-F238E27FC236}">
                  <a16:creationId xmlns:a16="http://schemas.microsoft.com/office/drawing/2014/main" id="{FA233E96-F3E6-437D-F678-41916182E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5538" y="1528264"/>
              <a:ext cx="2456679" cy="201168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F229843-0012-5FE2-E1B6-3E62C55BA97F}"/>
              </a:ext>
            </a:extLst>
          </p:cNvPr>
          <p:cNvGrpSpPr>
            <a:grpSpLocks noChangeAspect="1"/>
          </p:cNvGrpSpPr>
          <p:nvPr/>
        </p:nvGrpSpPr>
        <p:grpSpPr>
          <a:xfrm>
            <a:off x="3492246" y="304764"/>
            <a:ext cx="2286000" cy="2286000"/>
            <a:chOff x="3452778" y="588491"/>
            <a:chExt cx="2377440" cy="23774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0A75B4A-A708-2F82-A3FF-BA2F2B77A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52778" y="588491"/>
              <a:ext cx="2377440" cy="2377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16" name="Picture 15" descr="A screenshot of a cell phone&#10;&#10;AI-generated content may be incorrect.">
              <a:extLst>
                <a:ext uri="{FF2B5EF4-FFF2-40B4-BE49-F238E27FC236}">
                  <a16:creationId xmlns:a16="http://schemas.microsoft.com/office/drawing/2014/main" id="{5E7260F1-68E9-9A8A-CBD6-3A0328F0A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559559" y="921646"/>
              <a:ext cx="2238694" cy="18288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2EA391-67BE-A747-E07B-5720A96DF09A}"/>
              </a:ext>
            </a:extLst>
          </p:cNvPr>
          <p:cNvGrpSpPr>
            <a:grpSpLocks noChangeAspect="1"/>
          </p:cNvGrpSpPr>
          <p:nvPr/>
        </p:nvGrpSpPr>
        <p:grpSpPr>
          <a:xfrm>
            <a:off x="5789221" y="1524386"/>
            <a:ext cx="2286000" cy="2286000"/>
            <a:chOff x="6211367" y="1345384"/>
            <a:chExt cx="2377440" cy="23774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EB37F72-EEA2-DA16-4F9E-453DCC8AC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11367" y="1345384"/>
              <a:ext cx="2377440" cy="2377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12" name="Picture 11" descr="A screenshot of a cell phone&#10;&#10;AI-generated content may be incorrect.">
              <a:extLst>
                <a:ext uri="{FF2B5EF4-FFF2-40B4-BE49-F238E27FC236}">
                  <a16:creationId xmlns:a16="http://schemas.microsoft.com/office/drawing/2014/main" id="{DC6285D9-DABB-23B1-7B19-B545B1DAD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558214" y="1711144"/>
              <a:ext cx="1818620" cy="18288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999144-104A-2173-8678-8B965AC56FAB}"/>
              </a:ext>
            </a:extLst>
          </p:cNvPr>
          <p:cNvGrpSpPr>
            <a:grpSpLocks noChangeAspect="1"/>
          </p:cNvGrpSpPr>
          <p:nvPr/>
        </p:nvGrpSpPr>
        <p:grpSpPr>
          <a:xfrm>
            <a:off x="6357421" y="4017583"/>
            <a:ext cx="2329900" cy="2286000"/>
            <a:chOff x="6309882" y="3764495"/>
            <a:chExt cx="2423096" cy="23774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F5BB73E-BA6E-A333-8E0B-60C8661EB7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32710" y="3764495"/>
              <a:ext cx="2377440" cy="2377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24" name="Picture 23" descr="A cartoon of a brain holding a magnifying glass and a bag&#10;&#10;AI-generated content may be incorrect.">
              <a:extLst>
                <a:ext uri="{FF2B5EF4-FFF2-40B4-BE49-F238E27FC236}">
                  <a16:creationId xmlns:a16="http://schemas.microsoft.com/office/drawing/2014/main" id="{FE85D293-4018-5089-AF86-8A3FB3273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09882" y="4059916"/>
              <a:ext cx="2423096" cy="1906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9013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4474F-D824-6BB3-7008-DFED5E3EA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944E2-D08D-3033-11B3-EF8DC46FA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Our Brain</a:t>
            </a:r>
          </a:p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A5704-BCDD-8E40-7360-3943E559FAF1}"/>
              </a:ext>
            </a:extLst>
          </p:cNvPr>
          <p:cNvSpPr/>
          <p:nvPr/>
        </p:nvSpPr>
        <p:spPr>
          <a:xfrm>
            <a:off x="41541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3" name="Picture 22" descr="A group of kids playing basketball&#10;&#10;AI-generated content may be incorrect." hidden="1">
            <a:extLst>
              <a:ext uri="{FF2B5EF4-FFF2-40B4-BE49-F238E27FC236}">
                <a16:creationId xmlns:a16="http://schemas.microsoft.com/office/drawing/2014/main" id="{3E07079D-2BFF-7399-99A2-1664B86227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3459" y="0"/>
            <a:ext cx="10290918" cy="68580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16709BE0-E281-040D-F2E1-DEB305857D59}"/>
              </a:ext>
            </a:extLst>
          </p:cNvPr>
          <p:cNvGrpSpPr/>
          <p:nvPr/>
        </p:nvGrpSpPr>
        <p:grpSpPr>
          <a:xfrm>
            <a:off x="1824109" y="609088"/>
            <a:ext cx="5578864" cy="5578864"/>
            <a:chOff x="3012256" y="783572"/>
            <a:chExt cx="3192210" cy="319221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7D4AB22-363C-4057-C1AF-E990790C5703}"/>
                </a:ext>
              </a:extLst>
            </p:cNvPr>
            <p:cNvSpPr/>
            <p:nvPr/>
          </p:nvSpPr>
          <p:spPr>
            <a:xfrm>
              <a:off x="3012256" y="783572"/>
              <a:ext cx="3192210" cy="31922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31" name="Picture 30" descr="A cartoon of a brain lifting a barbell&#10;&#10;AI-generated content may be incorrect.">
              <a:extLst>
                <a:ext uri="{FF2B5EF4-FFF2-40B4-BE49-F238E27FC236}">
                  <a16:creationId xmlns:a16="http://schemas.microsoft.com/office/drawing/2014/main" id="{1DEA7F3C-F22E-1F89-7B66-B10C6DEF9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12256" y="1344398"/>
              <a:ext cx="3192210" cy="20772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3286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8C034-0865-A862-4C86-C1374CE0D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5908F-E45D-FDE9-40B8-C74464644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Our Brain</a:t>
            </a:r>
          </a:p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741B3D-26CD-C245-5C08-A99B8C69BE2B}"/>
              </a:ext>
            </a:extLst>
          </p:cNvPr>
          <p:cNvSpPr/>
          <p:nvPr/>
        </p:nvSpPr>
        <p:spPr>
          <a:xfrm>
            <a:off x="41541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3" name="Picture 22" descr="A group of kids playing basketball&#10;&#10;AI-generated content may be incorrect." hidden="1">
            <a:extLst>
              <a:ext uri="{FF2B5EF4-FFF2-40B4-BE49-F238E27FC236}">
                <a16:creationId xmlns:a16="http://schemas.microsoft.com/office/drawing/2014/main" id="{66C856AA-D252-1ABA-EA30-49D5732158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3459" y="0"/>
            <a:ext cx="10290918" cy="685800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E2D07F24-D703-A76F-F5B6-8800157AEDF4}"/>
              </a:ext>
            </a:extLst>
          </p:cNvPr>
          <p:cNvGrpSpPr>
            <a:grpSpLocks noChangeAspect="1"/>
          </p:cNvGrpSpPr>
          <p:nvPr/>
        </p:nvGrpSpPr>
        <p:grpSpPr>
          <a:xfrm>
            <a:off x="468314" y="4000500"/>
            <a:ext cx="2376173" cy="2286000"/>
            <a:chOff x="1996163" y="797411"/>
            <a:chExt cx="2661314" cy="2560320"/>
          </a:xfrm>
        </p:grpSpPr>
        <p:pic>
          <p:nvPicPr>
            <p:cNvPr id="40" name="Picture Placeholder 8">
              <a:extLst>
                <a:ext uri="{FF2B5EF4-FFF2-40B4-BE49-F238E27FC236}">
                  <a16:creationId xmlns:a16="http://schemas.microsoft.com/office/drawing/2014/main" id="{2F000CD6-842D-7828-3D84-05A77A0A4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96163" y="797411"/>
              <a:ext cx="2661314" cy="256032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pic>
          <p:nvPicPr>
            <p:cNvPr id="34" name="Picture Placeholder 8">
              <a:extLst>
                <a:ext uri="{FF2B5EF4-FFF2-40B4-BE49-F238E27FC236}">
                  <a16:creationId xmlns:a16="http://schemas.microsoft.com/office/drawing/2014/main" id="{294B1588-5948-4110-AE76-DB904FFC4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38734" y="926812"/>
              <a:ext cx="2376173" cy="22860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A694F64-8144-B6EF-1A49-E35EFA27E3E2}"/>
              </a:ext>
            </a:extLst>
          </p:cNvPr>
          <p:cNvGrpSpPr>
            <a:grpSpLocks noChangeAspect="1"/>
          </p:cNvGrpSpPr>
          <p:nvPr/>
        </p:nvGrpSpPr>
        <p:grpSpPr>
          <a:xfrm>
            <a:off x="6299200" y="613695"/>
            <a:ext cx="2376173" cy="2286000"/>
            <a:chOff x="6171621" y="663822"/>
            <a:chExt cx="2661314" cy="2560320"/>
          </a:xfrm>
        </p:grpSpPr>
        <p:pic>
          <p:nvPicPr>
            <p:cNvPr id="41" name="Picture Placeholder 8">
              <a:extLst>
                <a:ext uri="{FF2B5EF4-FFF2-40B4-BE49-F238E27FC236}">
                  <a16:creationId xmlns:a16="http://schemas.microsoft.com/office/drawing/2014/main" id="{72F26A2F-878A-3BFF-0E35-A4639112F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71621" y="663822"/>
              <a:ext cx="2661314" cy="256032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pic>
          <p:nvPicPr>
            <p:cNvPr id="35" name="Picture Placeholder 8">
              <a:extLst>
                <a:ext uri="{FF2B5EF4-FFF2-40B4-BE49-F238E27FC236}">
                  <a16:creationId xmlns:a16="http://schemas.microsoft.com/office/drawing/2014/main" id="{C1171EB9-117A-F49F-0F5E-60F7BFB00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14191" y="807881"/>
              <a:ext cx="2376173" cy="22860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2AD2B1-B588-3A12-1B33-FCAF7AF55759}"/>
              </a:ext>
            </a:extLst>
          </p:cNvPr>
          <p:cNvGrpSpPr>
            <a:grpSpLocks noChangeAspect="1"/>
          </p:cNvGrpSpPr>
          <p:nvPr/>
        </p:nvGrpSpPr>
        <p:grpSpPr>
          <a:xfrm>
            <a:off x="468313" y="595691"/>
            <a:ext cx="2376174" cy="2286000"/>
            <a:chOff x="356474" y="3726180"/>
            <a:chExt cx="2661314" cy="2560320"/>
          </a:xfrm>
        </p:grpSpPr>
        <p:pic>
          <p:nvPicPr>
            <p:cNvPr id="42" name="Picture Placeholder 8">
              <a:extLst>
                <a:ext uri="{FF2B5EF4-FFF2-40B4-BE49-F238E27FC236}">
                  <a16:creationId xmlns:a16="http://schemas.microsoft.com/office/drawing/2014/main" id="{87C6AA46-1576-73D3-598F-3875D53A2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474" y="3726180"/>
              <a:ext cx="2661314" cy="256032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pic>
          <p:nvPicPr>
            <p:cNvPr id="33" name="Picture Placeholder 8">
              <a:extLst>
                <a:ext uri="{FF2B5EF4-FFF2-40B4-BE49-F238E27FC236}">
                  <a16:creationId xmlns:a16="http://schemas.microsoft.com/office/drawing/2014/main" id="{37AD8981-4731-D4EB-E451-2B297AB33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6974" y="3865917"/>
              <a:ext cx="2376173" cy="22860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8E16879-ECFD-0A61-68F0-DA55CC791822}"/>
              </a:ext>
            </a:extLst>
          </p:cNvPr>
          <p:cNvGrpSpPr>
            <a:grpSpLocks noChangeAspect="1"/>
          </p:cNvGrpSpPr>
          <p:nvPr/>
        </p:nvGrpSpPr>
        <p:grpSpPr>
          <a:xfrm>
            <a:off x="6333323" y="4037269"/>
            <a:ext cx="2376173" cy="2286000"/>
            <a:chOff x="4672469" y="2319234"/>
            <a:chExt cx="2661314" cy="2560320"/>
          </a:xfrm>
        </p:grpSpPr>
        <p:pic>
          <p:nvPicPr>
            <p:cNvPr id="45" name="Picture Placeholder 8">
              <a:extLst>
                <a:ext uri="{FF2B5EF4-FFF2-40B4-BE49-F238E27FC236}">
                  <a16:creationId xmlns:a16="http://schemas.microsoft.com/office/drawing/2014/main" id="{7198CDAE-68BB-10BC-DC05-CD68EED2B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72469" y="2319234"/>
              <a:ext cx="2661314" cy="256032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  <p:pic>
          <p:nvPicPr>
            <p:cNvPr id="39" name="Picture Placeholder 8">
              <a:extLst>
                <a:ext uri="{FF2B5EF4-FFF2-40B4-BE49-F238E27FC236}">
                  <a16:creationId xmlns:a16="http://schemas.microsoft.com/office/drawing/2014/main" id="{D5F47341-C28B-FBF3-973C-F52E41EA3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17053" y="2432498"/>
              <a:ext cx="2376173" cy="22860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27E4FA-B8C4-924B-2156-ADAE9C5FCD04}"/>
              </a:ext>
            </a:extLst>
          </p:cNvPr>
          <p:cNvGrpSpPr/>
          <p:nvPr/>
        </p:nvGrpSpPr>
        <p:grpSpPr>
          <a:xfrm>
            <a:off x="3029827" y="1863375"/>
            <a:ext cx="3192210" cy="3192210"/>
            <a:chOff x="3012256" y="783572"/>
            <a:chExt cx="3192210" cy="319221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22D2F47-BA2F-2D82-FC97-F38E7E740FF7}"/>
                </a:ext>
              </a:extLst>
            </p:cNvPr>
            <p:cNvSpPr/>
            <p:nvPr/>
          </p:nvSpPr>
          <p:spPr>
            <a:xfrm>
              <a:off x="3012256" y="783572"/>
              <a:ext cx="3192210" cy="31922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>
                <a:solidFill>
                  <a:schemeClr val="tx2"/>
                </a:solidFill>
              </a:endParaRPr>
            </a:p>
          </p:txBody>
        </p:sp>
        <p:pic>
          <p:nvPicPr>
            <p:cNvPr id="31" name="Picture 30" descr="A cartoon of a brain lifting a barbell&#10;&#10;AI-generated content may be incorrect.">
              <a:extLst>
                <a:ext uri="{FF2B5EF4-FFF2-40B4-BE49-F238E27FC236}">
                  <a16:creationId xmlns:a16="http://schemas.microsoft.com/office/drawing/2014/main" id="{7CA37B0E-BC9B-5148-95A0-092B5C4B4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12256" y="1344398"/>
              <a:ext cx="3192210" cy="20772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1478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0524A-FA12-E141-994C-8192EC137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229F2-1EFE-0416-F2DE-5E68592E8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Our Brain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8CBBFC-AB70-BB4A-0C8C-9185FFF91C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8482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20475-60F0-0C78-5244-2B46B74A75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84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pointy object on a black background&#10;&#10;Description automatically generated">
            <a:extLst>
              <a:ext uri="{FF2B5EF4-FFF2-40B4-BE49-F238E27FC236}">
                <a16:creationId xmlns:a16="http://schemas.microsoft.com/office/drawing/2014/main" id="{90FAFB92-0720-D8F4-4A08-A087703109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4957623" y="4033836"/>
            <a:ext cx="1045971" cy="273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28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2840727"/>
          </a:xfrm>
        </p:spPr>
        <p:txBody>
          <a:bodyPr>
            <a:noAutofit/>
          </a:bodyPr>
          <a:lstStyle/>
          <a:p>
            <a:r>
              <a:rPr lang="en-US" sz="4800" b="0">
                <a:solidFill>
                  <a:srgbClr val="000000"/>
                </a:solidFill>
                <a:latin typeface="Edu QLD Beginner" pitchFamily="2" charset="0"/>
              </a:rPr>
              <a:t>What does confidence mean?</a:t>
            </a:r>
            <a:endParaRPr lang="en-AU" sz="4800" i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0685"/>
            <a:ext cx="6195296" cy="536575"/>
          </a:xfrm>
        </p:spPr>
        <p:txBody>
          <a:bodyPr>
            <a:noAutofit/>
          </a:bodyPr>
          <a:lstStyle/>
          <a:p>
            <a:r>
              <a:rPr lang="en-US"/>
              <a:t>Confidence</a:t>
            </a:r>
          </a:p>
        </p:txBody>
      </p:sp>
      <p:pic>
        <p:nvPicPr>
          <p:cNvPr id="8" name="Picture 7" descr="A child and child in school uniforms&#10;&#10;AI-generated content may be incorrect.">
            <a:extLst>
              <a:ext uri="{FF2B5EF4-FFF2-40B4-BE49-F238E27FC236}">
                <a16:creationId xmlns:a16="http://schemas.microsoft.com/office/drawing/2014/main" id="{84F7769B-EC54-E85F-013C-D3CBF5F761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156" y="1955473"/>
            <a:ext cx="3217333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1128"/>
            <a:ext cx="4901772" cy="536575"/>
          </a:xfrm>
        </p:spPr>
        <p:txBody>
          <a:bodyPr>
            <a:noAutofit/>
          </a:bodyPr>
          <a:lstStyle/>
          <a:p>
            <a:r>
              <a:rPr lang="en-US"/>
              <a:t>Mini Challenges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2B68BD2-1B03-6A10-F284-47516CA4CF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69" y="124253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B4938BD6-668D-9DA1-B99A-045870A956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69" y="124253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57406"/>
            <a:ext cx="6245815" cy="536575"/>
          </a:xfrm>
        </p:spPr>
        <p:txBody>
          <a:bodyPr>
            <a:normAutofit fontScale="85000" lnSpcReduction="20000"/>
          </a:bodyPr>
          <a:lstStyle/>
          <a:p>
            <a:r>
              <a:rPr lang="en-US" sz="4200"/>
              <a:t>Mini Challenges</a:t>
            </a:r>
          </a:p>
          <a:p>
            <a:endParaRPr lang="en-AU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FE907D0C-16F2-5FF5-07F2-53AC38A32F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69" y="124253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2D51E71B-E93F-D829-7851-8BF5411254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020" y="1239012"/>
            <a:ext cx="6809211" cy="504748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4C2C02DD-FB7F-0D2B-7485-77C15A279D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69" y="124253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140422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Confidence helps us be brave, keep </a:t>
            </a:r>
            <a:r>
              <a:rPr lang="en-US" sz="4800" i="0" err="1">
                <a:latin typeface="Edu QLD Beginner"/>
              </a:rPr>
              <a:t>practising</a:t>
            </a:r>
            <a:r>
              <a:rPr lang="en-US" sz="4800" i="0">
                <a:latin typeface="Edu QLD Beginner"/>
              </a:rPr>
              <a:t> and strengthen our brains.</a:t>
            </a: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2FF58173-B692-BAAD-B7CA-B024CF3866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7708" y="3135086"/>
            <a:ext cx="4268585" cy="3164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62693" y="2485484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64"/>
          <a:stretch>
            <a:fillRect/>
          </a:stretch>
        </p:blipFill>
        <p:spPr>
          <a:xfrm>
            <a:off x="249026" y="2291830"/>
            <a:ext cx="1618791" cy="1643816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2053765" y="2688321"/>
            <a:ext cx="5598319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explain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what confidence means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2053765" y="4502736"/>
            <a:ext cx="6792061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show</a:t>
            </a:r>
            <a:r>
              <a:rPr lang="en-US" sz="4800" i="0">
                <a:latin typeface="Edu QLD Beginner" pitchFamily="2" charset="0"/>
              </a:rPr>
              <a:t>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confidence by giving something a go?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70714" y="4416663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745" y="4330464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-275107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250858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126264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/>
          <a:stretch/>
        </p:blipFill>
        <p:spPr>
          <a:xfrm>
            <a:off x="5787052" y="664840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386309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05"/>
          <a:stretch>
            <a:fillRect/>
          </a:stretch>
        </p:blipFill>
        <p:spPr>
          <a:xfrm rot="20659453">
            <a:off x="6215250" y="-1098540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7 L 0.00694 -0.00024 C 0.00226 0.00092 -0.00243 0.00254 -0.00694 0.0037 C -0.00903 0.00416 0.00104 0.00277 -0.00087 0.00139 C -0.00451 -0.00116 -0.00903 3.7037E-6 -0.01319 -0.00047 L 0.00069 -0.00672 L 0.00538 -0.00857 L 0.0099 -0.01065 C -0.00434 -0.01158 -0.01875 -0.01088 -0.03316 -0.01297 C -0.03681 -0.0132 -0.02587 -0.01389 -0.0224 -0.01482 C -0.02031 -0.01551 -0.01823 -0.01621 -0.01615 -0.01713 C -0.01372 -0.0176 -0.01111 -0.01783 -0.00851 -0.01875 C -0.0059 -0.01991 -0.00347 -0.02176 -0.00087 -0.02292 C 0.00122 -0.02385 0.0033 -0.02431 0.00538 -0.025 C 0.02083 -0.03102 -0.00312 -0.02269 0.01615 -0.02917 C 0.01042 -0.0301 0.00486 -0.0301 -0.00087 -0.03149 C -0.00295 -0.03149 -0.00799 -0.03102 -0.00694 -0.03311 C -0.00573 -0.03658 -0.00191 -0.03449 0.00069 -0.03542 C -0.00469 -0.03797 -0.01059 -0.04051 -0.01615 -0.04167 C -0.03108 -0.04422 -0.02448 -0.04236 -0.03628 -0.04584 C -0.02309 -0.05139 -0.0349 -0.04699 -0.00538 -0.04954 C -0.00035 -0.05047 0.00486 -0.05093 0.0099 -0.05186 L -0.00382 -0.05371 C -0.01424 -0.0551 -0.02187 -0.05486 -0.0316 -0.05787 C -0.03316 -0.05834 -0.03472 -0.05949 -0.03628 -0.06019 C -0.0316 -0.06158 -0.02691 -0.06274 -0.0224 -0.06412 C -0.01875 -0.06551 -0.01528 -0.0676 -0.01163 -0.06829 C -0.00556 -0.06945 0.01302 -0.07014 0.00694 -0.07014 C -0.01562 -0.07014 -0.03819 -0.06829 -0.06076 -0.06829 C -0.07413 -0.06829 -0.0342 -0.06945 -0.02083 -0.07014 L 0.02222 -0.07639 C 0.02587 -0.07709 0.03663 -0.07848 0.03299 -0.07848 C 0.0191 -0.07848 0.02413 -0.07593 0.01302 -0.07454 C 0.0059 -0.07338 -0.00139 -0.07315 -0.00851 -0.07246 L -0.02691 -0.07014 C -0.02951 -0.06945 -0.04201 -0.06621 -0.04392 -0.06621 C -0.04601 -0.06621 -0.03976 -0.0676 -0.03767 -0.06829 C -0.03368 -0.06922 -0.02951 -0.06945 -0.02552 -0.07014 C -0.02031 -0.07153 -0.0151 -0.07269 -0.01007 -0.07454 C -0.00087 -0.07709 0.00833 -0.08056 0.01771 -0.08264 C 0.02066 -0.08311 0.03003 -0.08426 0.02691 -0.08426 C 0.01667 -0.08426 0.00642 -0.08311 -0.00382 -0.08264 L -0.02847 -0.08056 L -0.05937 -0.07848 C -0.05226 -0.08172 -0.05538 -0.08056 -0.04549 -0.08264 L -0.02396 -0.08658 C -0.01979 -0.08727 -0.01562 -0.0875 -0.01163 -0.08866 C -0.00903 -0.08912 -0.00122 -0.09051 -0.00382 -0.09051 C -0.00799 -0.09051 -0.01215 -0.08936 -0.01615 -0.08866 C -0.0658 -0.09167 -0.05243 -0.08936 -0.0224 -0.0926 C -0.01788 -0.09329 -0.00347 -0.09676 0.00069 -0.09676 C 0.00278 -0.09676 -0.0033 -0.09514 -0.00538 -0.09468 C -0.01215 -0.09375 -0.01875 -0.09306 -0.02552 -0.0926 C -0.03872 -0.09167 -0.07882 -0.09051 -0.06545 -0.09051 C -0.03576 -0.09051 -0.0059 -0.0919 0.02378 -0.0926 C 0.00556 -0.09167 -0.05312 -0.08797 -0.06545 -0.08866 C -0.06927 -0.08866 -0.05833 -0.09213 -0.05469 -0.0926 C -0.03785 -0.09537 -0.02083 -0.09653 -0.00382 -0.09885 L 0.01146 -0.10093 C 0.03299 -0.10903 0.01979 -0.10301 -0.00243 -0.10301 C -0.00903 -0.10301 -0.01562 -0.1044 -0.0224 -0.10486 C 0.0349 -0.11875 -0.04809 -0.09954 0.01302 -0.11111 C 0.01771 -0.11204 0.02222 -0.11412 0.02691 -0.11528 C 0.0309 -0.11621 0.0434 -0.11736 0.03924 -0.11736 C 0.03351 -0.11736 0.02795 -0.11598 0.02222 -0.11528 C 0.00781 -0.11598 -0.00642 -0.11621 -0.02083 -0.11736 C -0.02448 -0.1176 -0.02795 -0.11922 -0.0316 -0.11922 C -0.03316 -0.11922 -0.02865 -0.11783 -0.02691 -0.11736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27 C 0.0283 -0.11181 0.02378 -0.11042 0.0191 -0.11042 C 0.01649 -0.11042 0.01406 -0.11227 0.01146 -0.11297 C 0.00434 -0.11412 -0.00295 -0.11436 -0.01007 -0.11482 C -0.02448 -0.11574 -0.03889 -0.11621 -0.05312 -0.1169 C -0.05122 -0.1176 -0.04913 -0.11829 -0.04705 -0.11899 C -0.04444 -0.11991 -0.04184 -0.12014 -0.03941 -0.1213 C -0.03576 -0.12223 -0.03229 -0.12431 -0.02865 -0.12547 C -0.025 -0.12593 -0.02135 -0.12639 -0.01788 -0.12732 C -0.01476 -0.12778 -0.01163 -0.12848 -0.00851 -0.12917 C -0.00608 -0.1301 -0.00347 -0.13056 -0.00087 -0.13149 C 0.0033 -0.13241 0.00729 -0.13287 0.01146 -0.13334 C 0.01649 -0.13287 0.02188 -0.13287 0.02691 -0.13149 C 0.02847 -0.13056 0.02378 -0.12963 0.02222 -0.12917 C 0.01667 -0.12848 0.01094 -0.12778 0.00521 -0.12732 C -0.01788 -0.12778 -0.0408 -0.12917 -0.06389 -0.12917 C -0.06667 -0.12917 -0.07049 -0.13033 -0.0717 -0.12732 C -0.07257 -0.12477 -0.06753 -0.12593 -0.06545 -0.12547 C -0.06302 -0.12454 -0.06042 -0.12361 -0.05781 -0.12315 C -0.05573 -0.12223 -0.05365 -0.12153 -0.05174 -0.1213 C -0.04653 -0.11991 -0.04149 -0.11783 -0.03628 -0.1169 C -0.0316 -0.11598 -0.02708 -0.11551 -0.0224 -0.11482 L -0.01007 -0.11297 C 0.00521 -0.1132 0.02118 -0.10996 0.03611 -0.11482 C 0.04149 -0.11644 0.02535 -0.11899 0.02066 -0.12315 C 0.0191 -0.12454 0.01771 -0.12593 0.01615 -0.12732 C 0.01354 -0.12894 0.00764 -0.13033 0.00521 -0.13149 C -0.01007 -0.13727 0.01944 -0.1301 -0.02083 -0.13797 L -0.0316 -0.13982 C -0.01476 -0.14028 0.00226 -0.14028 0.0191 -0.14167 C 0.0217 -0.14167 0.02431 -0.14306 0.02691 -0.14399 C 0.0309 -0.14491 0.03507 -0.14514 0.03924 -0.14584 C 0.03038 -0.14653 0.0217 -0.14723 0.01302 -0.14792 C 0.00938 -0.14861 0.0059 -0.14977 0.00226 -0.15 C -0.00399 -0.15116 -0.01007 -0.15139 -0.01632 -0.15232 C -0.03628 -0.15764 -0.02639 -0.15556 -0.04549 -0.15834 C -0.04757 -0.15903 -0.04965 -0.15973 -0.05174 -0.16042 C -0.05417 -0.16111 -0.05677 -0.16158 -0.05937 -0.1625 C -0.06094 -0.1632 -0.0625 -0.16412 -0.06389 -0.16459 C -0.05 -0.16667 -0.02986 -0.16991 -0.01788 -0.17107 L 0.00677 -0.17292 C -0.03437 -0.1757 -0.01146 -0.17269 -0.03472 -0.17709 C -0.05017 -0.17963 -0.04253 -0.17778 -0.05312 -0.18125 C -0.04566 -0.1838 -0.03976 -0.18588 -0.0316 -0.1875 C -0.02274 -0.18936 0.00313 -0.19098 0.0099 -0.19167 C -0.00955 -0.19676 -0.00035 -0.19491 -0.01788 -0.19769 C -0.02708 -0.20093 -0.02187 -0.19885 -0.03316 -0.20417 L -0.03785 -0.20625 C -0.02865 -0.20695 -0.01927 -0.20695 -0.01007 -0.20811 C -0.00694 -0.20857 -0.00399 -0.20973 -0.00087 -0.21019 C 0.01094 -0.21227 0.01441 -0.21158 0.02535 -0.21436 C 0.02743 -0.21482 0.02934 -0.21574 0.03142 -0.21667 L -0.00851 -0.21875 C -0.01875 -0.21922 -0.02778 -0.22107 -0.03785 -0.22269 L -0.0224 -0.22477 C -0.01528 -0.2257 -0.00799 -0.225 -0.00087 -0.22686 C 0.00069 -0.22732 -0.00399 -0.22848 -0.00556 -0.22894 C -0.00799 -0.22963 -0.01059 -0.23033 -0.01319 -0.23079 C -0.01163 -0.23172 -0.01007 -0.23241 -0.00851 -0.23311 C -0.0066 -0.2338 -0.0033 -0.23264 -0.00243 -0.23519 C -0.00174 -0.23704 -0.00538 -0.23658 -0.00694 -0.23727 C -0.00903 -0.23774 -0.01111 -0.23889 -0.01319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5347 0.254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145575"/>
            <a:ext cx="8243888" cy="3046988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learn that feeling nervous is normal </a:t>
            </a:r>
            <a:r>
              <a:rPr lang="en-US"/>
              <a:t>when </a:t>
            </a:r>
            <a:r>
              <a:rPr lang="en-US" sz="4800">
                <a:latin typeface="Edu QLD Beginner" pitchFamily="2" charset="0"/>
              </a:rPr>
              <a:t>trying something new, and how to keep going anyway.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B5F620-22B9-C5B5-43D5-68C9E1F92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0035" y="4342696"/>
            <a:ext cx="2623930" cy="19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20335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3KN27SNVY5CS-90160594-430759</_dlc_DocId>
    <_dlc_DocIdUrl xmlns="f315eb64-a02b-4bd5-a84c-38ab918c4ccd">
      <Url>https://ggsaus.sharepoint.com/sites/Curriculum/_layouts/15/DocIdRedir.aspx?ID=3KN27SNVY5CS-90160594-430759</Url>
      <Description>3KN27SNVY5CS-90160594-430759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D3157E-96DF-486A-8CE5-CC871562CBA0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sharepoint/v3/fields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f315eb64-a02b-4bd5-a84c-38ab918c4ccd"/>
    <ds:schemaRef ds:uri="d63ea73a-d7e6-4e3a-bf41-d78273581467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145</Words>
  <Application>Microsoft Macintosh PowerPoint</Application>
  <PresentationFormat>On-screen Show (4:3)</PresentationFormat>
  <Paragraphs>25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Edu QLD Beginner</vt:lpstr>
      <vt:lpstr>Arial</vt:lpstr>
      <vt:lpstr>American Typewriter</vt:lpstr>
      <vt:lpstr>Copperplate</vt:lpstr>
      <vt:lpstr>Calibri</vt:lpstr>
      <vt:lpstr>Calibr</vt:lpstr>
      <vt:lpstr>Gotham-Book</vt:lpstr>
      <vt:lpstr>GGSA_CharacterDev_PPT_Theme</vt:lpstr>
      <vt:lpstr>What is Confidence?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2021-04-07T01:54:21Z</cp:lastPrinted>
  <dcterms:created xsi:type="dcterms:W3CDTF">2024-04-29T10:07:44Z</dcterms:created>
  <dcterms:modified xsi:type="dcterms:W3CDTF">2026-06-18T15:58:42Z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d8d3eebb-66cb-44bf-8797-84ae70508988</vt:lpwstr>
  </property>
</Properties>
</file>