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  <p:sldMasterId id="2147486352" r:id="rId6"/>
  </p:sldMasterIdLst>
  <p:notesMasterIdLst>
    <p:notesMasterId r:id="rId32"/>
  </p:notesMasterIdLst>
  <p:handoutMasterIdLst>
    <p:handoutMasterId r:id="rId33"/>
  </p:handoutMasterIdLst>
  <p:sldIdLst>
    <p:sldId id="256" r:id="rId7"/>
    <p:sldId id="257" r:id="rId8"/>
    <p:sldId id="258" r:id="rId9"/>
    <p:sldId id="259" r:id="rId10"/>
    <p:sldId id="261" r:id="rId11"/>
    <p:sldId id="319" r:id="rId12"/>
    <p:sldId id="285" r:id="rId13"/>
    <p:sldId id="290" r:id="rId14"/>
    <p:sldId id="1957" r:id="rId15"/>
    <p:sldId id="1960" r:id="rId16"/>
    <p:sldId id="1958" r:id="rId17"/>
    <p:sldId id="1961" r:id="rId18"/>
    <p:sldId id="316" r:id="rId19"/>
    <p:sldId id="1962" r:id="rId20"/>
    <p:sldId id="1963" r:id="rId21"/>
    <p:sldId id="1964" r:id="rId22"/>
    <p:sldId id="1965" r:id="rId23"/>
    <p:sldId id="1967" r:id="rId24"/>
    <p:sldId id="2021" r:id="rId25"/>
    <p:sldId id="2020" r:id="rId26"/>
    <p:sldId id="2022" r:id="rId27"/>
    <p:sldId id="275" r:id="rId28"/>
    <p:sldId id="320" r:id="rId29"/>
    <p:sldId id="277" r:id="rId30"/>
    <p:sldId id="298" r:id="rId31"/>
  </p:sldIdLst>
  <p:sldSz cx="9144000" cy="6858000" type="screen4x3"/>
  <p:notesSz cx="7019925" cy="9305925"/>
  <p:embeddedFontLst>
    <p:embeddedFont>
      <p:font typeface="American Typewriter" panose="020B0604020202020204" charset="0"/>
      <p:regular r:id="rId34"/>
    </p:embeddedFont>
    <p:embeddedFont>
      <p:font typeface="Dreaming Outloud Pro" panose="03050502040302030504" pitchFamily="66" charset="0"/>
      <p:regular r:id="rId35"/>
      <p:italic r:id="rId36"/>
    </p:embeddedFont>
    <p:embeddedFont>
      <p:font typeface="Gotham-Book" panose="020B060402020202020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61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DC9CBC65-D9B4-BACA-5DBD-076FB4B0287D}" name="Tara Tyrrell" initials="TT" userId="S::ttyrell@goodtogreatschools.org.au::67dc6626-2ece-4dc7-ac5a-9add06ec429c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F3A441D6-6F02-665D-5AC6-34A1AF2D56A9}" name="Lorraine Sage" initials="LS" userId="S::lsage@goodtogreatschools.org.au::492655dd-2671-48ce-be84-1cb87887afd8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77F99"/>
    <a:srgbClr val="EAC1BE"/>
    <a:srgbClr val="C1E7EA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F9BF2E-3FA8-494E-836B-7A4DD4B431B9}" v="53" dt="2026-03-03T08:54:21.0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8886" autoAdjust="0"/>
  </p:normalViewPr>
  <p:slideViewPr>
    <p:cSldViewPr snapToGrid="0" showGuides="1">
      <p:cViewPr varScale="1">
        <p:scale>
          <a:sx n="79" d="100"/>
          <a:sy n="79" d="100"/>
        </p:scale>
        <p:origin x="1498" y="72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61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6.fntdata"/><Relationship Id="rId21" Type="http://schemas.openxmlformats.org/officeDocument/2006/relationships/slide" Target="slides/slide15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3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48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4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raine Sage" userId="492655dd-2671-48ce-be84-1cb87887afd8" providerId="ADAL" clId="{4DF9BF2E-3FA8-494E-836B-7A4DD4B431B9}"/>
    <pc:docChg chg="undo redo custSel addSld delSld modSld sldOrd delMainMaster modMainMaster">
      <pc:chgData name="Lorraine Sage" userId="492655dd-2671-48ce-be84-1cb87887afd8" providerId="ADAL" clId="{4DF9BF2E-3FA8-494E-836B-7A4DD4B431B9}" dt="2026-03-03T08:54:29.666" v="14473" actId="21"/>
      <pc:docMkLst>
        <pc:docMk/>
      </pc:docMkLst>
      <pc:sldChg chg="addSp delSp modSp mod addAnim delAnim modAnim modNotesTx">
        <pc:chgData name="Lorraine Sage" userId="492655dd-2671-48ce-be84-1cb87887afd8" providerId="ADAL" clId="{4DF9BF2E-3FA8-494E-836B-7A4DD4B431B9}" dt="2026-02-25T09:21:46.120" v="14288" actId="20577"/>
        <pc:sldMkLst>
          <pc:docMk/>
          <pc:sldMk cId="2585116655" sldId="256"/>
        </pc:sldMkLst>
        <pc:spChg chg="mod">
          <ac:chgData name="Lorraine Sage" userId="492655dd-2671-48ce-be84-1cb87887afd8" providerId="ADAL" clId="{4DF9BF2E-3FA8-494E-836B-7A4DD4B431B9}" dt="2026-02-12T12:20:33.809" v="67" actId="20577"/>
          <ac:spMkLst>
            <pc:docMk/>
            <pc:sldMk cId="2585116655" sldId="256"/>
            <ac:spMk id="2" creationId="{F36C123E-E810-8290-6245-FADCC7936912}"/>
          </ac:spMkLst>
        </pc:spChg>
        <pc:spChg chg="mod">
          <ac:chgData name="Lorraine Sage" userId="492655dd-2671-48ce-be84-1cb87887afd8" providerId="ADAL" clId="{4DF9BF2E-3FA8-494E-836B-7A4DD4B431B9}" dt="2026-02-12T12:20:53.535" v="134" actId="20577"/>
          <ac:spMkLst>
            <pc:docMk/>
            <pc:sldMk cId="2585116655" sldId="256"/>
            <ac:spMk id="3" creationId="{2B730363-7652-20E0-FE24-246739C0DEA4}"/>
          </ac:spMkLst>
        </pc:spChg>
        <pc:spChg chg="add del mod">
          <ac:chgData name="Lorraine Sage" userId="492655dd-2671-48ce-be84-1cb87887afd8" providerId="ADAL" clId="{4DF9BF2E-3FA8-494E-836B-7A4DD4B431B9}" dt="2026-02-16T12:46:24.175" v="13400" actId="21"/>
          <ac:spMkLst>
            <pc:docMk/>
            <pc:sldMk cId="2585116655" sldId="256"/>
            <ac:spMk id="19" creationId="{79792ED8-B49F-80E7-3D9D-BB66A4A64202}"/>
          </ac:spMkLst>
        </pc:spChg>
        <pc:spChg chg="add del mod">
          <ac:chgData name="Lorraine Sage" userId="492655dd-2671-48ce-be84-1cb87887afd8" providerId="ADAL" clId="{4DF9BF2E-3FA8-494E-836B-7A4DD4B431B9}" dt="2026-02-16T12:46:39.880" v="13406" actId="1076"/>
          <ac:spMkLst>
            <pc:docMk/>
            <pc:sldMk cId="2585116655" sldId="256"/>
            <ac:spMk id="20" creationId="{1012F096-979D-2AAF-1F18-70583BE9E295}"/>
          </ac:spMkLst>
        </pc:spChg>
        <pc:picChg chg="add del mod">
          <ac:chgData name="Lorraine Sage" userId="492655dd-2671-48ce-be84-1cb87887afd8" providerId="ADAL" clId="{4DF9BF2E-3FA8-494E-836B-7A4DD4B431B9}" dt="2026-02-16T12:46:24.175" v="13400" actId="21"/>
          <ac:picMkLst>
            <pc:docMk/>
            <pc:sldMk cId="2585116655" sldId="256"/>
            <ac:picMk id="18" creationId="{F80BE9C0-0C7F-37D0-131B-7EF6757FC8F3}"/>
          </ac:picMkLst>
        </pc:picChg>
      </pc:sldChg>
      <pc:sldChg chg="addSp delSp modSp mod modNotesTx">
        <pc:chgData name="Lorraine Sage" userId="492655dd-2671-48ce-be84-1cb87887afd8" providerId="ADAL" clId="{4DF9BF2E-3FA8-494E-836B-7A4DD4B431B9}" dt="2026-02-25T09:21:50.362" v="14289" actId="20577"/>
        <pc:sldMkLst>
          <pc:docMk/>
          <pc:sldMk cId="2962364362" sldId="257"/>
        </pc:sldMkLst>
        <pc:spChg chg="mod">
          <ac:chgData name="Lorraine Sage" userId="492655dd-2671-48ce-be84-1cb87887afd8" providerId="ADAL" clId="{4DF9BF2E-3FA8-494E-836B-7A4DD4B431B9}" dt="2026-02-12T15:24:19.853" v="191" actId="20577"/>
          <ac:spMkLst>
            <pc:docMk/>
            <pc:sldMk cId="2962364362" sldId="257"/>
            <ac:spMk id="4" creationId="{872B1CF7-E004-1466-DC66-70D1649F7A23}"/>
          </ac:spMkLst>
        </pc:spChg>
        <pc:picChg chg="add mod">
          <ac:chgData name="Lorraine Sage" userId="492655dd-2671-48ce-be84-1cb87887afd8" providerId="ADAL" clId="{4DF9BF2E-3FA8-494E-836B-7A4DD4B431B9}" dt="2026-02-12T15:56:58.168" v="1101" actId="1076"/>
          <ac:picMkLst>
            <pc:docMk/>
            <pc:sldMk cId="2962364362" sldId="257"/>
            <ac:picMk id="2" creationId="{70D2DB03-D9A2-3095-3170-38FAFEF3F4A9}"/>
          </ac:picMkLst>
        </pc:picChg>
      </pc:sldChg>
      <pc:sldChg chg="addSp delSp modSp mod modNotesTx">
        <pc:chgData name="Lorraine Sage" userId="492655dd-2671-48ce-be84-1cb87887afd8" providerId="ADAL" clId="{4DF9BF2E-3FA8-494E-836B-7A4DD4B431B9}" dt="2026-02-25T09:21:56.117" v="14290" actId="20577"/>
        <pc:sldMkLst>
          <pc:docMk/>
          <pc:sldMk cId="2302989805" sldId="258"/>
        </pc:sldMkLst>
        <pc:spChg chg="mod">
          <ac:chgData name="Lorraine Sage" userId="492655dd-2671-48ce-be84-1cb87887afd8" providerId="ADAL" clId="{4DF9BF2E-3FA8-494E-836B-7A4DD4B431B9}" dt="2026-02-12T15:24:09.928" v="150" actId="2711"/>
          <ac:spMkLst>
            <pc:docMk/>
            <pc:sldMk cId="2302989805" sldId="258"/>
            <ac:spMk id="4" creationId="{5F9A3A11-FE8E-129F-B50A-763DE1F7FAD5}"/>
          </ac:spMkLst>
        </pc:spChg>
        <pc:picChg chg="add mod">
          <ac:chgData name="Lorraine Sage" userId="492655dd-2671-48ce-be84-1cb87887afd8" providerId="ADAL" clId="{4DF9BF2E-3FA8-494E-836B-7A4DD4B431B9}" dt="2026-02-12T15:58:09.529" v="1104" actId="14826"/>
          <ac:picMkLst>
            <pc:docMk/>
            <pc:sldMk cId="2302989805" sldId="258"/>
            <ac:picMk id="5" creationId="{0BE0C3AC-0EFC-CA68-849D-FDDE22B1F133}"/>
          </ac:picMkLst>
        </pc:picChg>
      </pc:sldChg>
      <pc:sldChg chg="addSp modSp mod modNotesTx">
        <pc:chgData name="Lorraine Sage" userId="492655dd-2671-48ce-be84-1cb87887afd8" providerId="ADAL" clId="{4DF9BF2E-3FA8-494E-836B-7A4DD4B431B9}" dt="2026-02-25T09:22:02.852" v="14291" actId="20577"/>
        <pc:sldMkLst>
          <pc:docMk/>
          <pc:sldMk cId="4286388394" sldId="259"/>
        </pc:sldMkLst>
        <pc:spChg chg="mod">
          <ac:chgData name="Lorraine Sage" userId="492655dd-2671-48ce-be84-1cb87887afd8" providerId="ADAL" clId="{4DF9BF2E-3FA8-494E-836B-7A4DD4B431B9}" dt="2026-02-12T15:23:38.319" v="142" actId="20577"/>
          <ac:spMkLst>
            <pc:docMk/>
            <pc:sldMk cId="4286388394" sldId="259"/>
            <ac:spMk id="4" creationId="{548893C1-281E-9C7D-E5B4-0F6ED6BFF05E}"/>
          </ac:spMkLst>
        </pc:spChg>
        <pc:picChg chg="add mod">
          <ac:chgData name="Lorraine Sage" userId="492655dd-2671-48ce-be84-1cb87887afd8" providerId="ADAL" clId="{4DF9BF2E-3FA8-494E-836B-7A4DD4B431B9}" dt="2026-02-19T06:34:15.196" v="13451" actId="14826"/>
          <ac:picMkLst>
            <pc:docMk/>
            <pc:sldMk cId="4286388394" sldId="259"/>
            <ac:picMk id="2" creationId="{76B8EC42-DBD4-CC35-5479-132A8287506D}"/>
          </ac:picMkLst>
        </pc:picChg>
      </pc:sldChg>
      <pc:sldChg chg="addSp modSp mod modNotesTx">
        <pc:chgData name="Lorraine Sage" userId="492655dd-2671-48ce-be84-1cb87887afd8" providerId="ADAL" clId="{4DF9BF2E-3FA8-494E-836B-7A4DD4B431B9}" dt="2026-02-25T09:22:12.190" v="14292" actId="20577"/>
        <pc:sldMkLst>
          <pc:docMk/>
          <pc:sldMk cId="4221246315" sldId="261"/>
        </pc:sldMkLst>
        <pc:spChg chg="mod">
          <ac:chgData name="Lorraine Sage" userId="492655dd-2671-48ce-be84-1cb87887afd8" providerId="ADAL" clId="{4DF9BF2E-3FA8-494E-836B-7A4DD4B431B9}" dt="2026-02-12T15:29:04.232" v="276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Lorraine Sage" userId="492655dd-2671-48ce-be84-1cb87887afd8" providerId="ADAL" clId="{4DF9BF2E-3FA8-494E-836B-7A4DD4B431B9}" dt="2026-02-16T12:35:21.537" v="13302" actId="1076"/>
          <ac:picMkLst>
            <pc:docMk/>
            <pc:sldMk cId="4221246315" sldId="261"/>
            <ac:picMk id="2" creationId="{4A61513B-4E04-364F-3D10-7C36357BF361}"/>
          </ac:picMkLst>
        </pc:picChg>
      </pc:sldChg>
      <pc:sldChg chg="modSp mod modNotesTx">
        <pc:chgData name="Lorraine Sage" userId="492655dd-2671-48ce-be84-1cb87887afd8" providerId="ADAL" clId="{4DF9BF2E-3FA8-494E-836B-7A4DD4B431B9}" dt="2026-02-25T09:35:26.294" v="14310" actId="20577"/>
        <pc:sldMkLst>
          <pc:docMk/>
          <pc:sldMk cId="521185421" sldId="275"/>
        </pc:sldMkLst>
        <pc:spChg chg="mod">
          <ac:chgData name="Lorraine Sage" userId="492655dd-2671-48ce-be84-1cb87887afd8" providerId="ADAL" clId="{4DF9BF2E-3FA8-494E-836B-7A4DD4B431B9}" dt="2026-02-16T12:28:09.080" v="13238" actId="113"/>
          <ac:spMkLst>
            <pc:docMk/>
            <pc:sldMk cId="521185421" sldId="275"/>
            <ac:spMk id="4" creationId="{45A27C71-028B-C6A9-8E49-A03634841C5D}"/>
          </ac:spMkLst>
        </pc:spChg>
      </pc:sldChg>
      <pc:sldChg chg="addSp modSp mod modAnim modNotesTx">
        <pc:chgData name="Lorraine Sage" userId="492655dd-2671-48ce-be84-1cb87887afd8" providerId="ADAL" clId="{4DF9BF2E-3FA8-494E-836B-7A4DD4B431B9}" dt="2026-02-25T09:38:46.221" v="14321" actId="1076"/>
        <pc:sldMkLst>
          <pc:docMk/>
          <pc:sldMk cId="809941416" sldId="277"/>
        </pc:sldMkLst>
        <pc:spChg chg="mod">
          <ac:chgData name="Lorraine Sage" userId="492655dd-2671-48ce-be84-1cb87887afd8" providerId="ADAL" clId="{4DF9BF2E-3FA8-494E-836B-7A4DD4B431B9}" dt="2026-02-12T15:35:45.296" v="695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Lorraine Sage" userId="492655dd-2671-48ce-be84-1cb87887afd8" providerId="ADAL" clId="{4DF9BF2E-3FA8-494E-836B-7A4DD4B431B9}" dt="2026-02-25T09:38:46.221" v="14321" actId="1076"/>
          <ac:picMkLst>
            <pc:docMk/>
            <pc:sldMk cId="809941416" sldId="277"/>
            <ac:picMk id="2" creationId="{2D5428E4-173B-DC29-640E-0CB5F9EC20AE}"/>
          </ac:picMkLst>
        </pc:picChg>
      </pc:sldChg>
      <pc:sldChg chg="addSp modSp mod modAnim modNotesTx">
        <pc:chgData name="Lorraine Sage" userId="492655dd-2671-48ce-be84-1cb87887afd8" providerId="ADAL" clId="{4DF9BF2E-3FA8-494E-836B-7A4DD4B431B9}" dt="2026-02-25T09:22:29.610" v="14294" actId="20577"/>
        <pc:sldMkLst>
          <pc:docMk/>
          <pc:sldMk cId="1224502873" sldId="285"/>
        </pc:sldMkLst>
        <pc:picChg chg="add mod">
          <ac:chgData name="Lorraine Sage" userId="492655dd-2671-48ce-be84-1cb87887afd8" providerId="ADAL" clId="{4DF9BF2E-3FA8-494E-836B-7A4DD4B431B9}" dt="2026-02-12T16:48:21.035" v="1987" actId="1076"/>
          <ac:picMkLst>
            <pc:docMk/>
            <pc:sldMk cId="1224502873" sldId="285"/>
            <ac:picMk id="2" creationId="{3D38AD2B-CBE5-9AC5-8CE0-9C69BD9FD84A}"/>
          </ac:picMkLst>
        </pc:picChg>
        <pc:picChg chg="mod">
          <ac:chgData name="Lorraine Sage" userId="492655dd-2671-48ce-be84-1cb87887afd8" providerId="ADAL" clId="{4DF9BF2E-3FA8-494E-836B-7A4DD4B431B9}" dt="2026-02-12T16:48:21.035" v="1987" actId="1076"/>
          <ac:picMkLst>
            <pc:docMk/>
            <pc:sldMk cId="1224502873" sldId="285"/>
            <ac:picMk id="3" creationId="{8F648DB7-2FC9-59A9-4A7B-EDD8FDD36941}"/>
          </ac:picMkLst>
        </pc:picChg>
        <pc:picChg chg="add mod">
          <ac:chgData name="Lorraine Sage" userId="492655dd-2671-48ce-be84-1cb87887afd8" providerId="ADAL" clId="{4DF9BF2E-3FA8-494E-836B-7A4DD4B431B9}" dt="2026-02-12T16:48:21.035" v="1987" actId="1076"/>
          <ac:picMkLst>
            <pc:docMk/>
            <pc:sldMk cId="1224502873" sldId="285"/>
            <ac:picMk id="4" creationId="{7C6C8839-69EF-08E6-0933-420C6DCC430B}"/>
          </ac:picMkLst>
        </pc:picChg>
      </pc:sldChg>
      <pc:sldChg chg="addSp delSp modSp mod modAnim modNotesTx">
        <pc:chgData name="Lorraine Sage" userId="492655dd-2671-48ce-be84-1cb87887afd8" providerId="ADAL" clId="{4DF9BF2E-3FA8-494E-836B-7A4DD4B431B9}" dt="2026-02-25T09:41:32.355" v="14336" actId="1076"/>
        <pc:sldMkLst>
          <pc:docMk/>
          <pc:sldMk cId="3633108255" sldId="290"/>
        </pc:sldMkLst>
        <pc:spChg chg="mod">
          <ac:chgData name="Lorraine Sage" userId="492655dd-2671-48ce-be84-1cb87887afd8" providerId="ADAL" clId="{4DF9BF2E-3FA8-494E-836B-7A4DD4B431B9}" dt="2026-02-16T12:47:22.943" v="13407" actId="20577"/>
          <ac:spMkLst>
            <pc:docMk/>
            <pc:sldMk cId="3633108255" sldId="290"/>
            <ac:spMk id="3" creationId="{3BC3DE32-C70F-9A75-CB1B-CDD20318A8AA}"/>
          </ac:spMkLst>
        </pc:spChg>
        <pc:spChg chg="add mod">
          <ac:chgData name="Lorraine Sage" userId="492655dd-2671-48ce-be84-1cb87887afd8" providerId="ADAL" clId="{4DF9BF2E-3FA8-494E-836B-7A4DD4B431B9}" dt="2026-02-12T15:42:59.640" v="840"/>
          <ac:spMkLst>
            <pc:docMk/>
            <pc:sldMk cId="3633108255" sldId="290"/>
            <ac:spMk id="9" creationId="{A1878C9F-B92A-3697-82B4-925AE759A744}"/>
          </ac:spMkLst>
        </pc:spChg>
        <pc:spChg chg="add mod">
          <ac:chgData name="Lorraine Sage" userId="492655dd-2671-48ce-be84-1cb87887afd8" providerId="ADAL" clId="{4DF9BF2E-3FA8-494E-836B-7A4DD4B431B9}" dt="2026-02-12T15:42:59.640" v="840"/>
          <ac:spMkLst>
            <pc:docMk/>
            <pc:sldMk cId="3633108255" sldId="290"/>
            <ac:spMk id="15" creationId="{ED60338C-F2A1-D5CA-D42F-27B2314A27D8}"/>
          </ac:spMkLst>
        </pc:spChg>
        <pc:spChg chg="add mod">
          <ac:chgData name="Lorraine Sage" userId="492655dd-2671-48ce-be84-1cb87887afd8" providerId="ADAL" clId="{4DF9BF2E-3FA8-494E-836B-7A4DD4B431B9}" dt="2026-02-12T15:42:59.640" v="840"/>
          <ac:spMkLst>
            <pc:docMk/>
            <pc:sldMk cId="3633108255" sldId="290"/>
            <ac:spMk id="16" creationId="{F553EC4F-7E63-78F1-C6FA-820D225FFDE4}"/>
          </ac:spMkLst>
        </pc:spChg>
        <pc:spChg chg="mod">
          <ac:chgData name="Lorraine Sage" userId="492655dd-2671-48ce-be84-1cb87887afd8" providerId="ADAL" clId="{4DF9BF2E-3FA8-494E-836B-7A4DD4B431B9}" dt="2026-02-12T15:42:59.640" v="840"/>
          <ac:spMkLst>
            <pc:docMk/>
            <pc:sldMk cId="3633108255" sldId="290"/>
            <ac:spMk id="18" creationId="{8A22C701-047D-528E-E1AE-4E2E2310471F}"/>
          </ac:spMkLst>
        </pc:spChg>
        <pc:spChg chg="mod">
          <ac:chgData name="Lorraine Sage" userId="492655dd-2671-48ce-be84-1cb87887afd8" providerId="ADAL" clId="{4DF9BF2E-3FA8-494E-836B-7A4DD4B431B9}" dt="2026-02-12T15:42:59.640" v="840"/>
          <ac:spMkLst>
            <pc:docMk/>
            <pc:sldMk cId="3633108255" sldId="290"/>
            <ac:spMk id="19" creationId="{F1CFB64D-48C1-750B-3D28-82D59F655943}"/>
          </ac:spMkLst>
        </pc:spChg>
        <pc:spChg chg="mod">
          <ac:chgData name="Lorraine Sage" userId="492655dd-2671-48ce-be84-1cb87887afd8" providerId="ADAL" clId="{4DF9BF2E-3FA8-494E-836B-7A4DD4B431B9}" dt="2026-02-12T15:42:59.640" v="840"/>
          <ac:spMkLst>
            <pc:docMk/>
            <pc:sldMk cId="3633108255" sldId="290"/>
            <ac:spMk id="21" creationId="{BCE5BE14-490F-7846-335C-544CDD3EC493}"/>
          </ac:spMkLst>
        </pc:spChg>
        <pc:spChg chg="mod">
          <ac:chgData name="Lorraine Sage" userId="492655dd-2671-48ce-be84-1cb87887afd8" providerId="ADAL" clId="{4DF9BF2E-3FA8-494E-836B-7A4DD4B431B9}" dt="2026-02-12T15:42:59.640" v="840"/>
          <ac:spMkLst>
            <pc:docMk/>
            <pc:sldMk cId="3633108255" sldId="290"/>
            <ac:spMk id="22" creationId="{45257D6A-D488-580F-E191-48FB9246D564}"/>
          </ac:spMkLst>
        </pc:spChg>
        <pc:spChg chg="add mod">
          <ac:chgData name="Lorraine Sage" userId="492655dd-2671-48ce-be84-1cb87887afd8" providerId="ADAL" clId="{4DF9BF2E-3FA8-494E-836B-7A4DD4B431B9}" dt="2026-02-12T15:42:59.640" v="840"/>
          <ac:spMkLst>
            <pc:docMk/>
            <pc:sldMk cId="3633108255" sldId="290"/>
            <ac:spMk id="23" creationId="{AF5B88E3-8E47-3261-BCF5-564FC5B0E122}"/>
          </ac:spMkLst>
        </pc:spChg>
        <pc:picChg chg="add mod">
          <ac:chgData name="Lorraine Sage" userId="492655dd-2671-48ce-be84-1cb87887afd8" providerId="ADAL" clId="{4DF9BF2E-3FA8-494E-836B-7A4DD4B431B9}" dt="2026-02-12T15:41:12.008" v="701"/>
          <ac:picMkLst>
            <pc:docMk/>
            <pc:sldMk cId="3633108255" sldId="290"/>
            <ac:picMk id="5" creationId="{425246AD-6A5E-400C-4BB5-82B009F315D4}"/>
          </ac:picMkLst>
        </pc:picChg>
        <pc:picChg chg="add mod">
          <ac:chgData name="Lorraine Sage" userId="492655dd-2671-48ce-be84-1cb87887afd8" providerId="ADAL" clId="{4DF9BF2E-3FA8-494E-836B-7A4DD4B431B9}" dt="2026-02-12T15:41:12.008" v="701"/>
          <ac:picMkLst>
            <pc:docMk/>
            <pc:sldMk cId="3633108255" sldId="290"/>
            <ac:picMk id="6" creationId="{DB00C723-E2A9-B6A1-477C-82C488A0F7C1}"/>
          </ac:picMkLst>
        </pc:picChg>
        <pc:picChg chg="add mod">
          <ac:chgData name="Lorraine Sage" userId="492655dd-2671-48ce-be84-1cb87887afd8" providerId="ADAL" clId="{4DF9BF2E-3FA8-494E-836B-7A4DD4B431B9}" dt="2026-02-12T15:41:12.008" v="701"/>
          <ac:picMkLst>
            <pc:docMk/>
            <pc:sldMk cId="3633108255" sldId="290"/>
            <ac:picMk id="7" creationId="{AFA8E943-141B-1FFB-0772-EA12E8DFE364}"/>
          </ac:picMkLst>
        </pc:picChg>
        <pc:picChg chg="add mod">
          <ac:chgData name="Lorraine Sage" userId="492655dd-2671-48ce-be84-1cb87887afd8" providerId="ADAL" clId="{4DF9BF2E-3FA8-494E-836B-7A4DD4B431B9}" dt="2026-02-12T15:41:12.008" v="701"/>
          <ac:picMkLst>
            <pc:docMk/>
            <pc:sldMk cId="3633108255" sldId="290"/>
            <ac:picMk id="8" creationId="{6F45436E-E451-D2D7-2EBF-35856A90E7D4}"/>
          </ac:picMkLst>
        </pc:picChg>
        <pc:picChg chg="mod">
          <ac:chgData name="Lorraine Sage" userId="492655dd-2671-48ce-be84-1cb87887afd8" providerId="ADAL" clId="{4DF9BF2E-3FA8-494E-836B-7A4DD4B431B9}" dt="2026-02-12T15:42:59.640" v="840"/>
          <ac:picMkLst>
            <pc:docMk/>
            <pc:sldMk cId="3633108255" sldId="290"/>
            <ac:picMk id="12" creationId="{D20B4059-C5C6-BFBA-2BA9-E7551312DE4F}"/>
          </ac:picMkLst>
        </pc:picChg>
        <pc:picChg chg="mod">
          <ac:chgData name="Lorraine Sage" userId="492655dd-2671-48ce-be84-1cb87887afd8" providerId="ADAL" clId="{4DF9BF2E-3FA8-494E-836B-7A4DD4B431B9}" dt="2026-02-12T15:42:59.640" v="840"/>
          <ac:picMkLst>
            <pc:docMk/>
            <pc:sldMk cId="3633108255" sldId="290"/>
            <ac:picMk id="14" creationId="{FE02D954-D0E0-A3AD-4A92-3EC8F7CBFABB}"/>
          </ac:picMkLst>
        </pc:picChg>
        <pc:picChg chg="add mod ord">
          <ac:chgData name="Lorraine Sage" userId="492655dd-2671-48ce-be84-1cb87887afd8" providerId="ADAL" clId="{4DF9BF2E-3FA8-494E-836B-7A4DD4B431B9}" dt="2026-02-25T09:41:32.355" v="14336" actId="1076"/>
          <ac:picMkLst>
            <pc:docMk/>
            <pc:sldMk cId="3633108255" sldId="290"/>
            <ac:picMk id="24" creationId="{355FD0A3-C8D0-C799-7327-698683EB950E}"/>
          </ac:picMkLst>
        </pc:picChg>
      </pc:sldChg>
      <pc:sldChg chg="modSp add mod modAnim modNotesTx">
        <pc:chgData name="Lorraine Sage" userId="492655dd-2671-48ce-be84-1cb87887afd8" providerId="ADAL" clId="{4DF9BF2E-3FA8-494E-836B-7A4DD4B431B9}" dt="2026-02-25T09:40:59.385" v="14334" actId="20577"/>
        <pc:sldMkLst>
          <pc:docMk/>
          <pc:sldMk cId="4214988714" sldId="316"/>
        </pc:sldMkLst>
        <pc:spChg chg="mod">
          <ac:chgData name="Lorraine Sage" userId="492655dd-2671-48ce-be84-1cb87887afd8" providerId="ADAL" clId="{4DF9BF2E-3FA8-494E-836B-7A4DD4B431B9}" dt="2026-02-16T08:35:54.948" v="5426" actId="20577"/>
          <ac:spMkLst>
            <pc:docMk/>
            <pc:sldMk cId="4214988714" sldId="316"/>
            <ac:spMk id="3" creationId="{AA2769B1-63C9-AE87-9F81-D46F8D77DBE5}"/>
          </ac:spMkLst>
        </pc:spChg>
        <pc:spChg chg="mod">
          <ac:chgData name="Lorraine Sage" userId="492655dd-2671-48ce-be84-1cb87887afd8" providerId="ADAL" clId="{4DF9BF2E-3FA8-494E-836B-7A4DD4B431B9}" dt="2026-02-16T08:35:16.857" v="5380" actId="20577"/>
          <ac:spMkLst>
            <pc:docMk/>
            <pc:sldMk cId="4214988714" sldId="316"/>
            <ac:spMk id="4" creationId="{5AC1F0FB-A2C2-8519-FA40-98665E5D370E}"/>
          </ac:spMkLst>
        </pc:spChg>
        <pc:spChg chg="mod">
          <ac:chgData name="Lorraine Sage" userId="492655dd-2671-48ce-be84-1cb87887afd8" providerId="ADAL" clId="{4DF9BF2E-3FA8-494E-836B-7A4DD4B431B9}" dt="2026-02-25T09:40:57.433" v="14333" actId="20577"/>
          <ac:spMkLst>
            <pc:docMk/>
            <pc:sldMk cId="4214988714" sldId="316"/>
            <ac:spMk id="8" creationId="{440CC7EA-5788-C9E9-3CBF-5BC735542308}"/>
          </ac:spMkLst>
        </pc:spChg>
        <pc:spChg chg="mod">
          <ac:chgData name="Lorraine Sage" userId="492655dd-2671-48ce-be84-1cb87887afd8" providerId="ADAL" clId="{4DF9BF2E-3FA8-494E-836B-7A4DD4B431B9}" dt="2026-02-16T08:34:56.502" v="5354" actId="1076"/>
          <ac:spMkLst>
            <pc:docMk/>
            <pc:sldMk cId="4214988714" sldId="316"/>
            <ac:spMk id="9" creationId="{16940DAC-F50E-A326-FD84-76E081EBFE5C}"/>
          </ac:spMkLst>
        </pc:spChg>
        <pc:spChg chg="mod">
          <ac:chgData name="Lorraine Sage" userId="492655dd-2671-48ce-be84-1cb87887afd8" providerId="ADAL" clId="{4DF9BF2E-3FA8-494E-836B-7A4DD4B431B9}" dt="2026-02-25T09:40:59.385" v="14334" actId="20577"/>
          <ac:spMkLst>
            <pc:docMk/>
            <pc:sldMk cId="4214988714" sldId="316"/>
            <ac:spMk id="10" creationId="{0AA83B83-48C7-72CA-AC06-1E40109F78F5}"/>
          </ac:spMkLst>
        </pc:spChg>
        <pc:picChg chg="mod">
          <ac:chgData name="Lorraine Sage" userId="492655dd-2671-48ce-be84-1cb87887afd8" providerId="ADAL" clId="{4DF9BF2E-3FA8-494E-836B-7A4DD4B431B9}" dt="2026-02-16T08:34:46.435" v="5351" actId="1076"/>
          <ac:picMkLst>
            <pc:docMk/>
            <pc:sldMk cId="4214988714" sldId="316"/>
            <ac:picMk id="12" creationId="{B6D28941-B242-5741-39A1-0EF764683B02}"/>
          </ac:picMkLst>
        </pc:picChg>
      </pc:sldChg>
      <pc:sldChg chg="modSp mod modNotesTx">
        <pc:chgData name="Lorraine Sage" userId="492655dd-2671-48ce-be84-1cb87887afd8" providerId="ADAL" clId="{4DF9BF2E-3FA8-494E-836B-7A4DD4B431B9}" dt="2026-02-25T09:22:19.079" v="14293" actId="20577"/>
        <pc:sldMkLst>
          <pc:docMk/>
          <pc:sldMk cId="2264914209" sldId="319"/>
        </pc:sldMkLst>
        <pc:spChg chg="mod">
          <ac:chgData name="Lorraine Sage" userId="492655dd-2671-48ce-be84-1cb87887afd8" providerId="ADAL" clId="{4DF9BF2E-3FA8-494E-836B-7A4DD4B431B9}" dt="2026-02-12T15:29:32.909" v="325" actId="20577"/>
          <ac:spMkLst>
            <pc:docMk/>
            <pc:sldMk cId="2264914209" sldId="319"/>
            <ac:spMk id="4" creationId="{4F3D4C8C-59F2-087C-CED7-66630AD81A7C}"/>
          </ac:spMkLst>
        </pc:spChg>
        <pc:spChg chg="mod">
          <ac:chgData name="Lorraine Sage" userId="492655dd-2671-48ce-be84-1cb87887afd8" providerId="ADAL" clId="{4DF9BF2E-3FA8-494E-836B-7A4DD4B431B9}" dt="2026-02-12T15:30:07.141" v="413" actId="20577"/>
          <ac:spMkLst>
            <pc:docMk/>
            <pc:sldMk cId="2264914209" sldId="319"/>
            <ac:spMk id="7" creationId="{7B81FD39-74E7-AE23-2EB8-F57A11FB8046}"/>
          </ac:spMkLst>
        </pc:spChg>
        <pc:picChg chg="mod modCrop">
          <ac:chgData name="Lorraine Sage" userId="492655dd-2671-48ce-be84-1cb87887afd8" providerId="ADAL" clId="{4DF9BF2E-3FA8-494E-836B-7A4DD4B431B9}" dt="2026-02-12T15:30:19.047" v="414" actId="18131"/>
          <ac:picMkLst>
            <pc:docMk/>
            <pc:sldMk cId="2264914209" sldId="319"/>
            <ac:picMk id="5" creationId="{2C5156E0-D67A-5AA0-6650-5455365B7602}"/>
          </ac:picMkLst>
        </pc:picChg>
        <pc:picChg chg="mod modCrop">
          <ac:chgData name="Lorraine Sage" userId="492655dd-2671-48ce-be84-1cb87887afd8" providerId="ADAL" clId="{4DF9BF2E-3FA8-494E-836B-7A4DD4B431B9}" dt="2026-02-12T15:30:30.831" v="415" actId="18131"/>
          <ac:picMkLst>
            <pc:docMk/>
            <pc:sldMk cId="2264914209" sldId="319"/>
            <ac:picMk id="6" creationId="{BF67F351-8FFA-7A94-42C6-CF036AAAAFE5}"/>
          </ac:picMkLst>
        </pc:picChg>
      </pc:sldChg>
      <pc:sldChg chg="modSp mod modNotesTx">
        <pc:chgData name="Lorraine Sage" userId="492655dd-2671-48ce-be84-1cb87887afd8" providerId="ADAL" clId="{4DF9BF2E-3FA8-494E-836B-7A4DD4B431B9}" dt="2026-02-25T09:35:37.349" v="14311" actId="20577"/>
        <pc:sldMkLst>
          <pc:docMk/>
          <pc:sldMk cId="1684439996" sldId="320"/>
        </pc:sldMkLst>
        <pc:spChg chg="mod">
          <ac:chgData name="Lorraine Sage" userId="492655dd-2671-48ce-be84-1cb87887afd8" providerId="ADAL" clId="{4DF9BF2E-3FA8-494E-836B-7A4DD4B431B9}" dt="2026-02-12T15:31:52.643" v="548" actId="20577"/>
          <ac:spMkLst>
            <pc:docMk/>
            <pc:sldMk cId="1684439996" sldId="320"/>
            <ac:spMk id="14" creationId="{D579C39C-325D-3772-E944-AC214401EA71}"/>
          </ac:spMkLst>
        </pc:spChg>
        <pc:spChg chg="mod">
          <ac:chgData name="Lorraine Sage" userId="492655dd-2671-48ce-be84-1cb87887afd8" providerId="ADAL" clId="{4DF9BF2E-3FA8-494E-836B-7A4DD4B431B9}" dt="2026-02-16T12:28:53.930" v="13269" actId="20577"/>
          <ac:spMkLst>
            <pc:docMk/>
            <pc:sldMk cId="1684439996" sldId="320"/>
            <ac:spMk id="15" creationId="{7BFED4FB-15F3-40E8-9F3C-3B03B6274881}"/>
          </ac:spMkLst>
        </pc:spChg>
        <pc:picChg chg="mod modCrop">
          <ac:chgData name="Lorraine Sage" userId="492655dd-2671-48ce-be84-1cb87887afd8" providerId="ADAL" clId="{4DF9BF2E-3FA8-494E-836B-7A4DD4B431B9}" dt="2026-02-12T15:30:45.870" v="416" actId="18131"/>
          <ac:picMkLst>
            <pc:docMk/>
            <pc:sldMk cId="1684439996" sldId="320"/>
            <ac:picMk id="8" creationId="{2A465B5E-D431-783E-BC8A-7E5F4BAA60DB}"/>
          </ac:picMkLst>
        </pc:picChg>
        <pc:picChg chg="mod modCrop">
          <ac:chgData name="Lorraine Sage" userId="492655dd-2671-48ce-be84-1cb87887afd8" providerId="ADAL" clId="{4DF9BF2E-3FA8-494E-836B-7A4DD4B431B9}" dt="2026-02-12T15:30:53.712" v="417" actId="18131"/>
          <ac:picMkLst>
            <pc:docMk/>
            <pc:sldMk cId="1684439996" sldId="320"/>
            <ac:picMk id="9" creationId="{7B8338EE-3F3A-4D6C-77C0-AFE84FBBD39A}"/>
          </ac:picMkLst>
        </pc:picChg>
      </pc:sldChg>
      <pc:sldChg chg="addSp delSp modSp new mod delAnim modAnim modNotesTx">
        <pc:chgData name="Lorraine Sage" userId="492655dd-2671-48ce-be84-1cb87887afd8" providerId="ADAL" clId="{4DF9BF2E-3FA8-494E-836B-7A4DD4B431B9}" dt="2026-02-25T09:23:49.958" v="14296" actId="20577"/>
        <pc:sldMkLst>
          <pc:docMk/>
          <pc:sldMk cId="3763482714" sldId="1957"/>
        </pc:sldMkLst>
        <pc:spChg chg="mod">
          <ac:chgData name="Lorraine Sage" userId="492655dd-2671-48ce-be84-1cb87887afd8" providerId="ADAL" clId="{4DF9BF2E-3FA8-494E-836B-7A4DD4B431B9}" dt="2026-02-15T14:33:47.450" v="2800" actId="20577"/>
          <ac:spMkLst>
            <pc:docMk/>
            <pc:sldMk cId="3763482714" sldId="1957"/>
            <ac:spMk id="2" creationId="{663E0965-DF2D-9BDA-1EAF-60B4B5AD9C78}"/>
          </ac:spMkLst>
        </pc:spChg>
        <pc:spChg chg="add mod">
          <ac:chgData name="Lorraine Sage" userId="492655dd-2671-48ce-be84-1cb87887afd8" providerId="ADAL" clId="{4DF9BF2E-3FA8-494E-836B-7A4DD4B431B9}" dt="2026-02-23T08:02:00.475" v="14083" actId="255"/>
          <ac:spMkLst>
            <pc:docMk/>
            <pc:sldMk cId="3763482714" sldId="1957"/>
            <ac:spMk id="3" creationId="{EC57ADA7-6549-ED12-DC41-DF2A9235ECCC}"/>
          </ac:spMkLst>
        </pc:spChg>
        <pc:spChg chg="add mod">
          <ac:chgData name="Lorraine Sage" userId="492655dd-2671-48ce-be84-1cb87887afd8" providerId="ADAL" clId="{4DF9BF2E-3FA8-494E-836B-7A4DD4B431B9}" dt="2026-02-15T14:38:37.924" v="2842" actId="1076"/>
          <ac:spMkLst>
            <pc:docMk/>
            <pc:sldMk cId="3763482714" sldId="1957"/>
            <ac:spMk id="6" creationId="{92E236B7-C950-39CA-198C-33BEF7341A5A}"/>
          </ac:spMkLst>
        </pc:spChg>
        <pc:spChg chg="add mod">
          <ac:chgData name="Lorraine Sage" userId="492655dd-2671-48ce-be84-1cb87887afd8" providerId="ADAL" clId="{4DF9BF2E-3FA8-494E-836B-7A4DD4B431B9}" dt="2026-02-15T14:38:41.480" v="2848" actId="20577"/>
          <ac:spMkLst>
            <pc:docMk/>
            <pc:sldMk cId="3763482714" sldId="1957"/>
            <ac:spMk id="7" creationId="{807910BC-9B27-4B16-B15C-B94FBC28CDEE}"/>
          </ac:spMkLst>
        </pc:spChg>
        <pc:spChg chg="add mod">
          <ac:chgData name="Lorraine Sage" userId="492655dd-2671-48ce-be84-1cb87887afd8" providerId="ADAL" clId="{4DF9BF2E-3FA8-494E-836B-7A4DD4B431B9}" dt="2026-02-15T14:39:23.921" v="2864" actId="1076"/>
          <ac:spMkLst>
            <pc:docMk/>
            <pc:sldMk cId="3763482714" sldId="1957"/>
            <ac:spMk id="8" creationId="{D3F8A817-6283-2824-CBA1-DB8F7DA04D4A}"/>
          </ac:spMkLst>
        </pc:spChg>
        <pc:spChg chg="add mod">
          <ac:chgData name="Lorraine Sage" userId="492655dd-2671-48ce-be84-1cb87887afd8" providerId="ADAL" clId="{4DF9BF2E-3FA8-494E-836B-7A4DD4B431B9}" dt="2026-02-15T14:39:31.801" v="2872" actId="20577"/>
          <ac:spMkLst>
            <pc:docMk/>
            <pc:sldMk cId="3763482714" sldId="1957"/>
            <ac:spMk id="9" creationId="{661191BA-27FF-F831-6548-35BA716C876D}"/>
          </ac:spMkLst>
        </pc:spChg>
        <pc:spChg chg="add mod">
          <ac:chgData name="Lorraine Sage" userId="492655dd-2671-48ce-be84-1cb87887afd8" providerId="ADAL" clId="{4DF9BF2E-3FA8-494E-836B-7A4DD4B431B9}" dt="2026-02-16T12:48:38.607" v="13412" actId="1076"/>
          <ac:spMkLst>
            <pc:docMk/>
            <pc:sldMk cId="3763482714" sldId="1957"/>
            <ac:spMk id="10" creationId="{6812950B-A888-9A0C-15FC-6E81A265752B}"/>
          </ac:spMkLst>
        </pc:spChg>
        <pc:picChg chg="add mod">
          <ac:chgData name="Lorraine Sage" userId="492655dd-2671-48ce-be84-1cb87887afd8" providerId="ADAL" clId="{4DF9BF2E-3FA8-494E-836B-7A4DD4B431B9}" dt="2026-02-23T08:41:43.142" v="14119" actId="1076"/>
          <ac:picMkLst>
            <pc:docMk/>
            <pc:sldMk cId="3763482714" sldId="1957"/>
            <ac:picMk id="4" creationId="{0F9E878A-4921-A965-7848-82312BCF33F4}"/>
          </ac:picMkLst>
        </pc:picChg>
      </pc:sldChg>
      <pc:sldChg chg="addSp delSp modSp new mod delAnim modAnim modNotesTx">
        <pc:chgData name="Lorraine Sage" userId="492655dd-2671-48ce-be84-1cb87887afd8" providerId="ADAL" clId="{4DF9BF2E-3FA8-494E-836B-7A4DD4B431B9}" dt="2026-02-25T09:41:15.414" v="14335" actId="1076"/>
        <pc:sldMkLst>
          <pc:docMk/>
          <pc:sldMk cId="1097354815" sldId="1958"/>
        </pc:sldMkLst>
        <pc:spChg chg="mod">
          <ac:chgData name="Lorraine Sage" userId="492655dd-2671-48ce-be84-1cb87887afd8" providerId="ADAL" clId="{4DF9BF2E-3FA8-494E-836B-7A4DD4B431B9}" dt="2026-02-23T08:02:22.370" v="14088" actId="1076"/>
          <ac:spMkLst>
            <pc:docMk/>
            <pc:sldMk cId="1097354815" sldId="1958"/>
            <ac:spMk id="3" creationId="{668E4BCE-A1CD-3FEB-62B6-6226E5C4EF85}"/>
          </ac:spMkLst>
        </pc:spChg>
        <pc:spChg chg="mod">
          <ac:chgData name="Lorraine Sage" userId="492655dd-2671-48ce-be84-1cb87887afd8" providerId="ADAL" clId="{4DF9BF2E-3FA8-494E-836B-7A4DD4B431B9}" dt="2026-02-15T14:27:55.267" v="2766"/>
          <ac:spMkLst>
            <pc:docMk/>
            <pc:sldMk cId="1097354815" sldId="1958"/>
            <ac:spMk id="9" creationId="{4644E30E-2648-ED9C-B797-E2775B258E4F}"/>
          </ac:spMkLst>
        </pc:spChg>
        <pc:spChg chg="mod">
          <ac:chgData name="Lorraine Sage" userId="492655dd-2671-48ce-be84-1cb87887afd8" providerId="ADAL" clId="{4DF9BF2E-3FA8-494E-836B-7A4DD4B431B9}" dt="2026-02-16T08:24:50.323" v="4870" actId="20577"/>
          <ac:spMkLst>
            <pc:docMk/>
            <pc:sldMk cId="1097354815" sldId="1958"/>
            <ac:spMk id="11" creationId="{E88DD6AA-74BA-0B8E-935B-2900B855D564}"/>
          </ac:spMkLst>
        </pc:spChg>
        <pc:spChg chg="add mod">
          <ac:chgData name="Lorraine Sage" userId="492655dd-2671-48ce-be84-1cb87887afd8" providerId="ADAL" clId="{4DF9BF2E-3FA8-494E-836B-7A4DD4B431B9}" dt="2026-02-16T08:00:40.093" v="3574" actId="164"/>
          <ac:spMkLst>
            <pc:docMk/>
            <pc:sldMk cId="1097354815" sldId="1958"/>
            <ac:spMk id="22" creationId="{6C3CA0CD-B45D-AB93-BBE3-6EBF476081AC}"/>
          </ac:spMkLst>
        </pc:spChg>
        <pc:spChg chg="add mod">
          <ac:chgData name="Lorraine Sage" userId="492655dd-2671-48ce-be84-1cb87887afd8" providerId="ADAL" clId="{4DF9BF2E-3FA8-494E-836B-7A4DD4B431B9}" dt="2026-02-16T08:00:40.093" v="3574" actId="164"/>
          <ac:spMkLst>
            <pc:docMk/>
            <pc:sldMk cId="1097354815" sldId="1958"/>
            <ac:spMk id="23" creationId="{3E5BCA4C-D34C-8F30-35EC-CEC63642AC66}"/>
          </ac:spMkLst>
        </pc:spChg>
        <pc:spChg chg="add mod">
          <ac:chgData name="Lorraine Sage" userId="492655dd-2671-48ce-be84-1cb87887afd8" providerId="ADAL" clId="{4DF9BF2E-3FA8-494E-836B-7A4DD4B431B9}" dt="2026-02-16T08:00:40.093" v="3574" actId="164"/>
          <ac:spMkLst>
            <pc:docMk/>
            <pc:sldMk cId="1097354815" sldId="1958"/>
            <ac:spMk id="24" creationId="{6F756677-3393-98B1-635E-2420F38C9838}"/>
          </ac:spMkLst>
        </pc:spChg>
        <pc:grpChg chg="add mod ord">
          <ac:chgData name="Lorraine Sage" userId="492655dd-2671-48ce-be84-1cb87887afd8" providerId="ADAL" clId="{4DF9BF2E-3FA8-494E-836B-7A4DD4B431B9}" dt="2026-02-25T09:37:27.488" v="14315" actId="1076"/>
          <ac:grpSpMkLst>
            <pc:docMk/>
            <pc:sldMk cId="1097354815" sldId="1958"/>
            <ac:grpSpMk id="10" creationId="{3EFB49DC-F145-6471-1EED-E0CC26960ED9}"/>
          </ac:grpSpMkLst>
        </pc:grpChg>
        <pc:grpChg chg="add del mod">
          <ac:chgData name="Lorraine Sage" userId="492655dd-2671-48ce-be84-1cb87887afd8" providerId="ADAL" clId="{4DF9BF2E-3FA8-494E-836B-7A4DD4B431B9}" dt="2026-02-25T09:41:15.414" v="14335" actId="1076"/>
          <ac:grpSpMkLst>
            <pc:docMk/>
            <pc:sldMk cId="1097354815" sldId="1958"/>
            <ac:grpSpMk id="25" creationId="{DBF721A7-5E75-9F02-D12E-2EBA2386E403}"/>
          </ac:grpSpMkLst>
        </pc:grpChg>
        <pc:graphicFrameChg chg="add mod">
          <ac:chgData name="Lorraine Sage" userId="492655dd-2671-48ce-be84-1cb87887afd8" providerId="ADAL" clId="{4DF9BF2E-3FA8-494E-836B-7A4DD4B431B9}" dt="2026-02-15T15:04:42.686" v="2981" actId="14100"/>
          <ac:graphicFrameMkLst>
            <pc:docMk/>
            <pc:sldMk cId="1097354815" sldId="1958"/>
            <ac:graphicFrameMk id="13" creationId="{BE4C2215-7A34-E461-40B8-4719660AA975}"/>
          </ac:graphicFrameMkLst>
        </pc:graphicFrameChg>
        <pc:picChg chg="mod">
          <ac:chgData name="Lorraine Sage" userId="492655dd-2671-48ce-be84-1cb87887afd8" providerId="ADAL" clId="{4DF9BF2E-3FA8-494E-836B-7A4DD4B431B9}" dt="2026-02-15T14:27:55.267" v="2766"/>
          <ac:picMkLst>
            <pc:docMk/>
            <pc:sldMk cId="1097354815" sldId="1958"/>
            <ac:picMk id="2" creationId="{5258798E-A304-A685-D3F1-4F14CFB2DA36}"/>
          </ac:picMkLst>
        </pc:picChg>
        <pc:picChg chg="add mod">
          <ac:chgData name="Lorraine Sage" userId="492655dd-2671-48ce-be84-1cb87887afd8" providerId="ADAL" clId="{4DF9BF2E-3FA8-494E-836B-7A4DD4B431B9}" dt="2026-02-23T08:03:00.856" v="14096" actId="1076"/>
          <ac:picMkLst>
            <pc:docMk/>
            <pc:sldMk cId="1097354815" sldId="1958"/>
            <ac:picMk id="21" creationId="{F74FB508-2ED2-F57D-D44E-A72396288DF3}"/>
          </ac:picMkLst>
        </pc:picChg>
      </pc:sldChg>
      <pc:sldChg chg="addSp delSp modSp new mod modNotesTx">
        <pc:chgData name="Lorraine Sage" userId="492655dd-2671-48ce-be84-1cb87887afd8" providerId="ADAL" clId="{4DF9BF2E-3FA8-494E-836B-7A4DD4B431B9}" dt="2026-02-25T09:24:57.450" v="14297" actId="20577"/>
        <pc:sldMkLst>
          <pc:docMk/>
          <pc:sldMk cId="2096804513" sldId="1960"/>
        </pc:sldMkLst>
        <pc:spChg chg="mod">
          <ac:chgData name="Lorraine Sage" userId="492655dd-2671-48ce-be84-1cb87887afd8" providerId="ADAL" clId="{4DF9BF2E-3FA8-494E-836B-7A4DD4B431B9}" dt="2026-02-23T08:02:11.397" v="14085" actId="1076"/>
          <ac:spMkLst>
            <pc:docMk/>
            <pc:sldMk cId="2096804513" sldId="1960"/>
            <ac:spMk id="3" creationId="{45E15753-1043-0DA1-2548-746CD296CA28}"/>
          </ac:spMkLst>
        </pc:spChg>
        <pc:picChg chg="add mod">
          <ac:chgData name="Lorraine Sage" userId="492655dd-2671-48ce-be84-1cb87887afd8" providerId="ADAL" clId="{4DF9BF2E-3FA8-494E-836B-7A4DD4B431B9}" dt="2026-02-16T08:17:38.213" v="4387" actId="1076"/>
          <ac:picMkLst>
            <pc:docMk/>
            <pc:sldMk cId="2096804513" sldId="1960"/>
            <ac:picMk id="6" creationId="{68B95F0D-03CB-E2FF-CFD2-FBACCB212446}"/>
          </ac:picMkLst>
        </pc:picChg>
      </pc:sldChg>
      <pc:sldChg chg="addSp delSp modSp new mod modAnim modNotesTx">
        <pc:chgData name="Lorraine Sage" userId="492655dd-2671-48ce-be84-1cb87887afd8" providerId="ADAL" clId="{4DF9BF2E-3FA8-494E-836B-7A4DD4B431B9}" dt="2026-02-25T09:37:49.179" v="14319" actId="1076"/>
        <pc:sldMkLst>
          <pc:docMk/>
          <pc:sldMk cId="833634880" sldId="1961"/>
        </pc:sldMkLst>
        <pc:spChg chg="mod">
          <ac:chgData name="Lorraine Sage" userId="492655dd-2671-48ce-be84-1cb87887afd8" providerId="ADAL" clId="{4DF9BF2E-3FA8-494E-836B-7A4DD4B431B9}" dt="2026-02-25T09:37:49.179" v="14319" actId="1076"/>
          <ac:spMkLst>
            <pc:docMk/>
            <pc:sldMk cId="833634880" sldId="1961"/>
            <ac:spMk id="3" creationId="{1B2BB6C8-75E1-B7F5-88A3-48C4FD033AE5}"/>
          </ac:spMkLst>
        </pc:spChg>
        <pc:spChg chg="mod">
          <ac:chgData name="Lorraine Sage" userId="492655dd-2671-48ce-be84-1cb87887afd8" providerId="ADAL" clId="{4DF9BF2E-3FA8-494E-836B-7A4DD4B431B9}" dt="2026-02-16T08:28:53.698" v="5227"/>
          <ac:spMkLst>
            <pc:docMk/>
            <pc:sldMk cId="833634880" sldId="1961"/>
            <ac:spMk id="6" creationId="{2772EB5C-9122-EA1F-F8FF-9D0D5566C706}"/>
          </ac:spMkLst>
        </pc:spChg>
        <pc:spChg chg="mod">
          <ac:chgData name="Lorraine Sage" userId="492655dd-2671-48ce-be84-1cb87887afd8" providerId="ADAL" clId="{4DF9BF2E-3FA8-494E-836B-7A4DD4B431B9}" dt="2026-02-16T08:28:53.698" v="5227"/>
          <ac:spMkLst>
            <pc:docMk/>
            <pc:sldMk cId="833634880" sldId="1961"/>
            <ac:spMk id="7" creationId="{E449F83F-FD47-24D0-98F1-4FF397E52E1B}"/>
          </ac:spMkLst>
        </pc:spChg>
        <pc:grpChg chg="add mod">
          <ac:chgData name="Lorraine Sage" userId="492655dd-2671-48ce-be84-1cb87887afd8" providerId="ADAL" clId="{4DF9BF2E-3FA8-494E-836B-7A4DD4B431B9}" dt="2026-02-16T08:29:23.358" v="5238" actId="1076"/>
          <ac:grpSpMkLst>
            <pc:docMk/>
            <pc:sldMk cId="833634880" sldId="1961"/>
            <ac:grpSpMk id="8" creationId="{61F20B1A-D93D-B9D3-1663-7EBF098088A9}"/>
          </ac:grpSpMkLst>
        </pc:grpChg>
        <pc:picChg chg="add mod">
          <ac:chgData name="Lorraine Sage" userId="492655dd-2671-48ce-be84-1cb87887afd8" providerId="ADAL" clId="{4DF9BF2E-3FA8-494E-836B-7A4DD4B431B9}" dt="2026-02-16T08:29:23.358" v="5238" actId="1076"/>
          <ac:picMkLst>
            <pc:docMk/>
            <pc:sldMk cId="833634880" sldId="1961"/>
            <ac:picMk id="4" creationId="{66477B74-898A-FB8D-278B-2365DD788D91}"/>
          </ac:picMkLst>
        </pc:picChg>
        <pc:picChg chg="mod">
          <ac:chgData name="Lorraine Sage" userId="492655dd-2671-48ce-be84-1cb87887afd8" providerId="ADAL" clId="{4DF9BF2E-3FA8-494E-836B-7A4DD4B431B9}" dt="2026-02-16T08:28:53.698" v="5227"/>
          <ac:picMkLst>
            <pc:docMk/>
            <pc:sldMk cId="833634880" sldId="1961"/>
            <ac:picMk id="5" creationId="{7E048274-4203-F4D1-6813-29839AB9569B}"/>
          </ac:picMkLst>
        </pc:picChg>
      </pc:sldChg>
      <pc:sldChg chg="addSp delSp modSp new mod ord modTransition modAnim modNotesTx">
        <pc:chgData name="Lorraine Sage" userId="492655dd-2671-48ce-be84-1cb87887afd8" providerId="ADAL" clId="{4DF9BF2E-3FA8-494E-836B-7A4DD4B431B9}" dt="2026-02-25T09:40:43.644" v="14332" actId="1076"/>
        <pc:sldMkLst>
          <pc:docMk/>
          <pc:sldMk cId="1203823389" sldId="1962"/>
        </pc:sldMkLst>
        <pc:spChg chg="mod">
          <ac:chgData name="Lorraine Sage" userId="492655dd-2671-48ce-be84-1cb87887afd8" providerId="ADAL" clId="{4DF9BF2E-3FA8-494E-836B-7A4DD4B431B9}" dt="2026-02-23T08:03:58.314" v="14109" actId="1076"/>
          <ac:spMkLst>
            <pc:docMk/>
            <pc:sldMk cId="1203823389" sldId="1962"/>
            <ac:spMk id="3" creationId="{B18F3B03-051A-A6E7-E673-353EA823761D}"/>
          </ac:spMkLst>
        </pc:spChg>
        <pc:spChg chg="add mod">
          <ac:chgData name="Lorraine Sage" userId="492655dd-2671-48ce-be84-1cb87887afd8" providerId="ADAL" clId="{4DF9BF2E-3FA8-494E-836B-7A4DD4B431B9}" dt="2026-02-16T09:18:36.503" v="6691" actId="1076"/>
          <ac:spMkLst>
            <pc:docMk/>
            <pc:sldMk cId="1203823389" sldId="1962"/>
            <ac:spMk id="8" creationId="{BF39895F-FE3C-6AC7-D4CB-97B555778532}"/>
          </ac:spMkLst>
        </pc:spChg>
        <pc:spChg chg="add mod">
          <ac:chgData name="Lorraine Sage" userId="492655dd-2671-48ce-be84-1cb87887afd8" providerId="ADAL" clId="{4DF9BF2E-3FA8-494E-836B-7A4DD4B431B9}" dt="2026-02-16T09:18:42.421" v="6692" actId="1076"/>
          <ac:spMkLst>
            <pc:docMk/>
            <pc:sldMk cId="1203823389" sldId="1962"/>
            <ac:spMk id="9" creationId="{6BDFEAF9-DE54-02A4-094E-DF1BBF91A2FC}"/>
          </ac:spMkLst>
        </pc:spChg>
        <pc:spChg chg="add mod">
          <ac:chgData name="Lorraine Sage" userId="492655dd-2671-48ce-be84-1cb87887afd8" providerId="ADAL" clId="{4DF9BF2E-3FA8-494E-836B-7A4DD4B431B9}" dt="2026-02-16T09:18:47.567" v="6693" actId="1076"/>
          <ac:spMkLst>
            <pc:docMk/>
            <pc:sldMk cId="1203823389" sldId="1962"/>
            <ac:spMk id="10" creationId="{3A6C9F3B-AFC0-F4C4-F500-951086809E60}"/>
          </ac:spMkLst>
        </pc:spChg>
        <pc:spChg chg="add mod">
          <ac:chgData name="Lorraine Sage" userId="492655dd-2671-48ce-be84-1cb87887afd8" providerId="ADAL" clId="{4DF9BF2E-3FA8-494E-836B-7A4DD4B431B9}" dt="2026-02-16T09:19:30.856" v="6697" actId="1076"/>
          <ac:spMkLst>
            <pc:docMk/>
            <pc:sldMk cId="1203823389" sldId="1962"/>
            <ac:spMk id="11" creationId="{2071BD09-ECA9-9F26-3DB7-328EAC230330}"/>
          </ac:spMkLst>
        </pc:spChg>
        <pc:spChg chg="add mod">
          <ac:chgData name="Lorraine Sage" userId="492655dd-2671-48ce-be84-1cb87887afd8" providerId="ADAL" clId="{4DF9BF2E-3FA8-494E-836B-7A4DD4B431B9}" dt="2026-02-16T09:19:42.934" v="6698" actId="1076"/>
          <ac:spMkLst>
            <pc:docMk/>
            <pc:sldMk cId="1203823389" sldId="1962"/>
            <ac:spMk id="12" creationId="{D4E01D16-D2EE-E5FE-DBBB-D2D1B5C663F6}"/>
          </ac:spMkLst>
        </pc:spChg>
        <pc:spChg chg="add mod">
          <ac:chgData name="Lorraine Sage" userId="492655dd-2671-48ce-be84-1cb87887afd8" providerId="ADAL" clId="{4DF9BF2E-3FA8-494E-836B-7A4DD4B431B9}" dt="2026-02-16T09:19:51.880" v="6699" actId="1076"/>
          <ac:spMkLst>
            <pc:docMk/>
            <pc:sldMk cId="1203823389" sldId="1962"/>
            <ac:spMk id="13" creationId="{F594FDB5-D940-CD72-9EAE-B8BAC0F9CE64}"/>
          </ac:spMkLst>
        </pc:spChg>
        <pc:picChg chg="add del mod modCrop">
          <ac:chgData name="Lorraine Sage" userId="492655dd-2671-48ce-be84-1cb87887afd8" providerId="ADAL" clId="{4DF9BF2E-3FA8-494E-836B-7A4DD4B431B9}" dt="2026-02-25T09:40:43.644" v="14332" actId="1076"/>
          <ac:picMkLst>
            <pc:docMk/>
            <pc:sldMk cId="1203823389" sldId="1962"/>
            <ac:picMk id="5" creationId="{B8DE2E33-AE3F-962F-82AA-9C27BBC4B3C8}"/>
          </ac:picMkLst>
        </pc:picChg>
      </pc:sldChg>
      <pc:sldChg chg="addSp delSp modSp new add del mod modTransition delAnim modAnim modNotesTx">
        <pc:chgData name="Lorraine Sage" userId="492655dd-2671-48ce-be84-1cb87887afd8" providerId="ADAL" clId="{4DF9BF2E-3FA8-494E-836B-7A4DD4B431B9}" dt="2026-02-25T09:29:16.981" v="14302" actId="20577"/>
        <pc:sldMkLst>
          <pc:docMk/>
          <pc:sldMk cId="1066472311" sldId="1963"/>
        </pc:sldMkLst>
        <pc:spChg chg="add mod">
          <ac:chgData name="Lorraine Sage" userId="492655dd-2671-48ce-be84-1cb87887afd8" providerId="ADAL" clId="{4DF9BF2E-3FA8-494E-836B-7A4DD4B431B9}" dt="2026-02-23T08:04:04.222" v="14111"/>
          <ac:spMkLst>
            <pc:docMk/>
            <pc:sldMk cId="1066472311" sldId="1963"/>
            <ac:spMk id="2" creationId="{60E268EE-43D7-0621-4093-6A051E23BF00}"/>
          </ac:spMkLst>
        </pc:spChg>
        <pc:spChg chg="add mod">
          <ac:chgData name="Lorraine Sage" userId="492655dd-2671-48ce-be84-1cb87887afd8" providerId="ADAL" clId="{4DF9BF2E-3FA8-494E-836B-7A4DD4B431B9}" dt="2026-02-16T09:28:21.632" v="7381" actId="1076"/>
          <ac:spMkLst>
            <pc:docMk/>
            <pc:sldMk cId="1066472311" sldId="1963"/>
            <ac:spMk id="25" creationId="{A43FAB3A-0B4B-219C-D32C-0A02D83A3E30}"/>
          </ac:spMkLst>
        </pc:spChg>
        <pc:picChg chg="add mod">
          <ac:chgData name="Lorraine Sage" userId="492655dd-2671-48ce-be84-1cb87887afd8" providerId="ADAL" clId="{4DF9BF2E-3FA8-494E-836B-7A4DD4B431B9}" dt="2026-02-16T09:21:25.836" v="6836" actId="14100"/>
          <ac:picMkLst>
            <pc:docMk/>
            <pc:sldMk cId="1066472311" sldId="1963"/>
            <ac:picMk id="24" creationId="{83C74D7C-1F20-231E-F578-F93C41B40457}"/>
          </ac:picMkLst>
        </pc:picChg>
        <pc:picChg chg="add mod">
          <ac:chgData name="Lorraine Sage" userId="492655dd-2671-48ce-be84-1cb87887afd8" providerId="ADAL" clId="{4DF9BF2E-3FA8-494E-836B-7A4DD4B431B9}" dt="2026-02-19T06:35:14.124" v="13452" actId="14826"/>
          <ac:picMkLst>
            <pc:docMk/>
            <pc:sldMk cId="1066472311" sldId="1963"/>
            <ac:picMk id="26" creationId="{68200A99-1F37-FFA0-6FF1-16CB1655086C}"/>
          </ac:picMkLst>
        </pc:picChg>
      </pc:sldChg>
      <pc:sldChg chg="addSp delSp modSp new mod addAnim delAnim modAnim modNotesTx">
        <pc:chgData name="Lorraine Sage" userId="492655dd-2671-48ce-be84-1cb87887afd8" providerId="ADAL" clId="{4DF9BF2E-3FA8-494E-836B-7A4DD4B431B9}" dt="2026-02-25T09:40:10.951" v="14331" actId="1076"/>
        <pc:sldMkLst>
          <pc:docMk/>
          <pc:sldMk cId="243748334" sldId="1964"/>
        </pc:sldMkLst>
        <pc:spChg chg="mod">
          <ac:chgData name="Lorraine Sage" userId="492655dd-2671-48ce-be84-1cb87887afd8" providerId="ADAL" clId="{4DF9BF2E-3FA8-494E-836B-7A4DD4B431B9}" dt="2026-02-23T08:04:13.634" v="14113" actId="1076"/>
          <ac:spMkLst>
            <pc:docMk/>
            <pc:sldMk cId="243748334" sldId="1964"/>
            <ac:spMk id="3" creationId="{0347AE6E-F3D7-77CA-5282-46286C638838}"/>
          </ac:spMkLst>
        </pc:spChg>
        <pc:spChg chg="add mod">
          <ac:chgData name="Lorraine Sage" userId="492655dd-2671-48ce-be84-1cb87887afd8" providerId="ADAL" clId="{4DF9BF2E-3FA8-494E-836B-7A4DD4B431B9}" dt="2026-02-16T09:42:19.611" v="8171" actId="164"/>
          <ac:spMkLst>
            <pc:docMk/>
            <pc:sldMk cId="243748334" sldId="1964"/>
            <ac:spMk id="5" creationId="{CE874C33-76DF-009B-CB91-6A0FAD0AD82A}"/>
          </ac:spMkLst>
        </pc:spChg>
        <pc:spChg chg="add mod">
          <ac:chgData name="Lorraine Sage" userId="492655dd-2671-48ce-be84-1cb87887afd8" providerId="ADAL" clId="{4DF9BF2E-3FA8-494E-836B-7A4DD4B431B9}" dt="2026-02-16T09:42:19.611" v="8171" actId="164"/>
          <ac:spMkLst>
            <pc:docMk/>
            <pc:sldMk cId="243748334" sldId="1964"/>
            <ac:spMk id="6" creationId="{B3A150AB-4A3E-7428-45A9-915E4268D15D}"/>
          </ac:spMkLst>
        </pc:spChg>
        <pc:spChg chg="add mod">
          <ac:chgData name="Lorraine Sage" userId="492655dd-2671-48ce-be84-1cb87887afd8" providerId="ADAL" clId="{4DF9BF2E-3FA8-494E-836B-7A4DD4B431B9}" dt="2026-02-16T09:42:19.611" v="8171" actId="164"/>
          <ac:spMkLst>
            <pc:docMk/>
            <pc:sldMk cId="243748334" sldId="1964"/>
            <ac:spMk id="7" creationId="{DBBE4F78-0D5F-ED4E-79E7-C4672CE082D2}"/>
          </ac:spMkLst>
        </pc:spChg>
        <pc:spChg chg="add mod">
          <ac:chgData name="Lorraine Sage" userId="492655dd-2671-48ce-be84-1cb87887afd8" providerId="ADAL" clId="{4DF9BF2E-3FA8-494E-836B-7A4DD4B431B9}" dt="2026-02-16T09:49:25.220" v="8916" actId="1076"/>
          <ac:spMkLst>
            <pc:docMk/>
            <pc:sldMk cId="243748334" sldId="1964"/>
            <ac:spMk id="9" creationId="{06E6C619-8604-351B-D5FD-52C06DECDCF2}"/>
          </ac:spMkLst>
        </pc:spChg>
        <pc:spChg chg="add mod ord">
          <ac:chgData name="Lorraine Sage" userId="492655dd-2671-48ce-be84-1cb87887afd8" providerId="ADAL" clId="{4DF9BF2E-3FA8-494E-836B-7A4DD4B431B9}" dt="2026-02-19T06:25:53.468" v="13447" actId="1076"/>
          <ac:spMkLst>
            <pc:docMk/>
            <pc:sldMk cId="243748334" sldId="1964"/>
            <ac:spMk id="10" creationId="{FA243912-7BC5-AD4F-2E4F-2E0FD51302FA}"/>
          </ac:spMkLst>
        </pc:spChg>
        <pc:spChg chg="mod">
          <ac:chgData name="Lorraine Sage" userId="492655dd-2671-48ce-be84-1cb87887afd8" providerId="ADAL" clId="{4DF9BF2E-3FA8-494E-836B-7A4DD4B431B9}" dt="2026-02-16T09:54:23.417" v="9130" actId="1076"/>
          <ac:spMkLst>
            <pc:docMk/>
            <pc:sldMk cId="243748334" sldId="1964"/>
            <ac:spMk id="15" creationId="{126307B8-11AB-9E4B-CDC1-7D411CCA8E00}"/>
          </ac:spMkLst>
        </pc:spChg>
        <pc:spChg chg="mod">
          <ac:chgData name="Lorraine Sage" userId="492655dd-2671-48ce-be84-1cb87887afd8" providerId="ADAL" clId="{4DF9BF2E-3FA8-494E-836B-7A4DD4B431B9}" dt="2026-02-19T06:25:15.259" v="13444" actId="20577"/>
          <ac:spMkLst>
            <pc:docMk/>
            <pc:sldMk cId="243748334" sldId="1964"/>
            <ac:spMk id="18" creationId="{89EBEA5E-A839-8675-EEBA-D9AE47B618DB}"/>
          </ac:spMkLst>
        </pc:spChg>
        <pc:grpChg chg="add mod">
          <ac:chgData name="Lorraine Sage" userId="492655dd-2671-48ce-be84-1cb87887afd8" providerId="ADAL" clId="{4DF9BF2E-3FA8-494E-836B-7A4DD4B431B9}" dt="2026-02-16T09:42:39.616" v="8174" actId="1076"/>
          <ac:grpSpMkLst>
            <pc:docMk/>
            <pc:sldMk cId="243748334" sldId="1964"/>
            <ac:grpSpMk id="8" creationId="{603D4F6C-8C59-36E4-6BF9-034C519034D5}"/>
          </ac:grpSpMkLst>
        </pc:grpChg>
        <pc:grpChg chg="add del mod">
          <ac:chgData name="Lorraine Sage" userId="492655dd-2671-48ce-be84-1cb87887afd8" providerId="ADAL" clId="{4DF9BF2E-3FA8-494E-836B-7A4DD4B431B9}" dt="2026-02-25T09:40:07.054" v="14330" actId="1076"/>
          <ac:grpSpMkLst>
            <pc:docMk/>
            <pc:sldMk cId="243748334" sldId="1964"/>
            <ac:grpSpMk id="12" creationId="{8E1E129E-6F17-CBE1-CE87-15FA5C6FDF02}"/>
          </ac:grpSpMkLst>
        </pc:grpChg>
        <pc:grpChg chg="add mod ord">
          <ac:chgData name="Lorraine Sage" userId="492655dd-2671-48ce-be84-1cb87887afd8" providerId="ADAL" clId="{4DF9BF2E-3FA8-494E-836B-7A4DD4B431B9}" dt="2026-02-25T09:40:10.951" v="14331" actId="1076"/>
          <ac:grpSpMkLst>
            <pc:docMk/>
            <pc:sldMk cId="243748334" sldId="1964"/>
            <ac:grpSpMk id="13" creationId="{31D689FB-EA83-C8EE-0514-38B919724201}"/>
          </ac:grpSpMkLst>
        </pc:grpChg>
        <pc:grpChg chg="add mod">
          <ac:chgData name="Lorraine Sage" userId="492655dd-2671-48ce-be84-1cb87887afd8" providerId="ADAL" clId="{4DF9BF2E-3FA8-494E-836B-7A4DD4B431B9}" dt="2026-02-25T09:39:53.388" v="14329" actId="1076"/>
          <ac:grpSpMkLst>
            <pc:docMk/>
            <pc:sldMk cId="243748334" sldId="1964"/>
            <ac:grpSpMk id="16" creationId="{DBFAA930-4810-B098-7B45-F0108FFD1EE8}"/>
          </ac:grpSpMkLst>
        </pc:grpChg>
        <pc:picChg chg="add mod ord">
          <ac:chgData name="Lorraine Sage" userId="492655dd-2671-48ce-be84-1cb87887afd8" providerId="ADAL" clId="{4DF9BF2E-3FA8-494E-836B-7A4DD4B431B9}" dt="2026-02-16T09:58:17.014" v="9197" actId="166"/>
          <ac:picMkLst>
            <pc:docMk/>
            <pc:sldMk cId="243748334" sldId="1964"/>
            <ac:picMk id="4" creationId="{44C57480-3B01-1A5E-BED5-F8CE376DD962}"/>
          </ac:picMkLst>
        </pc:picChg>
        <pc:picChg chg="add mod modCrop">
          <ac:chgData name="Lorraine Sage" userId="492655dd-2671-48ce-be84-1cb87887afd8" providerId="ADAL" clId="{4DF9BF2E-3FA8-494E-836B-7A4DD4B431B9}" dt="2026-02-19T06:25:53.468" v="13447" actId="1076"/>
          <ac:picMkLst>
            <pc:docMk/>
            <pc:sldMk cId="243748334" sldId="1964"/>
            <ac:picMk id="11" creationId="{39CA00EC-5DBF-1230-7360-5B0FF866E55F}"/>
          </ac:picMkLst>
        </pc:picChg>
        <pc:picChg chg="mod ord">
          <ac:chgData name="Lorraine Sage" userId="492655dd-2671-48ce-be84-1cb87887afd8" providerId="ADAL" clId="{4DF9BF2E-3FA8-494E-836B-7A4DD4B431B9}" dt="2026-02-16T09:58:07.983" v="9195" actId="166"/>
          <ac:picMkLst>
            <pc:docMk/>
            <pc:sldMk cId="243748334" sldId="1964"/>
            <ac:picMk id="14" creationId="{2655595D-BE92-21C5-1BEC-3F263D35076A}"/>
          </ac:picMkLst>
        </pc:picChg>
        <pc:picChg chg="mod">
          <ac:chgData name="Lorraine Sage" userId="492655dd-2671-48ce-be84-1cb87887afd8" providerId="ADAL" clId="{4DF9BF2E-3FA8-494E-836B-7A4DD4B431B9}" dt="2026-02-16T09:54:30.444" v="9131"/>
          <ac:picMkLst>
            <pc:docMk/>
            <pc:sldMk cId="243748334" sldId="1964"/>
            <ac:picMk id="17" creationId="{5B64D0D6-765E-3C6C-18D4-FA5AD83AFD66}"/>
          </ac:picMkLst>
        </pc:picChg>
      </pc:sldChg>
      <pc:sldChg chg="addSp delSp modSp new add del mod addAnim delAnim modAnim modNotesTx">
        <pc:chgData name="Lorraine Sage" userId="492655dd-2671-48ce-be84-1cb87887afd8" providerId="ADAL" clId="{4DF9BF2E-3FA8-494E-836B-7A4DD4B431B9}" dt="2026-02-25T09:39:39.742" v="14328" actId="1076"/>
        <pc:sldMkLst>
          <pc:docMk/>
          <pc:sldMk cId="4113215764" sldId="1965"/>
        </pc:sldMkLst>
        <pc:spChg chg="add mod">
          <ac:chgData name="Lorraine Sage" userId="492655dd-2671-48ce-be84-1cb87887afd8" providerId="ADAL" clId="{4DF9BF2E-3FA8-494E-836B-7A4DD4B431B9}" dt="2026-02-23T08:04:24.115" v="14115" actId="1076"/>
          <ac:spMkLst>
            <pc:docMk/>
            <pc:sldMk cId="4113215764" sldId="1965"/>
            <ac:spMk id="4" creationId="{CA7A516F-29C5-FE4A-B9DA-BB689E7629E6}"/>
          </ac:spMkLst>
        </pc:spChg>
        <pc:grpChg chg="add del mod">
          <ac:chgData name="Lorraine Sage" userId="492655dd-2671-48ce-be84-1cb87887afd8" providerId="ADAL" clId="{4DF9BF2E-3FA8-494E-836B-7A4DD4B431B9}" dt="2026-02-16T10:45:11.838" v="10372" actId="1076"/>
          <ac:grpSpMkLst>
            <pc:docMk/>
            <pc:sldMk cId="4113215764" sldId="1965"/>
            <ac:grpSpMk id="17" creationId="{03D38668-1D54-25BC-F5A7-D6D0325AF3CA}"/>
          </ac:grpSpMkLst>
        </pc:grpChg>
        <pc:picChg chg="add mod">
          <ac:chgData name="Lorraine Sage" userId="492655dd-2671-48ce-be84-1cb87887afd8" providerId="ADAL" clId="{4DF9BF2E-3FA8-494E-836B-7A4DD4B431B9}" dt="2026-02-16T10:35:36.337" v="10123" actId="164"/>
          <ac:picMkLst>
            <pc:docMk/>
            <pc:sldMk cId="4113215764" sldId="1965"/>
            <ac:picMk id="7" creationId="{AE36E816-C4EB-DFE3-37C7-ED515F395562}"/>
          </ac:picMkLst>
        </pc:picChg>
        <pc:picChg chg="add mod">
          <ac:chgData name="Lorraine Sage" userId="492655dd-2671-48ce-be84-1cb87887afd8" providerId="ADAL" clId="{4DF9BF2E-3FA8-494E-836B-7A4DD4B431B9}" dt="2026-02-16T10:35:36.337" v="10123" actId="164"/>
          <ac:picMkLst>
            <pc:docMk/>
            <pc:sldMk cId="4113215764" sldId="1965"/>
            <ac:picMk id="14" creationId="{D0D77A6B-9574-DD80-24C5-8205A2081608}"/>
          </ac:picMkLst>
        </pc:picChg>
        <pc:picChg chg="add mod">
          <ac:chgData name="Lorraine Sage" userId="492655dd-2671-48ce-be84-1cb87887afd8" providerId="ADAL" clId="{4DF9BF2E-3FA8-494E-836B-7A4DD4B431B9}" dt="2026-02-25T09:39:39.742" v="14328" actId="1076"/>
          <ac:picMkLst>
            <pc:docMk/>
            <pc:sldMk cId="4113215764" sldId="1965"/>
            <ac:picMk id="16" creationId="{309DDD4F-B699-DA00-97B7-AB89F143CFB4}"/>
          </ac:picMkLst>
        </pc:picChg>
      </pc:sldChg>
      <pc:sldChg chg="addSp delSp modSp new mod ord delAnim modAnim modNotesTx">
        <pc:chgData name="Lorraine Sage" userId="492655dd-2671-48ce-be84-1cb87887afd8" providerId="ADAL" clId="{4DF9BF2E-3FA8-494E-836B-7A4DD4B431B9}" dt="2026-02-25T09:39:30.937" v="14327" actId="1076"/>
        <pc:sldMkLst>
          <pc:docMk/>
          <pc:sldMk cId="1702624938" sldId="1967"/>
        </pc:sldMkLst>
        <pc:spChg chg="mod">
          <ac:chgData name="Lorraine Sage" userId="492655dd-2671-48ce-be84-1cb87887afd8" providerId="ADAL" clId="{4DF9BF2E-3FA8-494E-836B-7A4DD4B431B9}" dt="2026-02-16T10:50:55.871" v="10669" actId="20577"/>
          <ac:spMkLst>
            <pc:docMk/>
            <pc:sldMk cId="1702624938" sldId="1967"/>
            <ac:spMk id="2" creationId="{85C8BF7E-48A6-6F83-AB33-DB533946FF93}"/>
          </ac:spMkLst>
        </pc:spChg>
        <pc:picChg chg="add mod">
          <ac:chgData name="Lorraine Sage" userId="492655dd-2671-48ce-be84-1cb87887afd8" providerId="ADAL" clId="{4DF9BF2E-3FA8-494E-836B-7A4DD4B431B9}" dt="2026-02-25T09:39:27.062" v="14326" actId="1076"/>
          <ac:picMkLst>
            <pc:docMk/>
            <pc:sldMk cId="1702624938" sldId="1967"/>
            <ac:picMk id="3" creationId="{BECE68B4-9A91-F711-44D1-86860A03146A}"/>
          </ac:picMkLst>
        </pc:picChg>
        <pc:picChg chg="add mod modCrop">
          <ac:chgData name="Lorraine Sage" userId="492655dd-2671-48ce-be84-1cb87887afd8" providerId="ADAL" clId="{4DF9BF2E-3FA8-494E-836B-7A4DD4B431B9}" dt="2026-02-25T09:39:30.937" v="14327" actId="1076"/>
          <ac:picMkLst>
            <pc:docMk/>
            <pc:sldMk cId="1702624938" sldId="1967"/>
            <ac:picMk id="8" creationId="{6353D566-80F1-60BF-C2E0-B4ED1B19BAD8}"/>
          </ac:picMkLst>
        </pc:picChg>
      </pc:sldChg>
      <pc:sldChg chg="modSp modNotesTx">
        <pc:chgData name="Lorraine Sage" userId="492655dd-2671-48ce-be84-1cb87887afd8" providerId="ADAL" clId="{4DF9BF2E-3FA8-494E-836B-7A4DD4B431B9}" dt="2026-02-25T09:34:44.214" v="14308" actId="20577"/>
        <pc:sldMkLst>
          <pc:docMk/>
          <pc:sldMk cId="2227510258" sldId="2020"/>
        </pc:sldMkLst>
        <pc:spChg chg="mod">
          <ac:chgData name="Lorraine Sage" userId="492655dd-2671-48ce-be84-1cb87887afd8" providerId="ADAL" clId="{4DF9BF2E-3FA8-494E-836B-7A4DD4B431B9}" dt="2026-02-20T08:08:04.591" v="13877" actId="20577"/>
          <ac:spMkLst>
            <pc:docMk/>
            <pc:sldMk cId="2227510258" sldId="2020"/>
            <ac:spMk id="13" creationId="{B29CFC6F-A0BB-8C43-909D-F7D9D87035CE}"/>
          </ac:spMkLst>
        </pc:spChg>
      </pc:sldChg>
      <pc:sldChg chg="addSp delSp modSp mod modNotesTx">
        <pc:chgData name="Lorraine Sage" userId="492655dd-2671-48ce-be84-1cb87887afd8" providerId="ADAL" clId="{4DF9BF2E-3FA8-494E-836B-7A4DD4B431B9}" dt="2026-03-02T14:53:59.659" v="14463" actId="478"/>
        <pc:sldMkLst>
          <pc:docMk/>
          <pc:sldMk cId="1790452473" sldId="2021"/>
        </pc:sldMkLst>
        <pc:spChg chg="add del mod">
          <ac:chgData name="Lorraine Sage" userId="492655dd-2671-48ce-be84-1cb87887afd8" providerId="ADAL" clId="{4DF9BF2E-3FA8-494E-836B-7A4DD4B431B9}" dt="2026-03-02T11:13:37.721" v="14410"/>
          <ac:spMkLst>
            <pc:docMk/>
            <pc:sldMk cId="1790452473" sldId="2021"/>
            <ac:spMk id="2" creationId="{FCD24544-7606-6B6C-01EF-D5EA47746CF5}"/>
          </ac:spMkLst>
        </pc:spChg>
        <pc:spChg chg="add del mod ord">
          <ac:chgData name="Lorraine Sage" userId="492655dd-2671-48ce-be84-1cb87887afd8" providerId="ADAL" clId="{4DF9BF2E-3FA8-494E-836B-7A4DD4B431B9}" dt="2026-03-02T11:13:37.721" v="14410"/>
          <ac:spMkLst>
            <pc:docMk/>
            <pc:sldMk cId="1790452473" sldId="2021"/>
            <ac:spMk id="4" creationId="{C83DB966-01BF-389E-04ED-587A558E8A16}"/>
          </ac:spMkLst>
        </pc:spChg>
        <pc:spChg chg="mod">
          <ac:chgData name="Lorraine Sage" userId="492655dd-2671-48ce-be84-1cb87887afd8" providerId="ADAL" clId="{4DF9BF2E-3FA8-494E-836B-7A4DD4B431B9}" dt="2026-03-02T11:09:35.920" v="14350"/>
          <ac:spMkLst>
            <pc:docMk/>
            <pc:sldMk cId="1790452473" sldId="2021"/>
            <ac:spMk id="6" creationId="{55D5B15B-695D-75FE-E4F7-4F0090A79E6A}"/>
          </ac:spMkLst>
        </pc:spChg>
        <pc:spChg chg="add del">
          <ac:chgData name="Lorraine Sage" userId="492655dd-2671-48ce-be84-1cb87887afd8" providerId="ADAL" clId="{4DF9BF2E-3FA8-494E-836B-7A4DD4B431B9}" dt="2026-03-02T11:10:08.048" v="14352"/>
          <ac:spMkLst>
            <pc:docMk/>
            <pc:sldMk cId="1790452473" sldId="2021"/>
            <ac:spMk id="7" creationId="{D0804C44-A966-2D8E-7DF5-22F7FC857E7F}"/>
          </ac:spMkLst>
        </pc:spChg>
        <pc:spChg chg="mod">
          <ac:chgData name="Lorraine Sage" userId="492655dd-2671-48ce-be84-1cb87887afd8" providerId="ADAL" clId="{4DF9BF2E-3FA8-494E-836B-7A4DD4B431B9}" dt="2026-03-02T11:10:47.116" v="14356"/>
          <ac:spMkLst>
            <pc:docMk/>
            <pc:sldMk cId="1790452473" sldId="2021"/>
            <ac:spMk id="8" creationId="{DE601712-CED6-03DE-AF05-8C992F7EDA68}"/>
          </ac:spMkLst>
        </pc:spChg>
        <pc:spChg chg="add del">
          <ac:chgData name="Lorraine Sage" userId="492655dd-2671-48ce-be84-1cb87887afd8" providerId="ADAL" clId="{4DF9BF2E-3FA8-494E-836B-7A4DD4B431B9}" dt="2026-03-02T11:11:08.695" v="14361"/>
          <ac:spMkLst>
            <pc:docMk/>
            <pc:sldMk cId="1790452473" sldId="2021"/>
            <ac:spMk id="9" creationId="{239B6E31-633D-D3A6-7B11-9DD6ED329F39}"/>
          </ac:spMkLst>
        </pc:spChg>
        <pc:spChg chg="mod">
          <ac:chgData name="Lorraine Sage" userId="492655dd-2671-48ce-be84-1cb87887afd8" providerId="ADAL" clId="{4DF9BF2E-3FA8-494E-836B-7A4DD4B431B9}" dt="2026-03-02T11:11:23.432" v="14364"/>
          <ac:spMkLst>
            <pc:docMk/>
            <pc:sldMk cId="1790452473" sldId="2021"/>
            <ac:spMk id="10" creationId="{E82F3807-FCB1-6361-54CA-3DCF8516609F}"/>
          </ac:spMkLst>
        </pc:spChg>
        <pc:spChg chg="mod">
          <ac:chgData name="Lorraine Sage" userId="492655dd-2671-48ce-be84-1cb87887afd8" providerId="ADAL" clId="{4DF9BF2E-3FA8-494E-836B-7A4DD4B431B9}" dt="2026-03-02T11:11:29.656" v="14366"/>
          <ac:spMkLst>
            <pc:docMk/>
            <pc:sldMk cId="1790452473" sldId="2021"/>
            <ac:spMk id="11" creationId="{3C906F93-10E6-4393-BB1C-A5C2E5C6DCB2}"/>
          </ac:spMkLst>
        </pc:spChg>
        <pc:spChg chg="add del mod">
          <ac:chgData name="Lorraine Sage" userId="492655dd-2671-48ce-be84-1cb87887afd8" providerId="ADAL" clId="{4DF9BF2E-3FA8-494E-836B-7A4DD4B431B9}" dt="2026-03-02T11:13:10.266" v="14398"/>
          <ac:spMkLst>
            <pc:docMk/>
            <pc:sldMk cId="1790452473" sldId="2021"/>
            <ac:spMk id="12" creationId="{C23133E7-46E7-95B7-0A58-63885A027024}"/>
          </ac:spMkLst>
        </pc:spChg>
        <pc:spChg chg="mod">
          <ac:chgData name="Lorraine Sage" userId="492655dd-2671-48ce-be84-1cb87887afd8" providerId="ADAL" clId="{4DF9BF2E-3FA8-494E-836B-7A4DD4B431B9}" dt="2026-03-02T11:13:10.266" v="14398"/>
          <ac:spMkLst>
            <pc:docMk/>
            <pc:sldMk cId="1790452473" sldId="2021"/>
            <ac:spMk id="13" creationId="{7DAF47B5-75C5-63BC-BA53-C41BE159E781}"/>
          </ac:spMkLst>
        </pc:spChg>
        <pc:spChg chg="del mod">
          <ac:chgData name="Lorraine Sage" userId="492655dd-2671-48ce-be84-1cb87887afd8" providerId="ADAL" clId="{4DF9BF2E-3FA8-494E-836B-7A4DD4B431B9}" dt="2026-03-02T11:13:40.412" v="14411" actId="478"/>
          <ac:spMkLst>
            <pc:docMk/>
            <pc:sldMk cId="1790452473" sldId="2021"/>
            <ac:spMk id="14" creationId="{3045EE16-9BEB-EA3E-D9F8-9341A099B403}"/>
          </ac:spMkLst>
        </pc:spChg>
        <pc:spChg chg="del mod">
          <ac:chgData name="Lorraine Sage" userId="492655dd-2671-48ce-be84-1cb87887afd8" providerId="ADAL" clId="{4DF9BF2E-3FA8-494E-836B-7A4DD4B431B9}" dt="2026-03-02T11:13:41.059" v="14412" actId="478"/>
          <ac:spMkLst>
            <pc:docMk/>
            <pc:sldMk cId="1790452473" sldId="2021"/>
            <ac:spMk id="15" creationId="{981FD5D5-C499-32D4-94BB-4496817F8690}"/>
          </ac:spMkLst>
        </pc:spChg>
        <pc:spChg chg="add del mod modCrop">
          <ac:chgData name="Lorraine Sage" userId="492655dd-2671-48ce-be84-1cb87887afd8" providerId="ADAL" clId="{4DF9BF2E-3FA8-494E-836B-7A4DD4B431B9}" dt="2026-03-02T14:53:59.659" v="14463" actId="478"/>
          <ac:spMkLst>
            <pc:docMk/>
            <pc:sldMk cId="1790452473" sldId="2021"/>
            <ac:spMk id="16" creationId="{913F2483-2008-55BB-76EB-2F13FEA1FF88}"/>
          </ac:spMkLst>
        </pc:spChg>
        <pc:grpChg chg="add del mod">
          <ac:chgData name="Lorraine Sage" userId="492655dd-2671-48ce-be84-1cb87887afd8" providerId="ADAL" clId="{4DF9BF2E-3FA8-494E-836B-7A4DD4B431B9}" dt="2026-03-02T11:16:11.171" v="14442" actId="164"/>
          <ac:grpSpMkLst>
            <pc:docMk/>
            <pc:sldMk cId="1790452473" sldId="2021"/>
            <ac:grpSpMk id="20" creationId="{311AAC68-987B-CC9B-A2EA-2528B1380973}"/>
          </ac:grpSpMkLst>
        </pc:grpChg>
        <pc:picChg chg="add del mod">
          <ac:chgData name="Lorraine Sage" userId="492655dd-2671-48ce-be84-1cb87887afd8" providerId="ADAL" clId="{4DF9BF2E-3FA8-494E-836B-7A4DD4B431B9}" dt="2026-03-02T14:53:49.798" v="14458" actId="1076"/>
          <ac:picMkLst>
            <pc:docMk/>
            <pc:sldMk cId="1790452473" sldId="2021"/>
            <ac:picMk id="17" creationId="{ABBC5FE4-E814-875B-B2F6-7C83426DCCC0}"/>
          </ac:picMkLst>
        </pc:picChg>
        <pc:picChg chg="add del mod ord">
          <ac:chgData name="Lorraine Sage" userId="492655dd-2671-48ce-be84-1cb87887afd8" providerId="ADAL" clId="{4DF9BF2E-3FA8-494E-836B-7A4DD4B431B9}" dt="2026-03-02T14:53:46.721" v="14455" actId="1076"/>
          <ac:picMkLst>
            <pc:docMk/>
            <pc:sldMk cId="1790452473" sldId="2021"/>
            <ac:picMk id="18" creationId="{ABBC5FE4-E814-875B-B2F6-7C83426DCCC0}"/>
          </ac:picMkLst>
        </pc:picChg>
        <pc:picChg chg="add del mod">
          <ac:chgData name="Lorraine Sage" userId="492655dd-2671-48ce-be84-1cb87887afd8" providerId="ADAL" clId="{4DF9BF2E-3FA8-494E-836B-7A4DD4B431B9}" dt="2026-03-02T14:53:45.638" v="14454"/>
          <ac:picMkLst>
            <pc:docMk/>
            <pc:sldMk cId="1790452473" sldId="2021"/>
            <ac:picMk id="19" creationId="{B7B9FC3E-DF0E-61B0-2F58-DECB721A4F87}"/>
          </ac:picMkLst>
        </pc:picChg>
      </pc:sldChg>
      <pc:sldChg chg="addSp delSp modSp mod modNotesTx">
        <pc:chgData name="Lorraine Sage" userId="492655dd-2671-48ce-be84-1cb87887afd8" providerId="ADAL" clId="{4DF9BF2E-3FA8-494E-836B-7A4DD4B431B9}" dt="2026-03-03T08:54:29.666" v="14473" actId="21"/>
        <pc:sldMkLst>
          <pc:docMk/>
          <pc:sldMk cId="2398324893" sldId="2022"/>
        </pc:sldMkLst>
        <pc:spChg chg="mod">
          <ac:chgData name="Lorraine Sage" userId="492655dd-2671-48ce-be84-1cb87887afd8" providerId="ADAL" clId="{4DF9BF2E-3FA8-494E-836B-7A4DD4B431B9}" dt="2026-03-03T08:49:15.666" v="14465" actId="1076"/>
          <ac:spMkLst>
            <pc:docMk/>
            <pc:sldMk cId="2398324893" sldId="2022"/>
            <ac:spMk id="4" creationId="{72AF4D93-A6C0-E559-87A1-AAD9A2F854C7}"/>
          </ac:spMkLst>
        </pc:spChg>
        <pc:picChg chg="mod">
          <ac:chgData name="Lorraine Sage" userId="492655dd-2671-48ce-be84-1cb87887afd8" providerId="ADAL" clId="{4DF9BF2E-3FA8-494E-836B-7A4DD4B431B9}" dt="2026-03-03T08:49:37.769" v="14467" actId="1076"/>
          <ac:picMkLst>
            <pc:docMk/>
            <pc:sldMk cId="2398324893" sldId="2022"/>
            <ac:picMk id="2" creationId="{4ED36924-1D2D-7E98-3B97-C82CA6E99738}"/>
          </ac:picMkLst>
        </pc:picChg>
        <pc:picChg chg="add del">
          <ac:chgData name="Lorraine Sage" userId="492655dd-2671-48ce-be84-1cb87887afd8" providerId="ADAL" clId="{4DF9BF2E-3FA8-494E-836B-7A4DD4B431B9}" dt="2026-03-02T11:07:40.054" v="14339" actId="21"/>
          <ac:picMkLst>
            <pc:docMk/>
            <pc:sldMk cId="2398324893" sldId="2022"/>
            <ac:picMk id="2" creationId="{B7B9FC3E-DF0E-61B0-2F58-DECB721A4F87}"/>
          </ac:picMkLst>
        </pc:picChg>
        <pc:picChg chg="del mod">
          <ac:chgData name="Lorraine Sage" userId="492655dd-2671-48ce-be84-1cb87887afd8" providerId="ADAL" clId="{4DF9BF2E-3FA8-494E-836B-7A4DD4B431B9}" dt="2026-03-03T08:50:05.560" v="14470" actId="21"/>
          <ac:picMkLst>
            <pc:docMk/>
            <pc:sldMk cId="2398324893" sldId="2022"/>
            <ac:picMk id="3" creationId="{AA48248A-5E01-8597-B1A7-83020E5D0474}"/>
          </ac:picMkLst>
        </pc:picChg>
        <pc:picChg chg="del mod">
          <ac:chgData name="Lorraine Sage" userId="492655dd-2671-48ce-be84-1cb87887afd8" providerId="ADAL" clId="{4DF9BF2E-3FA8-494E-836B-7A4DD4B431B9}" dt="2026-03-03T08:54:29.666" v="14473" actId="21"/>
          <ac:picMkLst>
            <pc:docMk/>
            <pc:sldMk cId="2398324893" sldId="2022"/>
            <ac:picMk id="9" creationId="{8DA63283-4690-4A81-AD9D-134721B432C2}"/>
          </ac:picMkLst>
        </pc:picChg>
      </pc:sldChg>
      <pc:sldMasterChg chg="delSldLayout modSldLayout">
        <pc:chgData name="Lorraine Sage" userId="492655dd-2671-48ce-be84-1cb87887afd8" providerId="ADAL" clId="{4DF9BF2E-3FA8-494E-836B-7A4DD4B431B9}" dt="2026-02-16T11:23:46.807" v="11344" actId="478"/>
        <pc:sldMasterMkLst>
          <pc:docMk/>
          <pc:sldMasterMk cId="2142349000" sldId="2147486213"/>
        </pc:sldMasterMkLst>
        <pc:sldLayoutChg chg="delSp mod">
          <pc:chgData name="Lorraine Sage" userId="492655dd-2671-48ce-be84-1cb87887afd8" providerId="ADAL" clId="{4DF9BF2E-3FA8-494E-836B-7A4DD4B431B9}" dt="2026-02-12T15:48:43.476" v="1052" actId="478"/>
          <pc:sldLayoutMkLst>
            <pc:docMk/>
            <pc:sldMasterMk cId="2142349000" sldId="2147486213"/>
            <pc:sldLayoutMk cId="2356847949" sldId="2147486336"/>
          </pc:sldLayoutMkLst>
        </pc:sldLayoutChg>
        <pc:sldLayoutChg chg="delSp mod">
          <pc:chgData name="Lorraine Sage" userId="492655dd-2671-48ce-be84-1cb87887afd8" providerId="ADAL" clId="{4DF9BF2E-3FA8-494E-836B-7A4DD4B431B9}" dt="2026-02-16T11:23:46.807" v="11344" actId="478"/>
          <pc:sldLayoutMkLst>
            <pc:docMk/>
            <pc:sldMasterMk cId="2142349000" sldId="2147486213"/>
            <pc:sldLayoutMk cId="1503165144" sldId="2147486348"/>
          </pc:sldLayoutMkLst>
        </pc:sldLayoutChg>
      </pc:sldMasterChg>
    </pc:docChg>
  </pc:docChgLst>
  <pc:docChgLst>
    <pc:chgData name="Tara Tyrrell" userId="67dc6626-2ece-4dc7-ac5a-9add06ec429c" providerId="ADAL" clId="{19B3F894-1FCB-46F2-98B7-33FD822CACFC}"/>
    <pc:docChg chg="undo custSel modSld">
      <pc:chgData name="Tara Tyrrell" userId="67dc6626-2ece-4dc7-ac5a-9add06ec429c" providerId="ADAL" clId="{19B3F894-1FCB-46F2-98B7-33FD822CACFC}" dt="2026-02-23T21:25:37.929" v="52"/>
      <pc:docMkLst>
        <pc:docMk/>
      </pc:docMkLst>
      <pc:sldChg chg="modSp">
        <pc:chgData name="Tara Tyrrell" userId="67dc6626-2ece-4dc7-ac5a-9add06ec429c" providerId="ADAL" clId="{19B3F894-1FCB-46F2-98B7-33FD822CACFC}" dt="2026-02-23T21:25:37.929" v="52"/>
        <pc:sldMkLst>
          <pc:docMk/>
          <pc:sldMk cId="2962364362" sldId="257"/>
        </pc:sldMkLst>
        <pc:picChg chg="mod">
          <ac:chgData name="Tara Tyrrell" userId="67dc6626-2ece-4dc7-ac5a-9add06ec429c" providerId="ADAL" clId="{19B3F894-1FCB-46F2-98B7-33FD822CACFC}" dt="2026-02-23T21:25:37.929" v="52"/>
          <ac:picMkLst>
            <pc:docMk/>
            <pc:sldMk cId="2962364362" sldId="257"/>
            <ac:picMk id="2" creationId="{70D2DB03-D9A2-3095-3170-38FAFEF3F4A9}"/>
          </ac:picMkLst>
        </pc:picChg>
      </pc:sldChg>
      <pc:sldChg chg="modSp">
        <pc:chgData name="Tara Tyrrell" userId="67dc6626-2ece-4dc7-ac5a-9add06ec429c" providerId="ADAL" clId="{19B3F894-1FCB-46F2-98B7-33FD822CACFC}" dt="2026-02-23T21:25:06.190" v="51"/>
        <pc:sldMkLst>
          <pc:docMk/>
          <pc:sldMk cId="2302989805" sldId="258"/>
        </pc:sldMkLst>
        <pc:picChg chg="mod">
          <ac:chgData name="Tara Tyrrell" userId="67dc6626-2ece-4dc7-ac5a-9add06ec429c" providerId="ADAL" clId="{19B3F894-1FCB-46F2-98B7-33FD822CACFC}" dt="2026-02-23T21:25:06.190" v="51"/>
          <ac:picMkLst>
            <pc:docMk/>
            <pc:sldMk cId="2302989805" sldId="258"/>
            <ac:picMk id="5" creationId="{0BE0C3AC-0EFC-CA68-849D-FDDE22B1F133}"/>
          </ac:picMkLst>
        </pc:picChg>
      </pc:sldChg>
      <pc:sldChg chg="modSp mod modNotesTx">
        <pc:chgData name="Tara Tyrrell" userId="67dc6626-2ece-4dc7-ac5a-9add06ec429c" providerId="ADAL" clId="{19B3F894-1FCB-46F2-98B7-33FD822CACFC}" dt="2026-02-23T21:24:02.788" v="45" actId="6549"/>
        <pc:sldMkLst>
          <pc:docMk/>
          <pc:sldMk cId="4221246315" sldId="261"/>
        </pc:sldMkLst>
        <pc:spChg chg="mod">
          <ac:chgData name="Tara Tyrrell" userId="67dc6626-2ece-4dc7-ac5a-9add06ec429c" providerId="ADAL" clId="{19B3F894-1FCB-46F2-98B7-33FD822CACFC}" dt="2026-02-23T21:24:02.788" v="45" actId="6549"/>
          <ac:spMkLst>
            <pc:docMk/>
            <pc:sldMk cId="4221246315" sldId="261"/>
            <ac:spMk id="4" creationId="{36EA2AD7-6B81-0A6D-0D43-7E6C5A689800}"/>
          </ac:spMkLst>
        </pc:spChg>
        <pc:picChg chg="mod">
          <ac:chgData name="Tara Tyrrell" userId="67dc6626-2ece-4dc7-ac5a-9add06ec429c" providerId="ADAL" clId="{19B3F894-1FCB-46F2-98B7-33FD822CACFC}" dt="2026-02-23T21:20:57.736" v="32" actId="1035"/>
          <ac:picMkLst>
            <pc:docMk/>
            <pc:sldMk cId="4221246315" sldId="261"/>
            <ac:picMk id="2" creationId="{4A61513B-4E04-364F-3D10-7C36357BF361}"/>
          </ac:picMkLst>
        </pc:picChg>
      </pc:sldChg>
      <pc:sldChg chg="modSp mod">
        <pc:chgData name="Tara Tyrrell" userId="67dc6626-2ece-4dc7-ac5a-9add06ec429c" providerId="ADAL" clId="{19B3F894-1FCB-46F2-98B7-33FD822CACFC}" dt="2026-02-23T21:24:10.902" v="50" actId="20577"/>
        <pc:sldMkLst>
          <pc:docMk/>
          <pc:sldMk cId="521185421" sldId="275"/>
        </pc:sldMkLst>
        <pc:spChg chg="mod">
          <ac:chgData name="Tara Tyrrell" userId="67dc6626-2ece-4dc7-ac5a-9add06ec429c" providerId="ADAL" clId="{19B3F894-1FCB-46F2-98B7-33FD822CACFC}" dt="2026-02-23T21:24:10.902" v="50" actId="20577"/>
          <ac:spMkLst>
            <pc:docMk/>
            <pc:sldMk cId="521185421" sldId="275"/>
            <ac:spMk id="4" creationId="{45A27C71-028B-C6A9-8E49-A03634841C5D}"/>
          </ac:spMkLst>
        </pc:spChg>
      </pc:sldChg>
      <pc:sldChg chg="modSp mod">
        <pc:chgData name="Tara Tyrrell" userId="67dc6626-2ece-4dc7-ac5a-9add06ec429c" providerId="ADAL" clId="{19B3F894-1FCB-46F2-98B7-33FD822CACFC}" dt="2026-02-23T21:20:46.005" v="27" actId="1035"/>
        <pc:sldMkLst>
          <pc:docMk/>
          <pc:sldMk cId="3633108255" sldId="290"/>
        </pc:sldMkLst>
        <pc:picChg chg="mod">
          <ac:chgData name="Tara Tyrrell" userId="67dc6626-2ece-4dc7-ac5a-9add06ec429c" providerId="ADAL" clId="{19B3F894-1FCB-46F2-98B7-33FD822CACFC}" dt="2026-02-23T21:20:46.005" v="27" actId="1035"/>
          <ac:picMkLst>
            <pc:docMk/>
            <pc:sldMk cId="3633108255" sldId="290"/>
            <ac:picMk id="8" creationId="{6F45436E-E451-D2D7-2EBF-35856A90E7D4}"/>
          </ac:picMkLst>
        </pc:picChg>
      </pc:sldChg>
      <pc:sldChg chg="modSp">
        <pc:chgData name="Tara Tyrrell" userId="67dc6626-2ece-4dc7-ac5a-9add06ec429c" providerId="ADAL" clId="{19B3F894-1FCB-46F2-98B7-33FD822CACFC}" dt="2026-02-23T21:21:27.783" v="34" actId="20577"/>
        <pc:sldMkLst>
          <pc:docMk/>
          <pc:sldMk cId="4214988714" sldId="316"/>
        </pc:sldMkLst>
        <pc:spChg chg="mod">
          <ac:chgData name="Tara Tyrrell" userId="67dc6626-2ece-4dc7-ac5a-9add06ec429c" providerId="ADAL" clId="{19B3F894-1FCB-46F2-98B7-33FD822CACFC}" dt="2026-02-23T21:21:26.035" v="33" actId="20577"/>
          <ac:spMkLst>
            <pc:docMk/>
            <pc:sldMk cId="4214988714" sldId="316"/>
            <ac:spMk id="8" creationId="{440CC7EA-5788-C9E9-3CBF-5BC735542308}"/>
          </ac:spMkLst>
        </pc:spChg>
        <pc:spChg chg="mod">
          <ac:chgData name="Tara Tyrrell" userId="67dc6626-2ece-4dc7-ac5a-9add06ec429c" providerId="ADAL" clId="{19B3F894-1FCB-46F2-98B7-33FD822CACFC}" dt="2026-02-23T21:21:27.783" v="34" actId="20577"/>
          <ac:spMkLst>
            <pc:docMk/>
            <pc:sldMk cId="4214988714" sldId="316"/>
            <ac:spMk id="10" creationId="{0AA83B83-48C7-72CA-AC06-1E40109F78F5}"/>
          </ac:spMkLst>
        </pc:spChg>
      </pc:sldChg>
      <pc:sldChg chg="modSp mod">
        <pc:chgData name="Tara Tyrrell" userId="67dc6626-2ece-4dc7-ac5a-9add06ec429c" providerId="ADAL" clId="{19B3F894-1FCB-46F2-98B7-33FD822CACFC}" dt="2026-02-23T21:20:38.250" v="15" actId="1036"/>
        <pc:sldMkLst>
          <pc:docMk/>
          <pc:sldMk cId="3763482714" sldId="1957"/>
        </pc:sldMkLst>
        <pc:spChg chg="mod">
          <ac:chgData name="Tara Tyrrell" userId="67dc6626-2ece-4dc7-ac5a-9add06ec429c" providerId="ADAL" clId="{19B3F894-1FCB-46F2-98B7-33FD822CACFC}" dt="2026-02-23T21:20:17.216" v="6" actId="1037"/>
          <ac:spMkLst>
            <pc:docMk/>
            <pc:sldMk cId="3763482714" sldId="1957"/>
            <ac:spMk id="3" creationId="{EC57ADA7-6549-ED12-DC41-DF2A9235ECCC}"/>
          </ac:spMkLst>
        </pc:spChg>
        <pc:picChg chg="mod">
          <ac:chgData name="Tara Tyrrell" userId="67dc6626-2ece-4dc7-ac5a-9add06ec429c" providerId="ADAL" clId="{19B3F894-1FCB-46F2-98B7-33FD822CACFC}" dt="2026-02-23T21:20:38.250" v="15" actId="1036"/>
          <ac:picMkLst>
            <pc:docMk/>
            <pc:sldMk cId="3763482714" sldId="1957"/>
            <ac:picMk id="4" creationId="{0F9E878A-4921-A965-7848-82312BCF33F4}"/>
          </ac:picMkLst>
        </pc:picChg>
      </pc:sldChg>
      <pc:sldChg chg="modSp mod">
        <pc:chgData name="Tara Tyrrell" userId="67dc6626-2ece-4dc7-ac5a-9add06ec429c" providerId="ADAL" clId="{19B3F894-1FCB-46F2-98B7-33FD822CACFC}" dt="2026-02-23T21:21:57.097" v="37" actId="1036"/>
        <pc:sldMkLst>
          <pc:docMk/>
          <pc:sldMk cId="4113215764" sldId="1965"/>
        </pc:sldMkLst>
        <pc:spChg chg="mod">
          <ac:chgData name="Tara Tyrrell" userId="67dc6626-2ece-4dc7-ac5a-9add06ec429c" providerId="ADAL" clId="{19B3F894-1FCB-46F2-98B7-33FD822CACFC}" dt="2026-02-23T21:21:57.097" v="37" actId="1036"/>
          <ac:spMkLst>
            <pc:docMk/>
            <pc:sldMk cId="4113215764" sldId="1965"/>
            <ac:spMk id="4" creationId="{CA7A516F-29C5-FE4A-B9DA-BB689E7629E6}"/>
          </ac:spMkLst>
        </pc:spChg>
      </pc:sldChg>
    </pc:docChg>
  </pc:docChgLst>
  <pc:docChgLst>
    <pc:chgData name="Lorraine Sage" userId="492655dd-2671-48ce-be84-1cb87887afd8" providerId="ADAL" clId="{BA51C357-AFA0-451D-9E5D-545B36F5C211}"/>
    <pc:docChg chg="addSld delSld modSld">
      <pc:chgData name="Lorraine Sage" userId="492655dd-2671-48ce-be84-1cb87887afd8" providerId="ADAL" clId="{BA51C357-AFA0-451D-9E5D-545B36F5C211}" dt="2026-02-10T08:52:39.860" v="3" actId="47"/>
      <pc:docMkLst>
        <pc:docMk/>
      </pc:docMkLst>
      <pc:sldChg chg="add">
        <pc:chgData name="Lorraine Sage" userId="492655dd-2671-48ce-be84-1cb87887afd8" providerId="ADAL" clId="{BA51C357-AFA0-451D-9E5D-545B36F5C211}" dt="2026-02-10T08:52:08.083" v="0"/>
        <pc:sldMkLst>
          <pc:docMk/>
          <pc:sldMk cId="2264914209" sldId="319"/>
        </pc:sldMkLst>
      </pc:sldChg>
      <pc:sldChg chg="add">
        <pc:chgData name="Lorraine Sage" userId="492655dd-2671-48ce-be84-1cb87887afd8" providerId="ADAL" clId="{BA51C357-AFA0-451D-9E5D-545B36F5C211}" dt="2026-02-10T08:52:37.452" v="2"/>
        <pc:sldMkLst>
          <pc:docMk/>
          <pc:sldMk cId="1684439996" sldId="320"/>
        </pc:sldMkLst>
      </pc:sldChg>
    </pc:docChg>
  </pc:docChgLst>
  <pc:docChgLst>
    <pc:chgData name="Elizabeth Piaquadio" userId="52767243-7565-4b68-b9c1-5d2bede989b0" providerId="ADAL" clId="{6959DBFD-AD15-9846-B7DF-CC0725577085}"/>
    <pc:docChg chg="undo custSel addSld modSld sldOrd">
      <pc:chgData name="Elizabeth Piaquadio" userId="52767243-7565-4b68-b9c1-5d2bede989b0" providerId="ADAL" clId="{6959DBFD-AD15-9846-B7DF-CC0725577085}" dt="2026-02-22T09:04:21.556" v="286" actId="1076"/>
      <pc:docMkLst>
        <pc:docMk/>
      </pc:docMkLst>
      <pc:sldChg chg="modSp mod">
        <pc:chgData name="Elizabeth Piaquadio" userId="52767243-7565-4b68-b9c1-5d2bede989b0" providerId="ADAL" clId="{6959DBFD-AD15-9846-B7DF-CC0725577085}" dt="2026-02-19T01:51:20.633" v="0" actId="1076"/>
        <pc:sldMkLst>
          <pc:docMk/>
          <pc:sldMk cId="2585116655" sldId="256"/>
        </pc:sldMkLst>
        <pc:spChg chg="mod">
          <ac:chgData name="Elizabeth Piaquadio" userId="52767243-7565-4b68-b9c1-5d2bede989b0" providerId="ADAL" clId="{6959DBFD-AD15-9846-B7DF-CC0725577085}" dt="2026-02-19T01:51:20.633" v="0" actId="1076"/>
          <ac:spMkLst>
            <pc:docMk/>
            <pc:sldMk cId="2585116655" sldId="256"/>
            <ac:spMk id="20" creationId="{1012F096-979D-2AAF-1F18-70583BE9E295}"/>
          </ac:spMkLst>
        </pc:spChg>
      </pc:sldChg>
      <pc:sldChg chg="addSp delSp modSp new mod modTransition modAnim modNotesTx">
        <pc:chgData name="Elizabeth Piaquadio" userId="52767243-7565-4b68-b9c1-5d2bede989b0" providerId="ADAL" clId="{6959DBFD-AD15-9846-B7DF-CC0725577085}" dt="2026-02-20T03:11:18.303" v="275"/>
        <pc:sldMkLst>
          <pc:docMk/>
          <pc:sldMk cId="2227510258" sldId="2020"/>
        </pc:sldMkLst>
        <pc:spChg chg="add mod">
          <ac:chgData name="Elizabeth Piaquadio" userId="52767243-7565-4b68-b9c1-5d2bede989b0" providerId="ADAL" clId="{6959DBFD-AD15-9846-B7DF-CC0725577085}" dt="2026-02-20T03:02:23.584" v="88" actId="1076"/>
          <ac:spMkLst>
            <pc:docMk/>
            <pc:sldMk cId="2227510258" sldId="2020"/>
            <ac:spMk id="4" creationId="{DA3A8DC4-8972-43D1-542D-6B591B778AF1}"/>
          </ac:spMkLst>
        </pc:spChg>
        <pc:spChg chg="add mod">
          <ac:chgData name="Elizabeth Piaquadio" userId="52767243-7565-4b68-b9c1-5d2bede989b0" providerId="ADAL" clId="{6959DBFD-AD15-9846-B7DF-CC0725577085}" dt="2026-02-20T03:02:13.832" v="85" actId="167"/>
          <ac:spMkLst>
            <pc:docMk/>
            <pc:sldMk cId="2227510258" sldId="2020"/>
            <ac:spMk id="5" creationId="{CAF5C171-A0AB-036D-D01B-2DCE73C0628E}"/>
          </ac:spMkLst>
        </pc:spChg>
        <pc:spChg chg="add mod">
          <ac:chgData name="Elizabeth Piaquadio" userId="52767243-7565-4b68-b9c1-5d2bede989b0" providerId="ADAL" clId="{6959DBFD-AD15-9846-B7DF-CC0725577085}" dt="2026-02-20T03:02:49.068" v="91" actId="14100"/>
          <ac:spMkLst>
            <pc:docMk/>
            <pc:sldMk cId="2227510258" sldId="2020"/>
            <ac:spMk id="6" creationId="{3C9D8D24-1996-FB81-7E84-9059869F3B98}"/>
          </ac:spMkLst>
        </pc:spChg>
        <pc:spChg chg="add mod">
          <ac:chgData name="Elizabeth Piaquadio" userId="52767243-7565-4b68-b9c1-5d2bede989b0" providerId="ADAL" clId="{6959DBFD-AD15-9846-B7DF-CC0725577085}" dt="2026-02-20T03:02:49.068" v="91" actId="14100"/>
          <ac:spMkLst>
            <pc:docMk/>
            <pc:sldMk cId="2227510258" sldId="2020"/>
            <ac:spMk id="7" creationId="{774EDB2C-2067-A416-BAD6-2D69962FD2F9}"/>
          </ac:spMkLst>
        </pc:spChg>
        <pc:spChg chg="add mod">
          <ac:chgData name="Elizabeth Piaquadio" userId="52767243-7565-4b68-b9c1-5d2bede989b0" providerId="ADAL" clId="{6959DBFD-AD15-9846-B7DF-CC0725577085}" dt="2026-02-20T03:02:51.269" v="92" actId="1076"/>
          <ac:spMkLst>
            <pc:docMk/>
            <pc:sldMk cId="2227510258" sldId="2020"/>
            <ac:spMk id="8" creationId="{E1CBE401-FB05-6A04-A13F-E89C68DC564A}"/>
          </ac:spMkLst>
        </pc:spChg>
        <pc:spChg chg="add mod">
          <ac:chgData name="Elizabeth Piaquadio" userId="52767243-7565-4b68-b9c1-5d2bede989b0" providerId="ADAL" clId="{6959DBFD-AD15-9846-B7DF-CC0725577085}" dt="2026-02-20T03:03:43.280" v="100" actId="1076"/>
          <ac:spMkLst>
            <pc:docMk/>
            <pc:sldMk cId="2227510258" sldId="2020"/>
            <ac:spMk id="11" creationId="{F1DEC025-4A0E-4B8F-0BFE-BF72FE6B5897}"/>
          </ac:spMkLst>
        </pc:spChg>
        <pc:spChg chg="add mod">
          <ac:chgData name="Elizabeth Piaquadio" userId="52767243-7565-4b68-b9c1-5d2bede989b0" providerId="ADAL" clId="{6959DBFD-AD15-9846-B7DF-CC0725577085}" dt="2026-02-20T03:03:58.254" v="105" actId="1076"/>
          <ac:spMkLst>
            <pc:docMk/>
            <pc:sldMk cId="2227510258" sldId="2020"/>
            <ac:spMk id="12" creationId="{6E92AF94-8343-51BF-AE92-CE166916B234}"/>
          </ac:spMkLst>
        </pc:spChg>
        <pc:spChg chg="add mod">
          <ac:chgData name="Elizabeth Piaquadio" userId="52767243-7565-4b68-b9c1-5d2bede989b0" providerId="ADAL" clId="{6959DBFD-AD15-9846-B7DF-CC0725577085}" dt="2026-02-20T03:04:05.688" v="110" actId="1076"/>
          <ac:spMkLst>
            <pc:docMk/>
            <pc:sldMk cId="2227510258" sldId="2020"/>
            <ac:spMk id="13" creationId="{B29CFC6F-A0BB-8C43-909D-F7D9D87035CE}"/>
          </ac:spMkLst>
        </pc:spChg>
        <pc:spChg chg="add mod">
          <ac:chgData name="Elizabeth Piaquadio" userId="52767243-7565-4b68-b9c1-5d2bede989b0" providerId="ADAL" clId="{6959DBFD-AD15-9846-B7DF-CC0725577085}" dt="2026-02-20T03:04:26.488" v="138" actId="1076"/>
          <ac:spMkLst>
            <pc:docMk/>
            <pc:sldMk cId="2227510258" sldId="2020"/>
            <ac:spMk id="14" creationId="{B74377A3-1A16-C001-BFBB-DF8457AAE0EE}"/>
          </ac:spMkLst>
        </pc:spChg>
        <pc:spChg chg="add mod">
          <ac:chgData name="Elizabeth Piaquadio" userId="52767243-7565-4b68-b9c1-5d2bede989b0" providerId="ADAL" clId="{6959DBFD-AD15-9846-B7DF-CC0725577085}" dt="2026-02-20T03:04:50.804" v="144" actId="1076"/>
          <ac:spMkLst>
            <pc:docMk/>
            <pc:sldMk cId="2227510258" sldId="2020"/>
            <ac:spMk id="15" creationId="{CB1395D5-5063-C716-4450-67032B7B3DF3}"/>
          </ac:spMkLst>
        </pc:spChg>
        <pc:spChg chg="add mod">
          <ac:chgData name="Elizabeth Piaquadio" userId="52767243-7565-4b68-b9c1-5d2bede989b0" providerId="ADAL" clId="{6959DBFD-AD15-9846-B7DF-CC0725577085}" dt="2026-02-20T03:05:15.885" v="155" actId="1076"/>
          <ac:spMkLst>
            <pc:docMk/>
            <pc:sldMk cId="2227510258" sldId="2020"/>
            <ac:spMk id="16" creationId="{DFA68716-693B-86B5-147A-10934C02913E}"/>
          </ac:spMkLst>
        </pc:spChg>
        <pc:spChg chg="add mod">
          <ac:chgData name="Elizabeth Piaquadio" userId="52767243-7565-4b68-b9c1-5d2bede989b0" providerId="ADAL" clId="{6959DBFD-AD15-9846-B7DF-CC0725577085}" dt="2026-02-20T03:05:54.853" v="168" actId="1076"/>
          <ac:spMkLst>
            <pc:docMk/>
            <pc:sldMk cId="2227510258" sldId="2020"/>
            <ac:spMk id="17" creationId="{8CB01C66-CA01-BE43-91E9-853828C5C244}"/>
          </ac:spMkLst>
        </pc:spChg>
        <pc:spChg chg="add mod">
          <ac:chgData name="Elizabeth Piaquadio" userId="52767243-7565-4b68-b9c1-5d2bede989b0" providerId="ADAL" clId="{6959DBFD-AD15-9846-B7DF-CC0725577085}" dt="2026-02-20T03:05:50.555" v="167" actId="1076"/>
          <ac:spMkLst>
            <pc:docMk/>
            <pc:sldMk cId="2227510258" sldId="2020"/>
            <ac:spMk id="18" creationId="{7BF25D4C-9072-0DED-22DA-8ECE87C2953A}"/>
          </ac:spMkLst>
        </pc:spChg>
        <pc:picChg chg="add mod">
          <ac:chgData name="Elizabeth Piaquadio" userId="52767243-7565-4b68-b9c1-5d2bede989b0" providerId="ADAL" clId="{6959DBFD-AD15-9846-B7DF-CC0725577085}" dt="2026-02-20T03:03:37.860" v="96" actId="962"/>
          <ac:picMkLst>
            <pc:docMk/>
            <pc:sldMk cId="2227510258" sldId="2020"/>
            <ac:picMk id="10" creationId="{76455F82-44D9-3E93-36E8-536289EFE129}"/>
          </ac:picMkLst>
        </pc:picChg>
      </pc:sldChg>
      <pc:sldChg chg="addSp delSp modSp add mod ord delAnim modNotesTx">
        <pc:chgData name="Elizabeth Piaquadio" userId="52767243-7565-4b68-b9c1-5d2bede989b0" providerId="ADAL" clId="{6959DBFD-AD15-9846-B7DF-CC0725577085}" dt="2026-02-22T09:04:21.556" v="286" actId="1076"/>
        <pc:sldMkLst>
          <pc:docMk/>
          <pc:sldMk cId="1790452473" sldId="2021"/>
        </pc:sldMkLst>
        <pc:spChg chg="add mod">
          <ac:chgData name="Elizabeth Piaquadio" userId="52767243-7565-4b68-b9c1-5d2bede989b0" providerId="ADAL" clId="{6959DBFD-AD15-9846-B7DF-CC0725577085}" dt="2026-02-20T03:07:23.735" v="179"/>
          <ac:spMkLst>
            <pc:docMk/>
            <pc:sldMk cId="1790452473" sldId="2021"/>
            <ac:spMk id="3" creationId="{E2EE6A52-2D61-A332-A29E-5C134404038F}"/>
          </ac:spMkLst>
        </pc:spChg>
        <pc:spChg chg="add mod">
          <ac:chgData name="Elizabeth Piaquadio" userId="52767243-7565-4b68-b9c1-5d2bede989b0" providerId="ADAL" clId="{6959DBFD-AD15-9846-B7DF-CC0725577085}" dt="2026-02-22T09:04:21.556" v="286" actId="1076"/>
          <ac:spMkLst>
            <pc:docMk/>
            <pc:sldMk cId="1790452473" sldId="2021"/>
            <ac:spMk id="21" creationId="{248B70DC-BC27-7019-A405-A7186D7AD0EF}"/>
          </ac:spMkLst>
        </pc:spChg>
      </pc:sldChg>
      <pc:sldChg chg="delSp add mod delAnim modNotesTx">
        <pc:chgData name="Elizabeth Piaquadio" userId="52767243-7565-4b68-b9c1-5d2bede989b0" providerId="ADAL" clId="{6959DBFD-AD15-9846-B7DF-CC0725577085}" dt="2026-02-20T03:10:44.978" v="267"/>
        <pc:sldMkLst>
          <pc:docMk/>
          <pc:sldMk cId="2398324893" sldId="20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724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9166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351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6E5F-39FC-26D5-8925-4EF8AF94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4624F-9DCC-B6B9-0098-95BB4BCDA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A652EE-1841-9D83-2CFB-1B91DE4DD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48204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5651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1855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288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1570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630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7793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022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937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5156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90349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342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99099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46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88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1711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826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8BA34-3614-9B06-A173-43CC2E605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C9D9BC-4B4C-74AE-4EE9-EA226650F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00CF5-4108-120D-F5F5-032FE6662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34452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208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5-6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7" y="366803"/>
            <a:ext cx="6766560" cy="536575"/>
          </a:xfrm>
        </p:spPr>
        <p:txBody>
          <a:bodyPr anchor="t"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6066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8" y="37632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018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39" y="366803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6066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4" y="366803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6066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9BB65D-72E0-A6D8-24F2-5C105CDB4774}"/>
              </a:ext>
            </a:extLst>
          </p:cNvPr>
          <p:cNvSpPr txBox="1"/>
          <p:nvPr userDrawn="1"/>
        </p:nvSpPr>
        <p:spPr>
          <a:xfrm>
            <a:off x="3267182" y="142810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6680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b="0" i="0" u="none">
                <a:solidFill>
                  <a:srgbClr val="000000"/>
                </a:solidFill>
                <a:latin typeface="Calibri"/>
                <a:cs typeface="Calibri"/>
              </a:rPr>
              <a:t> stretch images. Crop and resize to fit.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97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620719" y="227812"/>
            <a:ext cx="218866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5–6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631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6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71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55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8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05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09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29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67" y="-258243"/>
            <a:ext cx="905387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6680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6066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08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7632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018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07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6680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6066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02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89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259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2686376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525160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6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6680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6066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99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08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51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85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54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6680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175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b="0" i="0" u="none">
                <a:solidFill>
                  <a:srgbClr val="000000"/>
                </a:solidFill>
                <a:latin typeface="Calibri"/>
                <a:cs typeface="Calibri"/>
              </a:rPr>
              <a:t> stretch images. Crop and resize to fit.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1197901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3365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F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B10C90-CA83-74D6-72E5-EDBFE07F72A5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  <a:ln>
            <a:solidFill>
              <a:srgbClr val="177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9188608-0C9B-9AB3-F83E-6DB4539105F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08678" y="407974"/>
            <a:ext cx="7269658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AU"/>
              <a:t>Insert Activity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F77B6A-1F46-89B7-597F-9E648E09AEBC}"/>
              </a:ext>
            </a:extLst>
          </p:cNvPr>
          <p:cNvSpPr txBox="1"/>
          <p:nvPr userDrawn="1"/>
        </p:nvSpPr>
        <p:spPr>
          <a:xfrm>
            <a:off x="325712" y="360453"/>
            <a:ext cx="1143858" cy="533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0">
                <a:solidFill>
                  <a:srgbClr val="177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</p:spTree>
    <p:extLst>
      <p:ext uri="{BB962C8B-B14F-4D97-AF65-F5344CB8AC3E}">
        <p14:creationId xmlns:p14="http://schemas.microsoft.com/office/powerpoint/2010/main" val="33475445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slideLayout" Target="../slideLayouts/slideLayout51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5" r:id="rId14"/>
    <p:sldLayoutId id="2147486347" r:id="rId15"/>
    <p:sldLayoutId id="2147486348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49" r:id="rId24"/>
    <p:sldLayoutId id="2147486351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457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3" r:id="rId1"/>
    <p:sldLayoutId id="2147486354" r:id="rId2"/>
    <p:sldLayoutId id="2147486355" r:id="rId3"/>
    <p:sldLayoutId id="2147486356" r:id="rId4"/>
    <p:sldLayoutId id="2147486357" r:id="rId5"/>
    <p:sldLayoutId id="2147486358" r:id="rId6"/>
    <p:sldLayoutId id="2147486359" r:id="rId7"/>
    <p:sldLayoutId id="2147486360" r:id="rId8"/>
    <p:sldLayoutId id="2147486361" r:id="rId9"/>
    <p:sldLayoutId id="2147486362" r:id="rId10"/>
    <p:sldLayoutId id="2147486363" r:id="rId11"/>
    <p:sldLayoutId id="2147486364" r:id="rId12"/>
    <p:sldLayoutId id="2147486365" r:id="rId13"/>
    <p:sldLayoutId id="2147486366" r:id="rId14"/>
    <p:sldLayoutId id="2147486367" r:id="rId15"/>
    <p:sldLayoutId id="2147486368" r:id="rId16"/>
    <p:sldLayoutId id="2147486369" r:id="rId17"/>
    <p:sldLayoutId id="2147486370" r:id="rId18"/>
    <p:sldLayoutId id="2147486371" r:id="rId19"/>
    <p:sldLayoutId id="2147486372" r:id="rId20"/>
    <p:sldLayoutId id="2147486373" r:id="rId21"/>
    <p:sldLayoutId id="2147486374" r:id="rId22"/>
    <p:sldLayoutId id="2147486375" r:id="rId23"/>
    <p:sldLayoutId id="2147486376" r:id="rId24"/>
    <p:sldLayoutId id="2147486377" r:id="rId25"/>
    <p:sldLayoutId id="2147486378" r:id="rId26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0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sv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4.wdp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7.png"/><Relationship Id="rId5" Type="http://schemas.microsoft.com/office/2007/relationships/hdphoto" Target="../media/hdphoto4.wdp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0.jpeg"/><Relationship Id="rId7" Type="http://schemas.openxmlformats.org/officeDocument/2006/relationships/image" Target="../media/image6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0.jpeg"/><Relationship Id="rId7" Type="http://schemas.openxmlformats.org/officeDocument/2006/relationships/image" Target="../media/image66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C123E-E810-8290-6245-FADCC7936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ea typeface="Calibri" panose="020F0502020204030204" pitchFamily="34" charset="0"/>
              </a:rPr>
              <a:t>Mantras and Journalling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730363-7652-20E0-FE24-246739C0DE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/>
              <a:t>Unit 2 Big Feelings, Smart Choices</a:t>
            </a:r>
          </a:p>
          <a:p>
            <a:r>
              <a:rPr lang="en-US"/>
              <a:t>Lesson 3</a:t>
            </a:r>
          </a:p>
        </p:txBody>
      </p:sp>
      <p:pic>
        <p:nvPicPr>
          <p:cNvPr id="18" name="Picture Placeholder 17" descr="A person laughing with a colorful scarf around her neck&#10;&#10;AI-generated content may be incorrect.">
            <a:extLst>
              <a:ext uri="{FF2B5EF4-FFF2-40B4-BE49-F238E27FC236}">
                <a16:creationId xmlns:a16="http://schemas.microsoft.com/office/drawing/2014/main" id="{F80BE9C0-0C7F-37D0-131B-7EF6757FC8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6" r="24736"/>
          <a:stretch>
            <a:fillRect/>
          </a:stretch>
        </p:blipFill>
        <p:spPr>
          <a:xfrm>
            <a:off x="-25400" y="1301750"/>
            <a:ext cx="4486275" cy="4994275"/>
          </a:xfr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79792ED8-B49F-80E7-3D9D-BB66A4A64202}"/>
              </a:ext>
            </a:extLst>
          </p:cNvPr>
          <p:cNvSpPr/>
          <p:nvPr/>
        </p:nvSpPr>
        <p:spPr>
          <a:xfrm>
            <a:off x="206865" y="1768266"/>
            <a:ext cx="1909470" cy="1179095"/>
          </a:xfrm>
          <a:prstGeom prst="wedgeRoundRectCallout">
            <a:avLst>
              <a:gd name="adj1" fmla="val 49667"/>
              <a:gd name="adj2" fmla="val 8188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12F096-979D-2AAF-1F18-70583BE9E295}"/>
              </a:ext>
            </a:extLst>
          </p:cNvPr>
          <p:cNvSpPr txBox="1"/>
          <p:nvPr/>
        </p:nvSpPr>
        <p:spPr>
          <a:xfrm>
            <a:off x="192577" y="1868278"/>
            <a:ext cx="1909470" cy="8301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GB" sz="2200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I’m the world’s greatest athlete.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B1CF7-E004-1466-DC66-70D1649F7A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Some problems are outside of our control.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0D2DB03-D9A2-3095-3170-38FAFEF3F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1" b="1351"/>
          <a:stretch/>
        </p:blipFill>
        <p:spPr>
          <a:xfrm>
            <a:off x="1525085" y="1791530"/>
            <a:ext cx="6093829" cy="451719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236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A3A11-FE8E-129F-B50A-763DE1F7FA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1274195"/>
          </a:xfrm>
        </p:spPr>
        <p:txBody>
          <a:bodyPr/>
          <a:lstStyle/>
          <a:p>
            <a:r>
              <a:rPr lang="en-AU">
                <a:latin typeface="+mn-lt"/>
              </a:rPr>
              <a:t>When a problem is outside our control, we cannot change the problem, but we can choose our response. </a:t>
            </a:r>
            <a:endParaRPr lang="en-GB">
              <a:latin typeface="+mn-lt"/>
            </a:endParaRPr>
          </a:p>
          <a:p>
            <a:endParaRPr lang="en-US"/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0BE0C3AC-0EFC-CA68-849D-FDDE22B1F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" b="58"/>
          <a:stretch/>
        </p:blipFill>
        <p:spPr>
          <a:xfrm>
            <a:off x="1762791" y="2143940"/>
            <a:ext cx="5618417" cy="416478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298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893C1-281E-9C7D-E5B4-0F6ED6BFF0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2160591"/>
          </a:xfrm>
        </p:spPr>
        <p:txBody>
          <a:bodyPr/>
          <a:lstStyle/>
          <a:p>
            <a:r>
              <a:rPr lang="en-AU">
                <a:latin typeface="+mn-lt"/>
              </a:rPr>
              <a:t>Imagine it is the day of your class field trip. What might be one problem that comes up that is outside your control? </a:t>
            </a:r>
          </a:p>
          <a:p>
            <a:endParaRPr lang="en-AU">
              <a:latin typeface="+mn-lt"/>
            </a:endParaRPr>
          </a:p>
          <a:p>
            <a:r>
              <a:rPr lang="en-AU">
                <a:latin typeface="+mn-lt"/>
              </a:rPr>
              <a:t>Pair/share.</a:t>
            </a:r>
            <a:endParaRPr lang="en-US">
              <a:latin typeface="+mn-lt"/>
            </a:endParaRPr>
          </a:p>
          <a:p>
            <a:endParaRPr lang="en-US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6B8EC42-DBD4-CC35-5479-132A82875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" r="3448"/>
          <a:stretch/>
        </p:blipFill>
        <p:spPr>
          <a:xfrm>
            <a:off x="2098887" y="2642218"/>
            <a:ext cx="4946226" cy="366650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86388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US"/>
              <a:t>In this lesson, you will learn how mantras and journalling can help you manage difficult emotions.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4A61513B-4E04-364F-3D10-7C36357BF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9" r="3849"/>
          <a:stretch/>
        </p:blipFill>
        <p:spPr>
          <a:xfrm>
            <a:off x="1695206" y="206914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F692D-2A89-1803-5C7F-4DE3503DD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3E964-6824-DDDA-45EE-B0ED05E82082}"/>
              </a:ext>
            </a:extLst>
          </p:cNvPr>
          <p:cNvSpPr txBox="1">
            <a:spLocks/>
          </p:cNvSpPr>
          <p:nvPr/>
        </p:nvSpPr>
        <p:spPr>
          <a:xfrm>
            <a:off x="420624" y="1225296"/>
            <a:ext cx="8243888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 will be successful when you can: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3D4C8C-59F2-087C-CED7-66630AD81A7C}"/>
              </a:ext>
            </a:extLst>
          </p:cNvPr>
          <p:cNvSpPr txBox="1">
            <a:spLocks/>
          </p:cNvSpPr>
          <p:nvPr/>
        </p:nvSpPr>
        <p:spPr>
          <a:xfrm>
            <a:off x="2716111" y="2541781"/>
            <a:ext cx="5959576" cy="11818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>
                <a:solidFill>
                  <a:srgbClr val="177F99"/>
                </a:solidFill>
              </a:rPr>
              <a:t>writ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77F9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or say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personal</a:t>
            </a:r>
            <a:r>
              <a:rPr kumimoji="0" lang="en-US" sz="24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mantra that helps you feel strong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5156E0-D67A-5AA0-6650-5455365B7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0" t="38695" r="51435" b="27554"/>
          <a:stretch>
            <a:fillRect/>
          </a:stretch>
        </p:blipFill>
        <p:spPr>
          <a:xfrm>
            <a:off x="431801" y="1792177"/>
            <a:ext cx="2157496" cy="2237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67F351-8FFA-7A94-42C6-CF036AAAA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4" t="38272" r="51019" b="29780"/>
          <a:stretch>
            <a:fillRect/>
          </a:stretch>
        </p:blipFill>
        <p:spPr>
          <a:xfrm>
            <a:off x="468313" y="4184482"/>
            <a:ext cx="2157496" cy="212424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81FD39-74E7-AE23-2EB8-F57A11FB8046}"/>
              </a:ext>
            </a:extLst>
          </p:cNvPr>
          <p:cNvSpPr txBox="1">
            <a:spLocks/>
          </p:cNvSpPr>
          <p:nvPr/>
        </p:nvSpPr>
        <p:spPr>
          <a:xfrm>
            <a:off x="2716110" y="4964320"/>
            <a:ext cx="595957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>
                <a:solidFill>
                  <a:srgbClr val="177F99"/>
                </a:solidFill>
              </a:rPr>
              <a:t>use </a:t>
            </a:r>
            <a:r>
              <a:rPr lang="en-US" i="0">
                <a:solidFill>
                  <a:srgbClr val="000000"/>
                </a:solidFill>
              </a:rPr>
              <a:t>journalling to reflect on how you can overcome difficulties</a:t>
            </a: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491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F648DB7-2FC9-59A9-4A7B-EDD8FDD3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0" r="5050"/>
          <a:stretch/>
        </p:blipFill>
        <p:spPr>
          <a:xfrm>
            <a:off x="1137918" y="1104928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D38AD2B-CBE5-9AC5-8CE0-9C69BD9FD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r="4573"/>
          <a:stretch/>
        </p:blipFill>
        <p:spPr>
          <a:xfrm>
            <a:off x="1137918" y="1104928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7C6C8839-69EF-08E6-0933-420C6DCC43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0" r="5050"/>
          <a:stretch/>
        </p:blipFill>
        <p:spPr>
          <a:xfrm>
            <a:off x="1137918" y="1104928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6">
            <a:extLst>
              <a:ext uri="{FF2B5EF4-FFF2-40B4-BE49-F238E27FC236}">
                <a16:creationId xmlns:a16="http://schemas.microsoft.com/office/drawing/2014/main" id="{355FD0A3-C8D0-C799-7327-698683EB9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137918" y="1178832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dirty="0"/>
              <a:t>Positive Self-Talk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5246AD-6A5E-400C-4BB5-82B009F31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203" y="1133063"/>
            <a:ext cx="2543204" cy="32368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00C723-E2A9-B6A1-477C-82C488A0F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3140" y="1043912"/>
            <a:ext cx="2635273" cy="3409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A8E943-141B-1FFB-0772-EA12E8DFE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59102">
            <a:off x="6075338" y="2938169"/>
            <a:ext cx="2651836" cy="3409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45436E-E451-D2D7-2EBF-35856A90E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40699">
            <a:off x="1802207" y="3014956"/>
            <a:ext cx="2641033" cy="3326274"/>
          </a:xfrm>
          <a:prstGeom prst="rect">
            <a:avLst/>
          </a:prstGeom>
        </p:spPr>
      </p:pic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A1878C9F-B92A-3697-82B4-925AE759A7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66843" y="1176535"/>
            <a:ext cx="1572235" cy="633428"/>
          </a:xfrm>
        </p:spPr>
        <p:txBody>
          <a:bodyPr/>
          <a:lstStyle/>
          <a:p>
            <a:r>
              <a:rPr lang="en-GB" sz="36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Pause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C1192D6-A9C8-48D0-1586-195609C463AD}"/>
              </a:ext>
            </a:extLst>
          </p:cNvPr>
          <p:cNvGrpSpPr/>
          <p:nvPr/>
        </p:nvGrpSpPr>
        <p:grpSpPr>
          <a:xfrm>
            <a:off x="188540" y="3139456"/>
            <a:ext cx="8766919" cy="3169269"/>
            <a:chOff x="214422" y="3671888"/>
            <a:chExt cx="8856000" cy="3201472"/>
          </a:xfrm>
        </p:grpSpPr>
        <p:pic>
          <p:nvPicPr>
            <p:cNvPr id="11" name="Picture 10" descr="A person holding a video game controller&#10;&#10;AI-generated content may be incorrect.">
              <a:extLst>
                <a:ext uri="{FF2B5EF4-FFF2-40B4-BE49-F238E27FC236}">
                  <a16:creationId xmlns:a16="http://schemas.microsoft.com/office/drawing/2014/main" id="{62C85B40-D99F-7A2C-2906-36E4389E8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800"/>
            <a:stretch>
              <a:fillRect/>
            </a:stretch>
          </p:blipFill>
          <p:spPr>
            <a:xfrm>
              <a:off x="214422" y="3671888"/>
              <a:ext cx="8856000" cy="3201472"/>
            </a:xfrm>
            <a:prstGeom prst="rect">
              <a:avLst/>
            </a:prstGeom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D20B4059-C5C6-BFBA-2BA9-E7551312D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t="2597" b="2597"/>
            <a:stretch/>
          </p:blipFill>
          <p:spPr>
            <a:xfrm>
              <a:off x="5012265" y="4298863"/>
              <a:ext cx="348827" cy="330707"/>
            </a:xfrm>
            <a:prstGeom prst="rect">
              <a:avLst/>
            </a:prstGeom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AC0D457D-6196-4BF0-0ECF-B3F3303B2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2597" b="2597"/>
            <a:stretch/>
          </p:blipFill>
          <p:spPr>
            <a:xfrm>
              <a:off x="5354318" y="4298862"/>
              <a:ext cx="348827" cy="330707"/>
            </a:xfrm>
            <a:prstGeom prst="rect">
              <a:avLst/>
            </a:prstGeom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FE02D954-D0E0-A3AD-4A92-3EC8F7CBF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t="2597" b="2597"/>
            <a:stretch/>
          </p:blipFill>
          <p:spPr>
            <a:xfrm>
              <a:off x="5696371" y="4298864"/>
              <a:ext cx="348827" cy="330707"/>
            </a:xfrm>
            <a:prstGeom prst="rect">
              <a:avLst/>
            </a:prstGeom>
          </p:spPr>
        </p:pic>
      </p:grpSp>
      <p:sp>
        <p:nvSpPr>
          <p:cNvPr id="15" name="Freeform 2">
            <a:extLst>
              <a:ext uri="{FF2B5EF4-FFF2-40B4-BE49-F238E27FC236}">
                <a16:creationId xmlns:a16="http://schemas.microsoft.com/office/drawing/2014/main" id="{ED60338C-F2A1-D5CA-D42F-27B2314A27D8}"/>
              </a:ext>
            </a:extLst>
          </p:cNvPr>
          <p:cNvSpPr/>
          <p:nvPr/>
        </p:nvSpPr>
        <p:spPr>
          <a:xfrm>
            <a:off x="966843" y="1801017"/>
            <a:ext cx="1106372" cy="1106372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F553EC4F-7E63-78F1-C6FA-820D225FFDE4}"/>
              </a:ext>
            </a:extLst>
          </p:cNvPr>
          <p:cNvSpPr txBox="1">
            <a:spLocks/>
          </p:cNvSpPr>
          <p:nvPr/>
        </p:nvSpPr>
        <p:spPr>
          <a:xfrm>
            <a:off x="3815748" y="1170084"/>
            <a:ext cx="1349848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i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Calm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89AF60-D460-840D-A28C-2202C1441C19}"/>
              </a:ext>
            </a:extLst>
          </p:cNvPr>
          <p:cNvGrpSpPr/>
          <p:nvPr/>
        </p:nvGrpSpPr>
        <p:grpSpPr>
          <a:xfrm>
            <a:off x="3848694" y="1822586"/>
            <a:ext cx="1116883" cy="1084803"/>
            <a:chOff x="4800600" y="3429000"/>
            <a:chExt cx="966346" cy="966346"/>
          </a:xfrm>
        </p:grpSpPr>
        <p:sp>
          <p:nvSpPr>
            <p:cNvPr id="18" name="Flowchart: Connector 17">
              <a:extLst>
                <a:ext uri="{FF2B5EF4-FFF2-40B4-BE49-F238E27FC236}">
                  <a16:creationId xmlns:a16="http://schemas.microsoft.com/office/drawing/2014/main" id="{8A22C701-047D-528E-E1AE-4E2E2310471F}"/>
                </a:ext>
              </a:extLst>
            </p:cNvPr>
            <p:cNvSpPr/>
            <p:nvPr/>
          </p:nvSpPr>
          <p:spPr>
            <a:xfrm>
              <a:off x="4800600" y="3429000"/>
              <a:ext cx="966346" cy="966346"/>
            </a:xfrm>
            <a:prstGeom prst="flowChartConnector">
              <a:avLst/>
            </a:prstGeom>
            <a:solidFill>
              <a:srgbClr val="EAC2B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F1CFB64D-48C1-750B-3D28-82D59F655943}"/>
                </a:ext>
              </a:extLst>
            </p:cNvPr>
            <p:cNvSpPr/>
            <p:nvPr/>
          </p:nvSpPr>
          <p:spPr>
            <a:xfrm>
              <a:off x="4890276" y="3429000"/>
              <a:ext cx="786993" cy="911255"/>
            </a:xfrm>
            <a:custGeom>
              <a:avLst/>
              <a:gdLst/>
              <a:ahLst/>
              <a:cxnLst/>
              <a:rect l="l" t="t" r="r" b="b"/>
              <a:pathLst>
                <a:path w="3597548" h="4165582">
                  <a:moveTo>
                    <a:pt x="0" y="0"/>
                  </a:moveTo>
                  <a:lnTo>
                    <a:pt x="3597548" y="0"/>
                  </a:lnTo>
                  <a:lnTo>
                    <a:pt x="3597548" y="4165583"/>
                  </a:lnTo>
                  <a:lnTo>
                    <a:pt x="0" y="4165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E89653-DA1E-6F67-F3D8-2412408E854A}"/>
              </a:ext>
            </a:extLst>
          </p:cNvPr>
          <p:cNvGrpSpPr/>
          <p:nvPr/>
        </p:nvGrpSpPr>
        <p:grpSpPr>
          <a:xfrm>
            <a:off x="6461676" y="1770979"/>
            <a:ext cx="1139635" cy="1139635"/>
            <a:chOff x="5562600" y="1764276"/>
            <a:chExt cx="966346" cy="966346"/>
          </a:xfrm>
        </p:grpSpPr>
        <p:sp>
          <p:nvSpPr>
            <p:cNvPr id="21" name="Flowchart: Connector 20">
              <a:extLst>
                <a:ext uri="{FF2B5EF4-FFF2-40B4-BE49-F238E27FC236}">
                  <a16:creationId xmlns:a16="http://schemas.microsoft.com/office/drawing/2014/main" id="{BCE5BE14-490F-7846-335C-544CDD3EC493}"/>
                </a:ext>
              </a:extLst>
            </p:cNvPr>
            <p:cNvSpPr/>
            <p:nvPr/>
          </p:nvSpPr>
          <p:spPr>
            <a:xfrm>
              <a:off x="5562600" y="1764276"/>
              <a:ext cx="966346" cy="966346"/>
            </a:xfrm>
            <a:prstGeom prst="flowChartConnector">
              <a:avLst/>
            </a:prstGeom>
            <a:solidFill>
              <a:srgbClr val="FFEAAB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45257D6A-D488-580F-E191-48FB9246D564}"/>
                </a:ext>
              </a:extLst>
            </p:cNvPr>
            <p:cNvSpPr/>
            <p:nvPr/>
          </p:nvSpPr>
          <p:spPr>
            <a:xfrm>
              <a:off x="5702083" y="1841331"/>
              <a:ext cx="687380" cy="865083"/>
            </a:xfrm>
            <a:custGeom>
              <a:avLst/>
              <a:gdLst/>
              <a:ahLst/>
              <a:cxnLst/>
              <a:rect l="l" t="t" r="r" b="b"/>
              <a:pathLst>
                <a:path w="1857705" h="2337962">
                  <a:moveTo>
                    <a:pt x="0" y="0"/>
                  </a:moveTo>
                  <a:lnTo>
                    <a:pt x="1857706" y="0"/>
                  </a:lnTo>
                  <a:lnTo>
                    <a:pt x="1857706" y="2337962"/>
                  </a:lnTo>
                  <a:lnTo>
                    <a:pt x="0" y="233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AF5B88E3-8E47-3261-BCF5-564FC5B0E122}"/>
              </a:ext>
            </a:extLst>
          </p:cNvPr>
          <p:cNvSpPr txBox="1">
            <a:spLocks/>
          </p:cNvSpPr>
          <p:nvPr/>
        </p:nvSpPr>
        <p:spPr>
          <a:xfrm>
            <a:off x="6481087" y="1170084"/>
            <a:ext cx="1349848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i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Think</a:t>
            </a:r>
          </a:p>
        </p:txBody>
      </p:sp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5" grpId="0" animBg="1"/>
      <p:bldP spid="16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3E0965-DF2D-9BDA-1EAF-60B4B5AD9C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GB" dirty="0"/>
              <a:t>A mantra is a </a:t>
            </a:r>
            <a:r>
              <a:rPr lang="en-GB" b="1" dirty="0"/>
              <a:t>short statement you repeat regularly </a:t>
            </a:r>
            <a:r>
              <a:rPr lang="en-GB" dirty="0"/>
              <a:t>to</a:t>
            </a:r>
            <a:r>
              <a:rPr lang="en-GB" b="1" dirty="0"/>
              <a:t> </a:t>
            </a:r>
            <a:r>
              <a:rPr lang="en-GB" dirty="0"/>
              <a:t>help your mind feel calm and peaceful, clear and strong.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7ADA7-6549-ED12-DC41-DF2A9235ECCC}"/>
              </a:ext>
            </a:extLst>
          </p:cNvPr>
          <p:cNvSpPr txBox="1">
            <a:spLocks/>
          </p:cNvSpPr>
          <p:nvPr/>
        </p:nvSpPr>
        <p:spPr>
          <a:xfrm>
            <a:off x="2709473" y="462117"/>
            <a:ext cx="6766560" cy="5365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Mantra: a Tool For the Mind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0F9E878A-4921-A965-7848-82312BCF3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12201"/>
          <a:stretch/>
        </p:blipFill>
        <p:spPr>
          <a:xfrm>
            <a:off x="1785163" y="2169015"/>
            <a:ext cx="5573675" cy="413161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E236B7-C950-39CA-198C-33BEF7341A5A}"/>
              </a:ext>
            </a:extLst>
          </p:cNvPr>
          <p:cNvSpPr/>
          <p:nvPr/>
        </p:nvSpPr>
        <p:spPr>
          <a:xfrm>
            <a:off x="1180702" y="2301529"/>
            <a:ext cx="2638864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i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Man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7910BC-9B27-4B16-B15C-B94FBC28CDEE}"/>
              </a:ext>
            </a:extLst>
          </p:cNvPr>
          <p:cNvSpPr/>
          <p:nvPr/>
        </p:nvSpPr>
        <p:spPr>
          <a:xfrm>
            <a:off x="5681104" y="2301529"/>
            <a:ext cx="1925527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i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Tra</a:t>
            </a:r>
            <a:endParaRPr lang="en-US" sz="10000" b="0" i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8A817-6283-2824-CBA1-DB8F7DA04D4A}"/>
              </a:ext>
            </a:extLst>
          </p:cNvPr>
          <p:cNvSpPr txBox="1"/>
          <p:nvPr/>
        </p:nvSpPr>
        <p:spPr>
          <a:xfrm>
            <a:off x="1805571" y="3533963"/>
            <a:ext cx="2013995" cy="4440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GB" sz="4800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Mind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1191BA-27FF-F831-6548-35BA716C876D}"/>
              </a:ext>
            </a:extLst>
          </p:cNvPr>
          <p:cNvSpPr txBox="1"/>
          <p:nvPr/>
        </p:nvSpPr>
        <p:spPr>
          <a:xfrm>
            <a:off x="5949302" y="3535534"/>
            <a:ext cx="2013995" cy="4440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GB" sz="4800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12950B-A888-9A0C-15FC-6E81A265752B}"/>
              </a:ext>
            </a:extLst>
          </p:cNvPr>
          <p:cNvSpPr txBox="1"/>
          <p:nvPr/>
        </p:nvSpPr>
        <p:spPr>
          <a:xfrm>
            <a:off x="1785162" y="4698539"/>
            <a:ext cx="5821469" cy="4440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GB" sz="4800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 Tool For The Mind</a:t>
            </a:r>
          </a:p>
        </p:txBody>
      </p:sp>
    </p:spTree>
    <p:extLst>
      <p:ext uri="{BB962C8B-B14F-4D97-AF65-F5344CB8AC3E}">
        <p14:creationId xmlns:p14="http://schemas.microsoft.com/office/powerpoint/2010/main" val="376348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15753-1043-0DA1-2548-746CD296C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09128" y="345596"/>
            <a:ext cx="6766560" cy="536575"/>
          </a:xfrm>
        </p:spPr>
        <p:txBody>
          <a:bodyPr>
            <a:noAutofit/>
          </a:bodyPr>
          <a:lstStyle/>
          <a:p>
            <a:r>
              <a:rPr lang="en-GB" dirty="0"/>
              <a:t>Sound, Rhythm, Identity</a:t>
            </a:r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68B95F0D-03CB-E2FF-CFD2-FBACCB212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" r="7479"/>
          <a:stretch/>
        </p:blipFill>
        <p:spPr>
          <a:xfrm>
            <a:off x="2485216" y="935924"/>
            <a:ext cx="4173567" cy="5372801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6804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E4BCE-A1CD-3FEB-62B6-6226E5C4E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4945" y="338885"/>
            <a:ext cx="6766560" cy="536575"/>
          </a:xfrm>
        </p:spPr>
        <p:txBody>
          <a:bodyPr>
            <a:noAutofit/>
          </a:bodyPr>
          <a:lstStyle/>
          <a:p>
            <a:r>
              <a:rPr lang="en-GB" dirty="0"/>
              <a:t>How People Use Mantras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3D Model 12" descr="The Earth">
                <a:extLst>
                  <a:ext uri="{FF2B5EF4-FFF2-40B4-BE49-F238E27FC236}">
                    <a16:creationId xmlns:a16="http://schemas.microsoft.com/office/drawing/2014/main" id="{BE4C2215-7A34-E461-40B8-4719660AA9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94840014"/>
                  </p:ext>
                </p:extLst>
              </p:nvPr>
            </p:nvGraphicFramePr>
            <p:xfrm>
              <a:off x="1753688" y="836613"/>
              <a:ext cx="5360504" cy="5440812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5360504" cy="5440812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1304317" ay="461865" az="18343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96167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3D Model 12" descr="The Earth">
                <a:extLst>
                  <a:ext uri="{FF2B5EF4-FFF2-40B4-BE49-F238E27FC236}">
                    <a16:creationId xmlns:a16="http://schemas.microsoft.com/office/drawing/2014/main" id="{BE4C2215-7A34-E461-40B8-4719660AA9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53688" y="836613"/>
                <a:ext cx="5360504" cy="5440812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3EFB49DC-F145-6471-1EED-E0CC26960ED9}"/>
              </a:ext>
            </a:extLst>
          </p:cNvPr>
          <p:cNvGrpSpPr/>
          <p:nvPr/>
        </p:nvGrpSpPr>
        <p:grpSpPr>
          <a:xfrm>
            <a:off x="0" y="0"/>
            <a:ext cx="9144001" cy="6858000"/>
            <a:chOff x="-1" y="0"/>
            <a:chExt cx="9144001" cy="6858000"/>
          </a:xfrm>
        </p:grpSpPr>
        <p:pic>
          <p:nvPicPr>
            <p:cNvPr id="2" name="Picture 1" descr="A bathroom sink with a mirror and post it notes&#10;&#10;AI-generated content may be incorrect.">
              <a:extLst>
                <a:ext uri="{FF2B5EF4-FFF2-40B4-BE49-F238E27FC236}">
                  <a16:creationId xmlns:a16="http://schemas.microsoft.com/office/drawing/2014/main" id="{5258798E-A304-A685-D3F1-4F14CFB2D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6" t="7196" r="11406" b="9104"/>
            <a:stretch>
              <a:fillRect/>
            </a:stretch>
          </p:blipFill>
          <p:spPr>
            <a:xfrm>
              <a:off x="-1" y="0"/>
              <a:ext cx="9144001" cy="6858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644E30E-2648-ED9C-B797-E2775B258E4F}"/>
                </a:ext>
              </a:extLst>
            </p:cNvPr>
            <p:cNvSpPr txBox="1"/>
            <p:nvPr/>
          </p:nvSpPr>
          <p:spPr>
            <a:xfrm>
              <a:off x="2202117" y="2370221"/>
              <a:ext cx="64790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GB" sz="600" i="0">
                  <a:latin typeface="Calibri"/>
                  <a:cs typeface="Calibri"/>
                </a:rPr>
                <a:t>I choose to be happy and successful today.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8DD6AA-74BA-0B8E-935B-2900B855D564}"/>
                </a:ext>
              </a:extLst>
            </p:cNvPr>
            <p:cNvSpPr txBox="1"/>
            <p:nvPr/>
          </p:nvSpPr>
          <p:spPr>
            <a:xfrm>
              <a:off x="2756169" y="2877272"/>
              <a:ext cx="67924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GB" sz="600" i="0">
                  <a:solidFill>
                    <a:srgbClr val="000000"/>
                  </a:solidFill>
                  <a:latin typeface="Calibri"/>
                  <a:cs typeface="Calibri"/>
                </a:rPr>
                <a:t>I am filled with confidence to make good choices.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F721A7-5E75-9F02-D12E-2EBA2386E403}"/>
              </a:ext>
            </a:extLst>
          </p:cNvPr>
          <p:cNvGrpSpPr/>
          <p:nvPr/>
        </p:nvGrpSpPr>
        <p:grpSpPr>
          <a:xfrm>
            <a:off x="445125" y="968469"/>
            <a:ext cx="8253749" cy="5550646"/>
            <a:chOff x="433093" y="573673"/>
            <a:chExt cx="8253749" cy="5550646"/>
          </a:xfrm>
        </p:grpSpPr>
        <p:pic>
          <p:nvPicPr>
            <p:cNvPr id="21" name="Picture 20" descr="A brain with clouds in the background&#10;&#10;AI-generated content may be incorrect.">
              <a:extLst>
                <a:ext uri="{FF2B5EF4-FFF2-40B4-BE49-F238E27FC236}">
                  <a16:creationId xmlns:a16="http://schemas.microsoft.com/office/drawing/2014/main" id="{F74FB508-2ED2-F57D-D44E-A72396288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093" y="573673"/>
              <a:ext cx="8253749" cy="555064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C3CA0CD-B45D-AB93-BBE3-6EBF476081AC}"/>
                </a:ext>
              </a:extLst>
            </p:cNvPr>
            <p:cNvSpPr txBox="1"/>
            <p:nvPr/>
          </p:nvSpPr>
          <p:spPr>
            <a:xfrm rot="19748059">
              <a:off x="589183" y="2935887"/>
              <a:ext cx="2663272" cy="10646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GB" sz="28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Mental Anchor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5BCA4C-D34C-8F30-35EC-CEC63642AC66}"/>
                </a:ext>
              </a:extLst>
            </p:cNvPr>
            <p:cNvSpPr txBox="1"/>
            <p:nvPr/>
          </p:nvSpPr>
          <p:spPr>
            <a:xfrm>
              <a:off x="3025358" y="1354426"/>
              <a:ext cx="2663272" cy="10646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GB" sz="28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Focus Tool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F756677-3393-98B1-635E-2420F38C9838}"/>
                </a:ext>
              </a:extLst>
            </p:cNvPr>
            <p:cNvSpPr txBox="1"/>
            <p:nvPr/>
          </p:nvSpPr>
          <p:spPr>
            <a:xfrm rot="1923339">
              <a:off x="5862478" y="2770532"/>
              <a:ext cx="2663272" cy="10646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GB" sz="28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Calm Rhythm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735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2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0" presetClass="exit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0.065"/>
                                          </p:val>
                                        </p:tav>
                                        <p:tav tm="6660">
                                          <p:val>
                                            <p:fltVal val="0.2543"/>
                                          </p:val>
                                        </p:tav>
                                        <p:tav tm="9990">
                                          <p:val>
                                            <p:fltVal val="0.5589"/>
                                          </p:val>
                                        </p:tav>
                                        <p:tav tm="13320">
                                          <p:val>
                                            <p:fltVal val="0.97"/>
                                          </p:val>
                                        </p:tav>
                                        <p:tav tm="16650">
                                          <p:val>
                                            <p:fltVal val="1.4787"/>
                                          </p:val>
                                        </p:tav>
                                        <p:tav tm="19970">
                                          <p:val>
                                            <p:fltVal val="2.0742"/>
                                          </p:val>
                                        </p:tav>
                                        <p:tav tm="23290">
                                          <p:val>
                                            <p:fltVal val="2.7492"/>
                                          </p:val>
                                        </p:tav>
                                        <p:tav tm="26620">
                                          <p:val>
                                            <p:fltVal val="3.4972"/>
                                          </p:val>
                                        </p:tav>
                                        <p:tav tm="29950">
                                          <p:val>
                                            <p:fltVal val="4.3074"/>
                                          </p:val>
                                        </p:tav>
                                        <p:tav tm="33280">
                                          <p:val>
                                            <p:fltVal val="5.1709"/>
                                          </p:val>
                                        </p:tav>
                                        <p:tav tm="36610">
                                          <p:val>
                                            <p:fltVal val="6.079"/>
                                          </p:val>
                                        </p:tav>
                                        <p:tav tm="39940">
                                          <p:val>
                                            <p:fltVal val="7.0227"/>
                                          </p:val>
                                        </p:tav>
                                        <p:tav tm="43270">
                                          <p:val>
                                            <p:fltVal val="7.9931"/>
                                          </p:val>
                                        </p:tav>
                                        <p:tav tm="46600">
                                          <p:val>
                                            <p:fltVal val="8.9815"/>
                                          </p:val>
                                        </p:tav>
                                        <p:tav tm="49930">
                                          <p:val>
                                            <p:fltVal val="9.979"/>
                                          </p:val>
                                        </p:tav>
                                        <p:tav tm="53250">
                                          <p:val>
                                            <p:fltVal val="10.9736"/>
                                          </p:val>
                                        </p:tav>
                                        <p:tav tm="56580">
                                          <p:val>
                                            <p:fltVal val="11.9626"/>
                                          </p:val>
                                        </p:tav>
                                        <p:tav tm="59900">
                                          <p:val>
                                            <p:fltVal val="12.9311"/>
                                          </p:val>
                                        </p:tav>
                                        <p:tav tm="63220">
                                          <p:val>
                                            <p:fltVal val="13.8735"/>
                                          </p:val>
                                        </p:tav>
                                        <p:tav tm="66540">
                                          <p:val>
                                            <p:fltVal val="14.781"/>
                                          </p:val>
                                        </p:tav>
                                        <p:tav tm="69870">
                                          <p:val>
                                            <p:fltVal val="15.6471"/>
                                          </p:val>
                                        </p:tav>
                                        <p:tav tm="73190">
                                          <p:val>
                                            <p:fltVal val="16.4581"/>
                                          </p:val>
                                        </p:tav>
                                        <p:tav tm="76510">
                                          <p:val>
                                            <p:fltVal val="17.2077"/>
                                          </p:val>
                                        </p:tav>
                                        <p:tav tm="79830">
                                          <p:val>
                                            <p:fltVal val="17.8872"/>
                                          </p:val>
                                        </p:tav>
                                        <p:tav tm="83160">
                                          <p:val>
                                            <p:fltVal val="18.4895"/>
                                          </p:val>
                                        </p:tav>
                                        <p:tav tm="86480">
                                          <p:val>
                                            <p:fltVal val="19.0021"/>
                                          </p:val>
                                        </p:tav>
                                        <p:tav tm="89800">
                                          <p:val>
                                            <p:fltVal val="19.4182"/>
                                          </p:val>
                                        </p:tav>
                                        <p:tav tm="93120">
                                          <p:val>
                                            <p:fltVal val="19.729"/>
                                          </p:val>
                                        </p:tav>
                                        <p:tav tm="96450">
                                          <p:val>
                                            <p:fltVal val="19.9261"/>
                                          </p:val>
                                        </p:tav>
                                        <p:tav tm="100000">
                                          <p:val>
                                            <p:fltVal val="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BB6C8-75E1-B7F5-88A3-48C4FD033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34468"/>
            <a:ext cx="7746573" cy="536575"/>
          </a:xfrm>
        </p:spPr>
        <p:txBody>
          <a:bodyPr>
            <a:noAutofit/>
          </a:bodyPr>
          <a:lstStyle/>
          <a:p>
            <a:r>
              <a:rPr lang="en-GB" dirty="0"/>
              <a:t>Performance and Confidence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66477B74-898A-FB8D-278B-2365DD788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" r="4163"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1F20B1A-D93D-B9D3-1663-7EBF098088A9}"/>
              </a:ext>
            </a:extLst>
          </p:cNvPr>
          <p:cNvGrpSpPr/>
          <p:nvPr/>
        </p:nvGrpSpPr>
        <p:grpSpPr>
          <a:xfrm>
            <a:off x="1137918" y="1217536"/>
            <a:ext cx="6868164" cy="5091189"/>
            <a:chOff x="1015574" y="1217535"/>
            <a:chExt cx="6868164" cy="5091189"/>
          </a:xfrm>
        </p:grpSpPr>
        <p:pic>
          <p:nvPicPr>
            <p:cNvPr id="5" name="Picture Placeholder 6">
              <a:extLst>
                <a:ext uri="{FF2B5EF4-FFF2-40B4-BE49-F238E27FC236}">
                  <a16:creationId xmlns:a16="http://schemas.microsoft.com/office/drawing/2014/main" id="{7E048274-4203-F4D1-6813-29839AB95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59" r="12059"/>
            <a:stretch/>
          </p:blipFill>
          <p:spPr>
            <a:xfrm>
              <a:off x="1015574" y="1217535"/>
              <a:ext cx="6868164" cy="5091189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2772EB5C-9122-EA1F-F8FF-9D0D5566C706}"/>
                </a:ext>
              </a:extLst>
            </p:cNvPr>
            <p:cNvSpPr/>
            <p:nvPr/>
          </p:nvSpPr>
          <p:spPr>
            <a:xfrm>
              <a:off x="1792705" y="1792705"/>
              <a:ext cx="2406316" cy="1179095"/>
            </a:xfrm>
            <a:prstGeom prst="wedgeRoundRectCallout">
              <a:avLst>
                <a:gd name="adj1" fmla="val 49667"/>
                <a:gd name="adj2" fmla="val 81888"/>
                <a:gd name="adj3" fmla="val 166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GB" sz="1100">
                <a:solidFill>
                  <a:schemeClr val="tx2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49F83F-FD47-24D0-98F1-4FF397E52E1B}"/>
                </a:ext>
              </a:extLst>
            </p:cNvPr>
            <p:cNvSpPr txBox="1"/>
            <p:nvPr/>
          </p:nvSpPr>
          <p:spPr>
            <a:xfrm>
              <a:off x="1925053" y="1949116"/>
              <a:ext cx="2406316" cy="8301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GB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I’m the world’s greatest athlete.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363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769B1-63C9-AE87-9F81-D46F8D77D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52723"/>
            <a:ext cx="7343513" cy="536575"/>
          </a:xfrm>
        </p:spPr>
        <p:txBody>
          <a:bodyPr>
            <a:noAutofit/>
          </a:bodyPr>
          <a:lstStyle/>
          <a:p>
            <a:r>
              <a:rPr lang="en-AU" dirty="0"/>
              <a:t>Mantras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AC1F0FB-A2C2-8519-FA40-98665E5D370E}"/>
              </a:ext>
            </a:extLst>
          </p:cNvPr>
          <p:cNvSpPr txBox="1">
            <a:spLocks/>
          </p:cNvSpPr>
          <p:nvPr/>
        </p:nvSpPr>
        <p:spPr>
          <a:xfrm>
            <a:off x="438863" y="1277438"/>
            <a:ext cx="8239999" cy="905376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400" i="0">
                <a:solidFill>
                  <a:prstClr val="black"/>
                </a:solidFill>
                <a:latin typeface="Calibri" panose="020F0502020204030204" pitchFamily="34" charset="0"/>
              </a:rPr>
              <a:t>A m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/>
              </a:rPr>
              <a:t>antra is </a:t>
            </a:r>
            <a:r>
              <a:rPr lang="en-GB" sz="2400" i="0">
                <a:solidFill>
                  <a:srgbClr val="000000"/>
                </a:solidFill>
              </a:rPr>
              <a:t>a short statement repeated regularly in a chant to:</a:t>
            </a:r>
            <a:endParaRPr kumimoji="0" lang="en-AU" sz="2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0224A1-B72E-3718-1222-88CBF6CAD455}"/>
              </a:ext>
            </a:extLst>
          </p:cNvPr>
          <p:cNvSpPr/>
          <p:nvPr/>
        </p:nvSpPr>
        <p:spPr>
          <a:xfrm>
            <a:off x="815008" y="2512419"/>
            <a:ext cx="2629173" cy="2162768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255BB7-7E6B-29AB-5370-ED76AA2B0256}"/>
              </a:ext>
            </a:extLst>
          </p:cNvPr>
          <p:cNvSpPr/>
          <p:nvPr/>
        </p:nvSpPr>
        <p:spPr>
          <a:xfrm>
            <a:off x="3314453" y="2004062"/>
            <a:ext cx="2629173" cy="1979150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938B16-A47E-7049-1837-4F5DF04C00E4}"/>
              </a:ext>
            </a:extLst>
          </p:cNvPr>
          <p:cNvSpPr/>
          <p:nvPr/>
        </p:nvSpPr>
        <p:spPr>
          <a:xfrm>
            <a:off x="5889188" y="2512419"/>
            <a:ext cx="2629173" cy="2162768"/>
          </a:xfrm>
          <a:prstGeom prst="ellipse">
            <a:avLst/>
          </a:prstGeom>
          <a:solidFill>
            <a:srgbClr val="F7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CC7EA-5788-C9E9-3CBF-5BC735542308}"/>
              </a:ext>
            </a:extLst>
          </p:cNvPr>
          <p:cNvSpPr txBox="1"/>
          <p:nvPr/>
        </p:nvSpPr>
        <p:spPr>
          <a:xfrm>
            <a:off x="945185" y="2993637"/>
            <a:ext cx="2265678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i="0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help you learn new words. 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940DAC-F50E-A326-FD84-76E081EBFE5C}"/>
              </a:ext>
            </a:extLst>
          </p:cNvPr>
          <p:cNvSpPr txBox="1"/>
          <p:nvPr/>
        </p:nvSpPr>
        <p:spPr>
          <a:xfrm>
            <a:off x="6014241" y="2808973"/>
            <a:ext cx="2379066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i="0">
                <a:solidFill>
                  <a:srgbClr val="000000"/>
                </a:solidFill>
                <a:latin typeface="+mj-lt"/>
              </a:rPr>
              <a:t>help your mind feel calm and peaceful, clear and strong.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A83B83-48C7-72CA-AC06-1E40109F78F5}"/>
              </a:ext>
            </a:extLst>
          </p:cNvPr>
          <p:cNvSpPr txBox="1"/>
          <p:nvPr/>
        </p:nvSpPr>
        <p:spPr>
          <a:xfrm>
            <a:off x="3352095" y="2278713"/>
            <a:ext cx="253709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elp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you sing.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group of children in uniform&#10;&#10;AI-generated content may be incorrect.">
            <a:extLst>
              <a:ext uri="{FF2B5EF4-FFF2-40B4-BE49-F238E27FC236}">
                <a16:creationId xmlns:a16="http://schemas.microsoft.com/office/drawing/2014/main" id="{B6D28941-B242-5741-39A1-0EF764683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87" r="14652"/>
          <a:stretch>
            <a:fillRect/>
          </a:stretch>
        </p:blipFill>
        <p:spPr>
          <a:xfrm>
            <a:off x="3069630" y="2570954"/>
            <a:ext cx="3194109" cy="400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F3B03-051A-A6E7-E673-353EA8237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68763"/>
            <a:ext cx="6766560" cy="536575"/>
          </a:xfrm>
        </p:spPr>
        <p:txBody>
          <a:bodyPr>
            <a:noAutofit/>
          </a:bodyPr>
          <a:lstStyle/>
          <a:p>
            <a:r>
              <a:rPr lang="en-GB" dirty="0"/>
              <a:t>Making My Own Mantra</a:t>
            </a:r>
          </a:p>
        </p:txBody>
      </p:sp>
      <p:pic>
        <p:nvPicPr>
          <p:cNvPr id="5" name="Picture 4" descr="A white board on a stand&#10;&#10;AI-generated content may be incorrect.">
            <a:extLst>
              <a:ext uri="{FF2B5EF4-FFF2-40B4-BE49-F238E27FC236}">
                <a16:creationId xmlns:a16="http://schemas.microsoft.com/office/drawing/2014/main" id="{B8DE2E33-AE3F-962F-82AA-9C27BBC4B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39" t="8874" r="9497"/>
          <a:stretch>
            <a:fillRect/>
          </a:stretch>
        </p:blipFill>
        <p:spPr>
          <a:xfrm>
            <a:off x="1397427" y="905338"/>
            <a:ext cx="6325210" cy="60362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39895F-FE3C-6AC7-D4CB-97B555778532}"/>
              </a:ext>
            </a:extLst>
          </p:cNvPr>
          <p:cNvSpPr txBox="1"/>
          <p:nvPr/>
        </p:nvSpPr>
        <p:spPr>
          <a:xfrm>
            <a:off x="2020524" y="1348548"/>
            <a:ext cx="5294671" cy="8849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354013" indent="-354013">
              <a:spcBef>
                <a:spcPts val="672"/>
              </a:spcBef>
            </a:pPr>
            <a:r>
              <a:rPr lang="en-GB" sz="2800" i="0" dirty="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1. Choose words that match who you want to become.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DFEAF9-DE54-02A4-094E-DF1BBF91A2FC}"/>
              </a:ext>
            </a:extLst>
          </p:cNvPr>
          <p:cNvSpPr txBox="1"/>
          <p:nvPr/>
        </p:nvSpPr>
        <p:spPr>
          <a:xfrm>
            <a:off x="2020524" y="2209034"/>
            <a:ext cx="5294671" cy="8849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354013" indent="-354013">
              <a:spcBef>
                <a:spcPts val="672"/>
              </a:spcBef>
            </a:pPr>
            <a:r>
              <a:rPr lang="en-GB" sz="2800" i="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2. Easy to remember and repeat.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6C9F3B-AFC0-F4C4-F500-951086809E60}"/>
              </a:ext>
            </a:extLst>
          </p:cNvPr>
          <p:cNvSpPr txBox="1"/>
          <p:nvPr/>
        </p:nvSpPr>
        <p:spPr>
          <a:xfrm>
            <a:off x="2020524" y="2651486"/>
            <a:ext cx="5294671" cy="8849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354013" indent="-354013">
              <a:spcBef>
                <a:spcPts val="672"/>
              </a:spcBef>
            </a:pPr>
            <a:r>
              <a:rPr lang="en-GB" sz="2800" i="0" dirty="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3. Use positive words.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71BD09-ECA9-9F26-3DB7-328EAC230330}"/>
              </a:ext>
            </a:extLst>
          </p:cNvPr>
          <p:cNvSpPr txBox="1"/>
          <p:nvPr/>
        </p:nvSpPr>
        <p:spPr>
          <a:xfrm>
            <a:off x="2020524" y="3112495"/>
            <a:ext cx="5412659" cy="8849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354013" indent="-354013">
              <a:spcBef>
                <a:spcPts val="672"/>
              </a:spcBef>
            </a:pPr>
            <a:r>
              <a:rPr lang="en-GB" sz="2800" i="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4. Write in the present tense.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E01D16-D2EE-E5FE-DBBB-D2D1B5C663F6}"/>
              </a:ext>
            </a:extLst>
          </p:cNvPr>
          <p:cNvSpPr txBox="1"/>
          <p:nvPr/>
        </p:nvSpPr>
        <p:spPr>
          <a:xfrm>
            <a:off x="2020524" y="3573504"/>
            <a:ext cx="5462466" cy="8849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354013" indent="-354013">
              <a:spcBef>
                <a:spcPts val="672"/>
              </a:spcBef>
            </a:pPr>
            <a:r>
              <a:rPr lang="en-GB" sz="2800" i="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5. Make it realistic and believable.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94FDB5-D940-CD72-9EAE-B8BAC0F9CE64}"/>
              </a:ext>
            </a:extLst>
          </p:cNvPr>
          <p:cNvSpPr txBox="1"/>
          <p:nvPr/>
        </p:nvSpPr>
        <p:spPr>
          <a:xfrm>
            <a:off x="2020524" y="3997399"/>
            <a:ext cx="5462466" cy="8849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354013" indent="-354013">
              <a:spcBef>
                <a:spcPts val="672"/>
              </a:spcBef>
            </a:pPr>
            <a:r>
              <a:rPr lang="en-GB" sz="2800" i="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6. Give it rhythm.</a:t>
            </a:r>
          </a:p>
        </p:txBody>
      </p:sp>
    </p:spTree>
    <p:extLst>
      <p:ext uri="{BB962C8B-B14F-4D97-AF65-F5344CB8AC3E}">
        <p14:creationId xmlns:p14="http://schemas.microsoft.com/office/powerpoint/2010/main" val="12038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3C74D7C-1F20-231E-F578-F93C41B40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7839"/>
            <a:ext cx="4742582" cy="45318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43FAB3A-0B4B-219C-D32C-0A02D83A3E30}"/>
              </a:ext>
            </a:extLst>
          </p:cNvPr>
          <p:cNvSpPr/>
          <p:nvPr/>
        </p:nvSpPr>
        <p:spPr>
          <a:xfrm>
            <a:off x="4884178" y="4582410"/>
            <a:ext cx="36856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Calm mind.</a:t>
            </a:r>
          </a:p>
          <a:p>
            <a:pPr algn="ctr"/>
            <a:r>
              <a:rPr lang="en-US" sz="5400" b="1" i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Kind heart.</a:t>
            </a:r>
          </a:p>
        </p:txBody>
      </p:sp>
      <p:pic>
        <p:nvPicPr>
          <p:cNvPr id="26" name="Picture Placeholder 8">
            <a:extLst>
              <a:ext uri="{FF2B5EF4-FFF2-40B4-BE49-F238E27FC236}">
                <a16:creationId xmlns:a16="http://schemas.microsoft.com/office/drawing/2014/main" id="{68200A99-1F37-FFA0-6FF1-16CB16550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" b="1897"/>
          <a:stretch/>
        </p:blipFill>
        <p:spPr>
          <a:xfrm>
            <a:off x="5065684" y="1168999"/>
            <a:ext cx="3322613" cy="3196524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0E268EE-43D7-0621-4093-6A051E23BF00}"/>
              </a:ext>
            </a:extLst>
          </p:cNvPr>
          <p:cNvSpPr txBox="1">
            <a:spLocks/>
          </p:cNvSpPr>
          <p:nvPr/>
        </p:nvSpPr>
        <p:spPr>
          <a:xfrm>
            <a:off x="1397427" y="368763"/>
            <a:ext cx="6766560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Making My Own Mantra</a:t>
            </a:r>
          </a:p>
        </p:txBody>
      </p:sp>
    </p:spTree>
    <p:extLst>
      <p:ext uri="{BB962C8B-B14F-4D97-AF65-F5344CB8AC3E}">
        <p14:creationId xmlns:p14="http://schemas.microsoft.com/office/powerpoint/2010/main" val="106647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7AE6E-F3D7-77CA-5282-46286C638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09128" y="356176"/>
            <a:ext cx="6766560" cy="536575"/>
          </a:xfrm>
        </p:spPr>
        <p:txBody>
          <a:bodyPr>
            <a:noAutofit/>
          </a:bodyPr>
          <a:lstStyle/>
          <a:p>
            <a:r>
              <a:rPr lang="en-GB" dirty="0"/>
              <a:t>Making Your Own Mantra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57480-3B01-1A5E-BED5-F8CE376DD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863" y="912903"/>
            <a:ext cx="6887497" cy="658138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03D4F6C-8C59-36E4-6BF9-034C519034D5}"/>
              </a:ext>
            </a:extLst>
          </p:cNvPr>
          <p:cNvGrpSpPr/>
          <p:nvPr/>
        </p:nvGrpSpPr>
        <p:grpSpPr>
          <a:xfrm>
            <a:off x="4890976" y="993222"/>
            <a:ext cx="4020240" cy="5250773"/>
            <a:chOff x="4859079" y="1094465"/>
            <a:chExt cx="4020240" cy="5250773"/>
          </a:xfrm>
        </p:grpSpPr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CE874C33-76DF-009B-CB91-6A0FAD0AD8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59079" y="1094465"/>
              <a:ext cx="3816609" cy="5250773"/>
            </a:xfrm>
            <a:custGeom>
              <a:avLst/>
              <a:gdLst/>
              <a:ahLst/>
              <a:cxnLst/>
              <a:rect l="l" t="t" r="r" b="b"/>
              <a:pathLst>
                <a:path w="5869454" h="8552938">
                  <a:moveTo>
                    <a:pt x="0" y="0"/>
                  </a:moveTo>
                  <a:lnTo>
                    <a:pt x="5869454" y="0"/>
                  </a:lnTo>
                  <a:lnTo>
                    <a:pt x="5869454" y="8552939"/>
                  </a:lnTo>
                  <a:lnTo>
                    <a:pt x="0" y="8552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A150AB-4A3E-7428-45A9-915E4268D15D}"/>
                </a:ext>
              </a:extLst>
            </p:cNvPr>
            <p:cNvSpPr txBox="1"/>
            <p:nvPr/>
          </p:nvSpPr>
          <p:spPr>
            <a:xfrm>
              <a:off x="5011948" y="2251813"/>
              <a:ext cx="1948364" cy="3795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Calm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Peaceful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Relaxed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Confident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Brave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Determined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Dedicated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Smart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Capable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 dirty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Positive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endParaRPr lang="en-GB" sz="2000" i="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BE4F78-0D5F-ED4E-79E7-C4672CE082D2}"/>
                </a:ext>
              </a:extLst>
            </p:cNvPr>
            <p:cNvSpPr txBox="1"/>
            <p:nvPr/>
          </p:nvSpPr>
          <p:spPr>
            <a:xfrm>
              <a:off x="6930955" y="2251813"/>
              <a:ext cx="1948364" cy="3795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Honest 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Kind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Caring 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Patient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Helpful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Thankful 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Cheerful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Happy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Capable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r>
                <a:rPr lang="en-GB" sz="2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In control</a:t>
              </a:r>
            </a:p>
            <a:p>
              <a:pPr marL="342900" indent="-342900">
                <a:spcBef>
                  <a:spcPts val="672"/>
                </a:spcBef>
                <a:buFont typeface="Wingdings" panose="05000000000000000000" pitchFamily="2" charset="2"/>
                <a:buChar char="ü"/>
              </a:pPr>
              <a:endParaRPr lang="en-GB" sz="2000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6E6C619-8604-351B-D5FD-52C06DECDCF2}"/>
              </a:ext>
            </a:extLst>
          </p:cNvPr>
          <p:cNvSpPr/>
          <p:nvPr/>
        </p:nvSpPr>
        <p:spPr>
          <a:xfrm>
            <a:off x="346970" y="4379611"/>
            <a:ext cx="249158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i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Thankful.</a:t>
            </a:r>
          </a:p>
          <a:p>
            <a:r>
              <a:rPr lang="en-US" sz="4000" b="1" i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Positive.</a:t>
            </a:r>
            <a:endParaRPr lang="en-US" sz="4000" b="1" i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1E129E-6F17-CBE1-CE87-15FA5C6FDF02}"/>
              </a:ext>
            </a:extLst>
          </p:cNvPr>
          <p:cNvGrpSpPr/>
          <p:nvPr/>
        </p:nvGrpSpPr>
        <p:grpSpPr>
          <a:xfrm>
            <a:off x="3978084" y="1187651"/>
            <a:ext cx="2603492" cy="2522360"/>
            <a:chOff x="4146689" y="1151140"/>
            <a:chExt cx="2603492" cy="2522360"/>
          </a:xfrm>
        </p:grpSpPr>
        <p:pic>
          <p:nvPicPr>
            <p:cNvPr id="11" name="Picture 10" descr="A yellow sticky note with curled corner&#10;&#10;AI-generated content may be incorrect.">
              <a:extLst>
                <a:ext uri="{FF2B5EF4-FFF2-40B4-BE49-F238E27FC236}">
                  <a16:creationId xmlns:a16="http://schemas.microsoft.com/office/drawing/2014/main" id="{39CA00EC-5DBF-1230-7360-5B0FF866E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backgroundMark x1="39200" y1="80850" x2="65350" y2="81350"/>
                          <a14:backgroundMark x1="65350" y1="81350" x2="85450" y2="807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88" t="13775" r="10921" b="16621"/>
            <a:stretch>
              <a:fillRect/>
            </a:stretch>
          </p:blipFill>
          <p:spPr>
            <a:xfrm rot="20983327">
              <a:off x="4159453" y="1151140"/>
              <a:ext cx="2590728" cy="252236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243912-7BC5-AD4F-2E4F-2E0FD51302FA}"/>
                </a:ext>
              </a:extLst>
            </p:cNvPr>
            <p:cNvSpPr/>
            <p:nvPr/>
          </p:nvSpPr>
          <p:spPr>
            <a:xfrm rot="20980262">
              <a:off x="4146689" y="1357517"/>
              <a:ext cx="2406121" cy="206210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i="0" dirty="0">
                  <a:ln w="0"/>
                  <a:solidFill>
                    <a:srgbClr val="0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I am </a:t>
              </a:r>
            </a:p>
            <a:p>
              <a:pPr algn="ctr"/>
              <a:r>
                <a:rPr lang="en-US" sz="3200" b="1" i="0" dirty="0">
                  <a:ln w="0"/>
                  <a:solidFill>
                    <a:srgbClr val="0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thankful     and </a:t>
              </a:r>
            </a:p>
            <a:p>
              <a:pPr algn="ctr"/>
              <a:r>
                <a:rPr lang="en-US" sz="3200" b="1" i="0" dirty="0">
                  <a:ln w="0"/>
                  <a:solidFill>
                    <a:srgbClr val="0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       positive.</a:t>
              </a:r>
              <a:endParaRPr lang="en-US" sz="3200" b="1" i="0" cap="none" spc="0" dirty="0">
                <a:ln w="0"/>
                <a:solidFill>
                  <a:srgbClr val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BFAA930-4810-B098-7B45-F0108FFD1EE8}"/>
              </a:ext>
            </a:extLst>
          </p:cNvPr>
          <p:cNvGrpSpPr/>
          <p:nvPr/>
        </p:nvGrpSpPr>
        <p:grpSpPr>
          <a:xfrm rot="1539288">
            <a:off x="5869097" y="2964343"/>
            <a:ext cx="2790959" cy="2522360"/>
            <a:chOff x="4384692" y="1315235"/>
            <a:chExt cx="2790959" cy="2522360"/>
          </a:xfrm>
        </p:grpSpPr>
        <p:pic>
          <p:nvPicPr>
            <p:cNvPr id="17" name="Picture 16" descr="A yellow sticky note with curled corner&#10;&#10;AI-generated content may be incorrect.">
              <a:extLst>
                <a:ext uri="{FF2B5EF4-FFF2-40B4-BE49-F238E27FC236}">
                  <a16:creationId xmlns:a16="http://schemas.microsoft.com/office/drawing/2014/main" id="{5B64D0D6-765E-3C6C-18D4-FA5AD83AF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backgroundMark x1="39200" y1="80850" x2="65350" y2="81350"/>
                          <a14:backgroundMark x1="65350" y1="81350" x2="85450" y2="807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88" t="13775" r="10921" b="16621"/>
            <a:stretch>
              <a:fillRect/>
            </a:stretch>
          </p:blipFill>
          <p:spPr>
            <a:xfrm rot="20983327">
              <a:off x="4584923" y="1315235"/>
              <a:ext cx="2590728" cy="252236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EBEA5E-A839-8675-EEBA-D9AE47B618DB}"/>
                </a:ext>
              </a:extLst>
            </p:cNvPr>
            <p:cNvSpPr/>
            <p:nvPr/>
          </p:nvSpPr>
          <p:spPr>
            <a:xfrm rot="20980262">
              <a:off x="4384692" y="1551845"/>
              <a:ext cx="2784354" cy="206210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i="0" cap="none" spc="0">
                  <a:ln w="0"/>
                  <a:solidFill>
                    <a:srgbClr val="0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Thankful thoughts.</a:t>
              </a:r>
            </a:p>
            <a:p>
              <a:pPr algn="ctr"/>
              <a:r>
                <a:rPr lang="en-US" sz="3200" b="1" i="0">
                  <a:ln w="0"/>
                  <a:solidFill>
                    <a:srgbClr val="0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Positive </a:t>
              </a:r>
            </a:p>
            <a:p>
              <a:pPr algn="ctr"/>
              <a:r>
                <a:rPr lang="en-US" sz="3200" b="1" i="0">
                  <a:ln w="0"/>
                  <a:solidFill>
                    <a:srgbClr val="0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        beliefs.</a:t>
              </a:r>
              <a:endParaRPr lang="en-US" sz="3200" b="1" i="0" cap="none" spc="0">
                <a:ln w="0"/>
                <a:solidFill>
                  <a:srgbClr val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1D689FB-EA83-C8EE-0514-38B919724201}"/>
              </a:ext>
            </a:extLst>
          </p:cNvPr>
          <p:cNvGrpSpPr/>
          <p:nvPr/>
        </p:nvGrpSpPr>
        <p:grpSpPr>
          <a:xfrm>
            <a:off x="4168493" y="3920897"/>
            <a:ext cx="2590728" cy="2522360"/>
            <a:chOff x="4584923" y="1315235"/>
            <a:chExt cx="2590728" cy="2522360"/>
          </a:xfrm>
        </p:grpSpPr>
        <p:pic>
          <p:nvPicPr>
            <p:cNvPr id="14" name="Picture 13" descr="A yellow sticky note with curled corner&#10;&#10;AI-generated content may be incorrect.">
              <a:extLst>
                <a:ext uri="{FF2B5EF4-FFF2-40B4-BE49-F238E27FC236}">
                  <a16:creationId xmlns:a16="http://schemas.microsoft.com/office/drawing/2014/main" id="{2655595D-BE92-21C5-1BEC-3F263D350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backgroundMark x1="39200" y1="80850" x2="65350" y2="81350"/>
                          <a14:backgroundMark x1="65350" y1="81350" x2="85450" y2="807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88" t="13775" r="10921" b="16621"/>
            <a:stretch>
              <a:fillRect/>
            </a:stretch>
          </p:blipFill>
          <p:spPr>
            <a:xfrm rot="20983327">
              <a:off x="4584923" y="1315235"/>
              <a:ext cx="2590728" cy="252236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6307B8-11AB-9E4B-CDC1-7D411CCA8E00}"/>
                </a:ext>
              </a:extLst>
            </p:cNvPr>
            <p:cNvSpPr/>
            <p:nvPr/>
          </p:nvSpPr>
          <p:spPr>
            <a:xfrm rot="20980262">
              <a:off x="4613660" y="1615547"/>
              <a:ext cx="2389217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i="0">
                  <a:ln w="0"/>
                  <a:solidFill>
                    <a:srgbClr val="0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I choose to be thankful and positive.</a:t>
              </a:r>
              <a:endParaRPr lang="en-US" sz="3200" b="1" i="0" cap="none" spc="0">
                <a:ln w="0"/>
                <a:solidFill>
                  <a:srgbClr val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74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25156 -0.158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87" y="-794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A7A516F-29C5-FE4A-B9DA-BB689E762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09128" y="367235"/>
            <a:ext cx="6766560" cy="536575"/>
          </a:xfrm>
        </p:spPr>
        <p:txBody>
          <a:bodyPr>
            <a:noAutofit/>
          </a:bodyPr>
          <a:lstStyle/>
          <a:p>
            <a:r>
              <a:rPr lang="en-GB" dirty="0"/>
              <a:t>Making Your Own Mantra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D38668-1D54-25BC-F5A7-D6D0325AF3CA}"/>
              </a:ext>
            </a:extLst>
          </p:cNvPr>
          <p:cNvGrpSpPr/>
          <p:nvPr/>
        </p:nvGrpSpPr>
        <p:grpSpPr>
          <a:xfrm>
            <a:off x="556177" y="1130690"/>
            <a:ext cx="8031645" cy="5214548"/>
            <a:chOff x="-6096590" y="6345238"/>
            <a:chExt cx="8217492" cy="5335209"/>
          </a:xfrm>
        </p:grpSpPr>
        <p:pic>
          <p:nvPicPr>
            <p:cNvPr id="7" name="Picture 6" descr="A bathroom with a mirror above a sink&#10;&#10;AI-generated content may be incorrect.">
              <a:extLst>
                <a:ext uri="{FF2B5EF4-FFF2-40B4-BE49-F238E27FC236}">
                  <a16:creationId xmlns:a16="http://schemas.microsoft.com/office/drawing/2014/main" id="{AE36E816-C4EB-DFE3-37C7-ED515F395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90" t="6538" r="20527" b="41539"/>
            <a:stretch>
              <a:fillRect/>
            </a:stretch>
          </p:blipFill>
          <p:spPr>
            <a:xfrm>
              <a:off x="-6096590" y="6345238"/>
              <a:ext cx="8217492" cy="5335209"/>
            </a:xfrm>
            <a:prstGeom prst="rect">
              <a:avLst/>
            </a:prstGeom>
          </p:spPr>
        </p:pic>
        <p:pic>
          <p:nvPicPr>
            <p:cNvPr id="14" name="Picture 13" descr="A yellow sticky note with curled corner&#10;&#10;AI-generated content may be incorrect.">
              <a:extLst>
                <a:ext uri="{FF2B5EF4-FFF2-40B4-BE49-F238E27FC236}">
                  <a16:creationId xmlns:a16="http://schemas.microsoft.com/office/drawing/2014/main" id="{D0D77A6B-9574-DD80-24C5-8205A2081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39200" y1="80850" x2="65350" y2="81350"/>
                          <a14:backgroundMark x1="65350" y1="81350" x2="85450" y2="807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02492">
              <a:off x="-5247554" y="8805332"/>
              <a:ext cx="2430737" cy="2430737"/>
            </a:xfrm>
            <a:prstGeom prst="rect">
              <a:avLst/>
            </a:prstGeom>
            <a:effectLst>
              <a:softEdge rad="12700"/>
            </a:effectLst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309DDD4F-B699-DA00-97B7-AB89F143CF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625" y="1275776"/>
            <a:ext cx="5288749" cy="492534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321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C8BF7E-48A6-6F83-AB33-DB533946FF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GB"/>
              <a:t>Journalling is a way to note down your thoughts, feelings and experiences and reflecting on these.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BECE68B4-9A91-F711-44D1-86860A031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r="5438"/>
          <a:stretch/>
        </p:blipFill>
        <p:spPr>
          <a:xfrm>
            <a:off x="1690902" y="1994607"/>
            <a:ext cx="5762196" cy="431023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53D566-80F1-60BF-C2E0-B4ED1B19BA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11768" r="10394"/>
          <a:stretch>
            <a:fillRect/>
          </a:stretch>
        </p:blipFill>
        <p:spPr>
          <a:xfrm>
            <a:off x="1934633" y="1791057"/>
            <a:ext cx="5274734" cy="451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2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0F1BC-0DEB-5FB2-17A8-7FCBB958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280ED7C1-B89D-F030-6BEF-CDC1ABFF3D3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32" r="-62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E2EE6A52-2D61-A332-A29E-5C134404038F}"/>
              </a:ext>
            </a:extLst>
          </p:cNvPr>
          <p:cNvSpPr/>
          <p:nvPr/>
        </p:nvSpPr>
        <p:spPr>
          <a:xfrm>
            <a:off x="4453407" y="200387"/>
            <a:ext cx="4308393" cy="6466631"/>
          </a:xfrm>
          <a:custGeom>
            <a:avLst/>
            <a:gdLst/>
            <a:ahLst/>
            <a:cxnLst/>
            <a:rect l="l" t="t" r="r" b="b"/>
            <a:pathLst>
              <a:path w="4602233" h="6907666">
                <a:moveTo>
                  <a:pt x="0" y="0"/>
                </a:moveTo>
                <a:lnTo>
                  <a:pt x="4602233" y="0"/>
                </a:lnTo>
                <a:lnTo>
                  <a:pt x="4602233" y="6907666"/>
                </a:lnTo>
                <a:lnTo>
                  <a:pt x="0" y="69076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248B70DC-BC27-7019-A405-A7186D7AD0EF}"/>
              </a:ext>
            </a:extLst>
          </p:cNvPr>
          <p:cNvSpPr/>
          <p:nvPr/>
        </p:nvSpPr>
        <p:spPr>
          <a:xfrm rot="15818128">
            <a:off x="69449" y="2003256"/>
            <a:ext cx="4187635" cy="2386952"/>
          </a:xfrm>
          <a:custGeom>
            <a:avLst/>
            <a:gdLst/>
            <a:ahLst/>
            <a:cxnLst/>
            <a:rect l="l" t="t" r="r" b="b"/>
            <a:pathLst>
              <a:path w="8290560" h="4725619">
                <a:moveTo>
                  <a:pt x="0" y="0"/>
                </a:moveTo>
                <a:lnTo>
                  <a:pt x="8290560" y="0"/>
                </a:lnTo>
                <a:lnTo>
                  <a:pt x="8290560" y="4725620"/>
                </a:lnTo>
                <a:lnTo>
                  <a:pt x="0" y="4725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52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CAF5C171-A0AB-036D-D01B-2DCE73C0628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32" r="-62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A3A8DC4-8972-43D1-542D-6B591B778AF1}"/>
              </a:ext>
            </a:extLst>
          </p:cNvPr>
          <p:cNvSpPr/>
          <p:nvPr/>
        </p:nvSpPr>
        <p:spPr>
          <a:xfrm>
            <a:off x="434267" y="267854"/>
            <a:ext cx="8628710" cy="6881396"/>
          </a:xfrm>
          <a:custGeom>
            <a:avLst/>
            <a:gdLst/>
            <a:ahLst/>
            <a:cxnLst/>
            <a:rect l="l" t="t" r="r" b="b"/>
            <a:pathLst>
              <a:path w="9103925" h="7260380">
                <a:moveTo>
                  <a:pt x="0" y="0"/>
                </a:moveTo>
                <a:lnTo>
                  <a:pt x="9103925" y="0"/>
                </a:lnTo>
                <a:lnTo>
                  <a:pt x="9103925" y="7260380"/>
                </a:lnTo>
                <a:lnTo>
                  <a:pt x="0" y="72603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3C9D8D24-1996-FB81-7E84-9059869F3B98}"/>
              </a:ext>
            </a:extLst>
          </p:cNvPr>
          <p:cNvSpPr/>
          <p:nvPr/>
        </p:nvSpPr>
        <p:spPr>
          <a:xfrm>
            <a:off x="161790" y="1643605"/>
            <a:ext cx="4683286" cy="4683286"/>
          </a:xfrm>
          <a:custGeom>
            <a:avLst/>
            <a:gdLst/>
            <a:ahLst/>
            <a:cxnLst/>
            <a:rect l="l" t="t" r="r" b="b"/>
            <a:pathLst>
              <a:path w="4934629" h="4934629">
                <a:moveTo>
                  <a:pt x="0" y="0"/>
                </a:moveTo>
                <a:lnTo>
                  <a:pt x="4934629" y="0"/>
                </a:lnTo>
                <a:lnTo>
                  <a:pt x="4934629" y="4934630"/>
                </a:lnTo>
                <a:lnTo>
                  <a:pt x="0" y="49346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774EDB2C-2067-A416-BAD6-2D69962FD2F9}"/>
              </a:ext>
            </a:extLst>
          </p:cNvPr>
          <p:cNvSpPr/>
          <p:nvPr/>
        </p:nvSpPr>
        <p:spPr>
          <a:xfrm rot="10534463">
            <a:off x="596622" y="4562008"/>
            <a:ext cx="2203998" cy="1867888"/>
          </a:xfrm>
          <a:custGeom>
            <a:avLst/>
            <a:gdLst/>
            <a:ahLst/>
            <a:cxnLst/>
            <a:rect l="l" t="t" r="r" b="b"/>
            <a:pathLst>
              <a:path w="2322282" h="1968134">
                <a:moveTo>
                  <a:pt x="0" y="0"/>
                </a:moveTo>
                <a:lnTo>
                  <a:pt x="2322283" y="0"/>
                </a:lnTo>
                <a:lnTo>
                  <a:pt x="2322283" y="1968134"/>
                </a:lnTo>
                <a:lnTo>
                  <a:pt x="0" y="1968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1CBE401-FB05-6A04-A13F-E89C68DC564A}"/>
              </a:ext>
            </a:extLst>
          </p:cNvPr>
          <p:cNvSpPr/>
          <p:nvPr/>
        </p:nvSpPr>
        <p:spPr>
          <a:xfrm>
            <a:off x="2391857" y="557158"/>
            <a:ext cx="1930349" cy="2095359"/>
          </a:xfrm>
          <a:custGeom>
            <a:avLst/>
            <a:gdLst/>
            <a:ahLst/>
            <a:cxnLst/>
            <a:rect l="l" t="t" r="r" b="b"/>
            <a:pathLst>
              <a:path w="2033947" h="2207813">
                <a:moveTo>
                  <a:pt x="0" y="0"/>
                </a:moveTo>
                <a:lnTo>
                  <a:pt x="2033947" y="0"/>
                </a:lnTo>
                <a:lnTo>
                  <a:pt x="2033947" y="2207813"/>
                </a:lnTo>
                <a:lnTo>
                  <a:pt x="0" y="22078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 descr="A piece of paper with tape on it&#10;&#10;AI-generated content may be incorrect.">
            <a:extLst>
              <a:ext uri="{FF2B5EF4-FFF2-40B4-BE49-F238E27FC236}">
                <a16:creationId xmlns:a16="http://schemas.microsoft.com/office/drawing/2014/main" id="{76455F82-44D9-3E93-36E8-536289EFE1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998" y="519333"/>
            <a:ext cx="3124200" cy="3365500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F1DEC025-4A0E-4B8F-0BFE-BF72FE6B5897}"/>
              </a:ext>
            </a:extLst>
          </p:cNvPr>
          <p:cNvSpPr/>
          <p:nvPr/>
        </p:nvSpPr>
        <p:spPr>
          <a:xfrm>
            <a:off x="4508671" y="3929936"/>
            <a:ext cx="3813526" cy="2227796"/>
          </a:xfrm>
          <a:custGeom>
            <a:avLst/>
            <a:gdLst/>
            <a:ahLst/>
            <a:cxnLst/>
            <a:rect l="l" t="t" r="r" b="b"/>
            <a:pathLst>
              <a:path w="4145280" h="2507894">
                <a:moveTo>
                  <a:pt x="0" y="0"/>
                </a:moveTo>
                <a:lnTo>
                  <a:pt x="4145280" y="0"/>
                </a:lnTo>
                <a:lnTo>
                  <a:pt x="4145280" y="2507895"/>
                </a:lnTo>
                <a:lnTo>
                  <a:pt x="0" y="25078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92AF94-8343-51BF-AE92-CE166916B234}"/>
              </a:ext>
            </a:extLst>
          </p:cNvPr>
          <p:cNvSpPr txBox="1"/>
          <p:nvPr/>
        </p:nvSpPr>
        <p:spPr>
          <a:xfrm rot="21264782">
            <a:off x="817713" y="2691738"/>
            <a:ext cx="3150347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/>
            </a:pPr>
            <a:r>
              <a:rPr lang="en-AU" sz="1800" b="1" i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Why I chose these words: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9CFC6F-A0BB-8C43-909D-F7D9D87035CE}"/>
              </a:ext>
            </a:extLst>
          </p:cNvPr>
          <p:cNvSpPr txBox="1"/>
          <p:nvPr/>
        </p:nvSpPr>
        <p:spPr>
          <a:xfrm rot="21278623">
            <a:off x="1131119" y="3142822"/>
            <a:ext cx="30427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i="0">
                <a:solidFill>
                  <a:srgbClr val="00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I know I feel better when my mind is calm and I achieve more. I also want to be kinder to others    and myself. </a:t>
            </a:r>
            <a:endParaRPr kumimoji="0" lang="en-AU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4377A3-1A16-C001-BFBB-DF8457AAE0EE}"/>
              </a:ext>
            </a:extLst>
          </p:cNvPr>
          <p:cNvSpPr txBox="1"/>
          <p:nvPr/>
        </p:nvSpPr>
        <p:spPr>
          <a:xfrm>
            <a:off x="2500132" y="1248299"/>
            <a:ext cx="2046045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i="0">
                <a:solidFill>
                  <a:srgbClr val="00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Calm Mind.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Calm Heart.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1395D5-5063-C716-4450-67032B7B3DF3}"/>
              </a:ext>
            </a:extLst>
          </p:cNvPr>
          <p:cNvSpPr txBox="1"/>
          <p:nvPr/>
        </p:nvSpPr>
        <p:spPr>
          <a:xfrm>
            <a:off x="4832761" y="1070701"/>
            <a:ext cx="3165346" cy="5834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GB" sz="1800" b="1" i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When I will use my mantra: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A68716-693B-86B5-147A-10934C02913E}"/>
              </a:ext>
            </a:extLst>
          </p:cNvPr>
          <p:cNvSpPr txBox="1"/>
          <p:nvPr/>
        </p:nvSpPr>
        <p:spPr>
          <a:xfrm>
            <a:off x="4909080" y="1444894"/>
            <a:ext cx="295013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i="0">
                <a:solidFill>
                  <a:srgbClr val="000000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I will chant my mantra every morning as I’m brushing my hair in the mirror and when I’m leaving my bedroom.</a:t>
            </a:r>
            <a:endParaRPr kumimoji="0" lang="en-AU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B01C66-CA01-BE43-91E9-853828C5C244}"/>
              </a:ext>
            </a:extLst>
          </p:cNvPr>
          <p:cNvSpPr txBox="1"/>
          <p:nvPr/>
        </p:nvSpPr>
        <p:spPr>
          <a:xfrm>
            <a:off x="4701832" y="4497860"/>
            <a:ext cx="3249873" cy="7228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GB" sz="1800" b="1" i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my mantra will help me: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F25D4C-9072-0DED-22DA-8ECE87C2953A}"/>
              </a:ext>
            </a:extLst>
          </p:cNvPr>
          <p:cNvSpPr txBox="1"/>
          <p:nvPr/>
        </p:nvSpPr>
        <p:spPr>
          <a:xfrm>
            <a:off x="4846119" y="4845108"/>
            <a:ext cx="32098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When</a:t>
            </a:r>
            <a:r>
              <a:rPr kumimoji="0" lang="en-AU" sz="20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 I have a tricky situation, I want to stay calm and speak kind  words to others around me.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27510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71257-ACE8-315A-6D17-B65C3F7FC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8B57C5DF-7424-E2A5-DF4A-F514D6FAABC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32" r="-62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72AF4D93-A6C0-E559-87A1-AAD9A2F854C7}"/>
              </a:ext>
            </a:extLst>
          </p:cNvPr>
          <p:cNvSpPr/>
          <p:nvPr/>
        </p:nvSpPr>
        <p:spPr>
          <a:xfrm>
            <a:off x="434267" y="267854"/>
            <a:ext cx="8628710" cy="6881396"/>
          </a:xfrm>
          <a:custGeom>
            <a:avLst/>
            <a:gdLst/>
            <a:ahLst/>
            <a:cxnLst/>
            <a:rect l="l" t="t" r="r" b="b"/>
            <a:pathLst>
              <a:path w="9103925" h="7260380">
                <a:moveTo>
                  <a:pt x="0" y="0"/>
                </a:moveTo>
                <a:lnTo>
                  <a:pt x="9103925" y="0"/>
                </a:lnTo>
                <a:lnTo>
                  <a:pt x="9103925" y="7260380"/>
                </a:lnTo>
                <a:lnTo>
                  <a:pt x="0" y="72603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83628D82-809C-A995-5281-81FE5AD12F78}"/>
              </a:ext>
            </a:extLst>
          </p:cNvPr>
          <p:cNvSpPr/>
          <p:nvPr/>
        </p:nvSpPr>
        <p:spPr>
          <a:xfrm>
            <a:off x="161790" y="1643605"/>
            <a:ext cx="4683286" cy="4683286"/>
          </a:xfrm>
          <a:custGeom>
            <a:avLst/>
            <a:gdLst/>
            <a:ahLst/>
            <a:cxnLst/>
            <a:rect l="l" t="t" r="r" b="b"/>
            <a:pathLst>
              <a:path w="4934629" h="4934629">
                <a:moveTo>
                  <a:pt x="0" y="0"/>
                </a:moveTo>
                <a:lnTo>
                  <a:pt x="4934629" y="0"/>
                </a:lnTo>
                <a:lnTo>
                  <a:pt x="4934629" y="4934630"/>
                </a:lnTo>
                <a:lnTo>
                  <a:pt x="0" y="49346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2938C83C-5AEF-98B2-544C-C5BBE3E1AF30}"/>
              </a:ext>
            </a:extLst>
          </p:cNvPr>
          <p:cNvSpPr/>
          <p:nvPr/>
        </p:nvSpPr>
        <p:spPr>
          <a:xfrm rot="10534463">
            <a:off x="596622" y="4562008"/>
            <a:ext cx="2203998" cy="1867888"/>
          </a:xfrm>
          <a:custGeom>
            <a:avLst/>
            <a:gdLst/>
            <a:ahLst/>
            <a:cxnLst/>
            <a:rect l="l" t="t" r="r" b="b"/>
            <a:pathLst>
              <a:path w="2322282" h="1968134">
                <a:moveTo>
                  <a:pt x="0" y="0"/>
                </a:moveTo>
                <a:lnTo>
                  <a:pt x="2322283" y="0"/>
                </a:lnTo>
                <a:lnTo>
                  <a:pt x="2322283" y="1968134"/>
                </a:lnTo>
                <a:lnTo>
                  <a:pt x="0" y="1968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524512A-FF1B-99FC-5B58-B88A719C23B3}"/>
              </a:ext>
            </a:extLst>
          </p:cNvPr>
          <p:cNvSpPr/>
          <p:nvPr/>
        </p:nvSpPr>
        <p:spPr>
          <a:xfrm>
            <a:off x="2391857" y="557158"/>
            <a:ext cx="1930349" cy="2095359"/>
          </a:xfrm>
          <a:custGeom>
            <a:avLst/>
            <a:gdLst/>
            <a:ahLst/>
            <a:cxnLst/>
            <a:rect l="l" t="t" r="r" b="b"/>
            <a:pathLst>
              <a:path w="2033947" h="2207813">
                <a:moveTo>
                  <a:pt x="0" y="0"/>
                </a:moveTo>
                <a:lnTo>
                  <a:pt x="2033947" y="0"/>
                </a:lnTo>
                <a:lnTo>
                  <a:pt x="2033947" y="2207813"/>
                </a:lnTo>
                <a:lnTo>
                  <a:pt x="0" y="22078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 descr="A piece of paper with tape on it&#10;&#10;AI-generated content may be incorrect.">
            <a:extLst>
              <a:ext uri="{FF2B5EF4-FFF2-40B4-BE49-F238E27FC236}">
                <a16:creationId xmlns:a16="http://schemas.microsoft.com/office/drawing/2014/main" id="{89A2D928-E1F7-E698-0916-3D0EC01EED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998" y="519333"/>
            <a:ext cx="3124200" cy="3365500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110F253C-D6D0-0191-FE15-EA46F8FE18EA}"/>
              </a:ext>
            </a:extLst>
          </p:cNvPr>
          <p:cNvSpPr/>
          <p:nvPr/>
        </p:nvSpPr>
        <p:spPr>
          <a:xfrm>
            <a:off x="4508671" y="3929936"/>
            <a:ext cx="3813526" cy="2227796"/>
          </a:xfrm>
          <a:custGeom>
            <a:avLst/>
            <a:gdLst/>
            <a:ahLst/>
            <a:cxnLst/>
            <a:rect l="l" t="t" r="r" b="b"/>
            <a:pathLst>
              <a:path w="4145280" h="2507894">
                <a:moveTo>
                  <a:pt x="0" y="0"/>
                </a:moveTo>
                <a:lnTo>
                  <a:pt x="4145280" y="0"/>
                </a:lnTo>
                <a:lnTo>
                  <a:pt x="4145280" y="2507895"/>
                </a:lnTo>
                <a:lnTo>
                  <a:pt x="0" y="25078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367B2E-FA3D-B379-95AD-CA1A8462000C}"/>
              </a:ext>
            </a:extLst>
          </p:cNvPr>
          <p:cNvSpPr txBox="1"/>
          <p:nvPr/>
        </p:nvSpPr>
        <p:spPr>
          <a:xfrm rot="21264782">
            <a:off x="817713" y="2691738"/>
            <a:ext cx="3150347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/>
            </a:pPr>
            <a:r>
              <a:rPr lang="en-AU" sz="1800" b="1" i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Why I chose these words: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D2B309-43F2-151A-2FFC-BC3C2D935168}"/>
              </a:ext>
            </a:extLst>
          </p:cNvPr>
          <p:cNvSpPr txBox="1"/>
          <p:nvPr/>
        </p:nvSpPr>
        <p:spPr>
          <a:xfrm>
            <a:off x="4832761" y="1070701"/>
            <a:ext cx="3165346" cy="5834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GB" sz="1800" b="1" i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When I will use my mantra: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1D4A98-05B8-52CE-3305-DBE8782099B3}"/>
              </a:ext>
            </a:extLst>
          </p:cNvPr>
          <p:cNvSpPr txBox="1"/>
          <p:nvPr/>
        </p:nvSpPr>
        <p:spPr>
          <a:xfrm>
            <a:off x="4701832" y="4497860"/>
            <a:ext cx="3249873" cy="7228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GB" sz="1800" b="1" i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my mantra will help me:</a:t>
            </a:r>
          </a:p>
        </p:txBody>
      </p:sp>
    </p:spTree>
    <p:extLst>
      <p:ext uri="{BB962C8B-B14F-4D97-AF65-F5344CB8AC3E}">
        <p14:creationId xmlns:p14="http://schemas.microsoft.com/office/powerpoint/2010/main" val="2398324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6223242"/>
          </a:xfrm>
        </p:spPr>
        <p:txBody>
          <a:bodyPr/>
          <a:lstStyle/>
          <a:p>
            <a:pPr lvl="0" eaLnBrk="0" hangingPunct="0">
              <a:spcBef>
                <a:spcPct val="30000"/>
              </a:spcBef>
              <a:defRPr/>
            </a:pPr>
            <a:r>
              <a:rPr lang="en-GB"/>
              <a:t>A mantra is a </a:t>
            </a:r>
            <a:r>
              <a:rPr lang="en-GB" b="1"/>
              <a:t>short statement repeated regularly in a chant </a:t>
            </a:r>
            <a:r>
              <a:rPr lang="en-GB"/>
              <a:t>to</a:t>
            </a:r>
            <a:r>
              <a:rPr lang="en-GB" b="1"/>
              <a:t> </a:t>
            </a:r>
            <a:r>
              <a:rPr lang="en-GB"/>
              <a:t>help your brain connect with the words.</a:t>
            </a:r>
          </a:p>
          <a:p>
            <a:pPr lvl="0" eaLnBrk="0" hangingPunct="0">
              <a:spcBef>
                <a:spcPct val="30000"/>
              </a:spcBef>
              <a:defRPr/>
            </a:pPr>
            <a:endParaRPr lang="en-GB"/>
          </a:p>
          <a:p>
            <a:pPr lvl="0" eaLnBrk="0" hangingPunct="0">
              <a:spcBef>
                <a:spcPct val="30000"/>
              </a:spcBef>
              <a:defRPr/>
            </a:pPr>
            <a:r>
              <a:rPr lang="en-GB"/>
              <a:t>A mantra literally means ‘</a:t>
            </a:r>
            <a:r>
              <a:rPr lang="en-GB" b="1"/>
              <a:t>a tool for the mind’ </a:t>
            </a:r>
            <a:r>
              <a:rPr lang="en-GB"/>
              <a:t>because it helps the mind become </a:t>
            </a:r>
            <a:r>
              <a:rPr lang="en-GB" b="1"/>
              <a:t>calm and peaceful, clear and strong.</a:t>
            </a:r>
          </a:p>
          <a:p>
            <a:pPr lvl="0" eaLnBrk="0" hangingPunct="0">
              <a:spcBef>
                <a:spcPct val="30000"/>
              </a:spcBef>
              <a:defRPr/>
            </a:pPr>
            <a:endParaRPr lang="en-GB"/>
          </a:p>
          <a:p>
            <a:pPr lvl="0" eaLnBrk="0" hangingPunct="0">
              <a:spcBef>
                <a:spcPct val="30000"/>
              </a:spcBef>
              <a:defRPr/>
            </a:pPr>
            <a:r>
              <a:rPr lang="en-GB"/>
              <a:t>Many people use daily mantras as a </a:t>
            </a:r>
            <a:r>
              <a:rPr lang="en-GB" b="1"/>
              <a:t>focus for the day</a:t>
            </a:r>
            <a:r>
              <a:rPr lang="en-GB"/>
              <a:t>, to set a </a:t>
            </a:r>
            <a:r>
              <a:rPr lang="en-GB" b="1"/>
              <a:t>positive mindset</a:t>
            </a:r>
            <a:r>
              <a:rPr lang="en-GB"/>
              <a:t>, and encourage </a:t>
            </a:r>
            <a:r>
              <a:rPr lang="en-GB" b="1"/>
              <a:t>confidence</a:t>
            </a:r>
            <a:r>
              <a:rPr lang="en-GB"/>
              <a:t> for the day. </a:t>
            </a:r>
          </a:p>
          <a:p>
            <a:pPr lvl="0" eaLnBrk="0" hangingPunct="0">
              <a:spcBef>
                <a:spcPct val="30000"/>
              </a:spcBef>
              <a:defRPr/>
            </a:pPr>
            <a:endParaRPr lang="en-GB"/>
          </a:p>
          <a:p>
            <a:pPr lvl="0" eaLnBrk="0" hangingPunct="0">
              <a:spcBef>
                <a:spcPct val="30000"/>
              </a:spcBef>
              <a:defRPr/>
            </a:pPr>
            <a:r>
              <a:rPr lang="en-GB" b="1"/>
              <a:t>Journalling</a:t>
            </a:r>
            <a:r>
              <a:rPr lang="en-GB"/>
              <a:t> is a way to note down your </a:t>
            </a:r>
            <a:r>
              <a:rPr lang="en-GB" b="1"/>
              <a:t>thoughts, feelings </a:t>
            </a:r>
            <a:r>
              <a:rPr lang="en-GB"/>
              <a:t>and experiences and </a:t>
            </a:r>
            <a:r>
              <a:rPr lang="en-GB" b="1" dirty="0"/>
              <a:t>reflect</a:t>
            </a:r>
            <a:r>
              <a:rPr lang="en-GB" b="1"/>
              <a:t> on these.</a:t>
            </a:r>
          </a:p>
          <a:p>
            <a:pPr lvl="0" eaLnBrk="0" hangingPunct="0">
              <a:spcBef>
                <a:spcPct val="30000"/>
              </a:spcBef>
              <a:defRPr/>
            </a:pPr>
            <a:endParaRPr lang="en-GB"/>
          </a:p>
          <a:p>
            <a:pPr lvl="0" eaLnBrk="0" hangingPunct="0">
              <a:spcBef>
                <a:spcPct val="30000"/>
              </a:spcBef>
              <a:defRPr/>
            </a:pPr>
            <a:endParaRPr lang="en-GB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9A60-3AF0-2583-7C74-B4A444B5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EB5A-978C-DA72-F240-A18C3815FFB5}"/>
              </a:ext>
            </a:extLst>
          </p:cNvPr>
          <p:cNvSpPr/>
          <p:nvPr/>
        </p:nvSpPr>
        <p:spPr>
          <a:xfrm rot="5400000">
            <a:off x="521847" y="2002131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0092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65DB48-E778-A132-9E3E-8CB48F90E6F2}"/>
              </a:ext>
            </a:extLst>
          </p:cNvPr>
          <p:cNvSpPr/>
          <p:nvPr/>
        </p:nvSpPr>
        <p:spPr>
          <a:xfrm rot="5400000">
            <a:off x="438413" y="4151483"/>
            <a:ext cx="207088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0092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8D86F4-C285-DC4E-7469-B82BA8166356}"/>
              </a:ext>
            </a:extLst>
          </p:cNvPr>
          <p:cNvSpPr/>
          <p:nvPr/>
        </p:nvSpPr>
        <p:spPr>
          <a:xfrm rot="5400000">
            <a:off x="6007519" y="2472837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0092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A6563-299A-E66F-D516-2B73B6B2F808}"/>
              </a:ext>
            </a:extLst>
          </p:cNvPr>
          <p:cNvSpPr/>
          <p:nvPr/>
        </p:nvSpPr>
        <p:spPr>
          <a:xfrm rot="5400000">
            <a:off x="6007520" y="3348243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0092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72368F0F-C8FE-A1E6-AB93-C6A539C16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35" r="16205"/>
          <a:stretch>
            <a:fillRect/>
          </a:stretch>
        </p:blipFill>
        <p:spPr>
          <a:xfrm>
            <a:off x="5481635" y="2791446"/>
            <a:ext cx="1985210" cy="2101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465B5E-D431-783E-BC8A-7E5F4BAA60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6" t="34660" r="50788" b="29013"/>
          <a:stretch>
            <a:fillRect/>
          </a:stretch>
        </p:blipFill>
        <p:spPr>
          <a:xfrm>
            <a:off x="444718" y="1907610"/>
            <a:ext cx="2101689" cy="2320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8338EE-3F3A-4D6C-77C0-AFE84FBBD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5" t="34892" r="50753" b="30197"/>
          <a:stretch>
            <a:fillRect/>
          </a:stretch>
        </p:blipFill>
        <p:spPr>
          <a:xfrm>
            <a:off x="463142" y="4217328"/>
            <a:ext cx="2021427" cy="2149729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482229D2-5BEA-1CCD-14C5-C4F3788E8082}"/>
              </a:ext>
            </a:extLst>
          </p:cNvPr>
          <p:cNvSpPr>
            <a:spLocks noChangeAspect="1"/>
          </p:cNvSpPr>
          <p:nvPr/>
        </p:nvSpPr>
        <p:spPr>
          <a:xfrm>
            <a:off x="405598" y="1732882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0092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4BC3C09-F51A-4D27-FA00-A62A9430141F}"/>
              </a:ext>
            </a:extLst>
          </p:cNvPr>
          <p:cNvSpPr>
            <a:spLocks noChangeAspect="1"/>
          </p:cNvSpPr>
          <p:nvPr/>
        </p:nvSpPr>
        <p:spPr>
          <a:xfrm>
            <a:off x="5401692" y="260828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0092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B64AC4F1-E94D-5038-3CF7-F47CDC33887D}"/>
              </a:ext>
            </a:extLst>
          </p:cNvPr>
          <p:cNvSpPr>
            <a:spLocks noChangeAspect="1"/>
          </p:cNvSpPr>
          <p:nvPr/>
        </p:nvSpPr>
        <p:spPr>
          <a:xfrm>
            <a:off x="401311" y="3970464"/>
            <a:ext cx="2145096" cy="2428260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0092A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E5FDCB2-4DA9-CCB5-2C63-EE640A175B2D}"/>
              </a:ext>
            </a:extLst>
          </p:cNvPr>
          <p:cNvSpPr txBox="1">
            <a:spLocks/>
          </p:cNvSpPr>
          <p:nvPr/>
        </p:nvSpPr>
        <p:spPr>
          <a:xfrm>
            <a:off x="329184" y="1225296"/>
            <a:ext cx="4568622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 well did you: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579C39C-325D-3772-E944-AC214401EA71}"/>
              </a:ext>
            </a:extLst>
          </p:cNvPr>
          <p:cNvSpPr txBox="1">
            <a:spLocks/>
          </p:cNvSpPr>
          <p:nvPr/>
        </p:nvSpPr>
        <p:spPr>
          <a:xfrm>
            <a:off x="2725635" y="4892659"/>
            <a:ext cx="557615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0">
                <a:solidFill>
                  <a:srgbClr val="000000"/>
                </a:solidFill>
              </a:rPr>
              <a:t>journalling to reflect on how you can overcome difficulties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BFED4FB-15F3-40E8-9F3C-3B03B6274881}"/>
              </a:ext>
            </a:extLst>
          </p:cNvPr>
          <p:cNvSpPr txBox="1">
            <a:spLocks/>
          </p:cNvSpPr>
          <p:nvPr/>
        </p:nvSpPr>
        <p:spPr>
          <a:xfrm>
            <a:off x="2682228" y="2269168"/>
            <a:ext cx="342981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>
                <a:solidFill>
                  <a:srgbClr val="000000"/>
                </a:solidFill>
              </a:rPr>
              <a:t>writ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or say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77F9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personal mantra that helps you feel strong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DDD257-2FF4-AD27-3F9D-095D94A34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891724" y="112343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6 L 0.00695 -0.00023 C 0.00226 0.00093 -0.00243 0.00255 -0.00694 0.0037 C -0.00902 0.00417 0.00105 0.00301 -0.00086 0.00162 C -0.00451 -0.00093 -0.00902 0.00023 -0.01319 -0.00046 L 0.0007 -0.00648 L 0.00539 -0.00856 L 0.0099 -0.01065 C -0.00434 -0.01134 -0.01875 -0.01088 -0.03316 -0.01273 C -0.0368 -0.01319 -0.02586 -0.01389 -0.02239 -0.01481 C -0.02031 -0.01528 -0.01823 -0.0162 -0.01614 -0.0169 C -0.01371 -0.01759 -0.01111 -0.01782 -0.0085 -0.01875 C -0.0059 -0.01991 -0.00347 -0.02176 -0.00086 -0.02292 C 0.00122 -0.02384 0.0033 -0.02431 0.00539 -0.025 C 0.02084 -0.03079 -0.00312 -0.02268 0.01615 -0.02917 C 0.01042 -0.02986 0.00486 -0.03009 -0.00086 -0.03125 C -0.00295 -0.03148 -0.00798 -0.03079 -0.00694 -0.0331 C -0.00573 -0.03634 -0.00191 -0.03449 0.0007 -0.03518 C -0.00468 -0.03773 -0.01059 -0.04051 -0.01614 -0.04143 C -0.03107 -0.04398 -0.02448 -0.04236 -0.03628 -0.0456 C -0.02309 -0.05139 -0.03489 -0.04676 -0.00538 -0.04954 C -0.00034 -0.05023 0.00486 -0.05093 0.0099 -0.05162 L -0.00382 -0.0537 C -0.01423 -0.05509 -0.02187 -0.05486 -0.03159 -0.05787 C -0.03316 -0.05833 -0.03472 -0.05926 -0.03628 -0.05995 C -0.03159 -0.06134 -0.02691 -0.0625 -0.02239 -0.06389 C -0.01875 -0.06528 -0.01527 -0.06736 -0.01163 -0.06806 C -0.00555 -0.06944 0.01302 -0.07014 0.00695 -0.07014 C -0.01562 -0.07014 -0.03819 -0.06806 -0.06076 -0.06806 C -0.07413 -0.06806 -0.0342 -0.06944 -0.02083 -0.07014 L 0.02223 -0.07616 C 0.02587 -0.07685 0.03664 -0.07824 0.03299 -0.07824 C 0.0191 -0.07824 0.02414 -0.07569 0.01302 -0.07431 C 0.00591 -0.07315 -0.00139 -0.07292 -0.0085 -0.07222 L -0.02691 -0.07014 C -0.02951 -0.06944 -0.04201 -0.06597 -0.04392 -0.06597 C -0.046 -0.06597 -0.03975 -0.06759 -0.03767 -0.06806 C -0.03368 -0.06898 -0.02951 -0.06921 -0.02552 -0.07014 C -0.02031 -0.0713 -0.0151 -0.07268 -0.01007 -0.07431 C -0.00086 -0.07685 0.00834 -0.08032 0.01771 -0.08241 C 0.02066 -0.0831 0.03004 -0.08449 0.02691 -0.08449 C 0.01667 -0.08449 0.00643 -0.0831 -0.00382 -0.08241 L -0.02847 -0.08032 L -0.05937 -0.07824 C -0.05225 -0.08148 -0.05538 -0.08056 -0.04548 -0.08241 L -0.02395 -0.08657 C -0.01979 -0.08727 -0.01562 -0.08773 -0.01163 -0.08866 C -0.00902 -0.08912 -0.00121 -0.09051 -0.00382 -0.09051 C -0.00798 -0.09051 -0.01215 -0.08935 -0.01614 -0.08866 C -0.0658 -0.09167 -0.05243 -0.08935 -0.02239 -0.09259 C -0.01788 -0.09329 -0.00347 -0.09676 0.0007 -0.09676 C 0.00278 -0.09676 -0.0033 -0.09514 -0.00538 -0.09468 C -0.01215 -0.09375 -0.01875 -0.09306 -0.02552 -0.09259 C -0.03871 -0.09167 -0.07882 -0.09051 -0.06545 -0.09051 C -0.03576 -0.09051 -0.0059 -0.0919 0.02379 -0.09259 C 0.00556 -0.09167 -0.05312 -0.08796 -0.06545 -0.08866 C -0.06927 -0.08866 -0.05833 -0.09213 -0.05468 -0.09259 C -0.03784 -0.09537 -0.02083 -0.09653 -0.00382 -0.09884 L 0.01146 -0.10093 C 0.03299 -0.10903 0.0198 -0.10301 -0.00243 -0.10301 C -0.00902 -0.10301 -0.01562 -0.1044 -0.02239 -0.10486 C 0.0349 -0.11875 -0.04809 -0.09954 0.01302 -0.11111 C 0.01771 -0.11204 0.02223 -0.11412 0.02691 -0.11528 C 0.03091 -0.1162 0.04341 -0.11736 0.03924 -0.11736 C 0.03351 -0.11736 0.02795 -0.11597 0.02223 -0.11528 C 0.00782 -0.11597 -0.00642 -0.1162 -0.02083 -0.11736 C -0.02448 -0.11759 -0.02795 -0.11921 -0.03159 -0.11921 C -0.03316 -0.11921 -0.02864 -0.11782 -0.02691 -0.11736 C -0.02448 -0.11643 -0.02187 -0.11551 -0.01927 -0.11528 C -0.00191 -0.11412 0.03299 -0.11319 0.03299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5 C 0.0283 -0.11204 0.02379 -0.11042 0.0191 -0.11042 C 0.0165 -0.11042 0.01407 -0.1125 0.01146 -0.11297 C 0.00434 -0.11412 -0.00295 -0.11436 -0.01007 -0.11482 C -0.02448 -0.11574 -0.03889 -0.11644 -0.05312 -0.1169 C -0.05121 -0.11783 -0.04913 -0.11829 -0.04705 -0.11899 C -0.04444 -0.11991 -0.04184 -0.12014 -0.03941 -0.1213 C -0.03576 -0.12246 -0.03229 -0.12431 -0.02864 -0.12547 C -0.025 -0.12616 -0.02135 -0.12662 -0.01788 -0.12732 C -0.01475 -0.12801 -0.01163 -0.12848 -0.0085 -0.1294 C -0.00607 -0.1301 -0.00347 -0.13079 -0.00086 -0.13149 C 0.0033 -0.13241 0.0073 -0.13287 0.01146 -0.13357 C 0.0165 -0.13287 0.02188 -0.13311 0.02691 -0.13149 C 0.02848 -0.13079 0.02379 -0.12963 0.02223 -0.1294 C 0.01667 -0.12848 0.01094 -0.12801 0.00521 -0.12732 C -0.01788 -0.12801 -0.0408 -0.1294 -0.06389 -0.1294 C -0.06666 -0.1294 -0.07048 -0.13056 -0.0717 -0.12732 C -0.07257 -0.125 -0.06753 -0.12593 -0.06545 -0.12547 C -0.06302 -0.12454 -0.06041 -0.12385 -0.05781 -0.12338 C -0.05573 -0.12246 -0.05364 -0.12153 -0.05173 -0.1213 C -0.04652 -0.11991 -0.04149 -0.11806 -0.03628 -0.1169 C -0.03159 -0.11598 -0.02708 -0.11551 -0.02239 -0.11482 L -0.01007 -0.11297 C 0.00521 -0.11343 0.02118 -0.10996 0.03611 -0.11482 C 0.0415 -0.11667 0.02535 -0.11899 0.02066 -0.12338 C 0.0191 -0.12477 0.01771 -0.12616 0.01615 -0.12732 C 0.01355 -0.12917 0.00764 -0.13056 0.00521 -0.13149 C -0.01007 -0.13727 0.01945 -0.1301 -0.02083 -0.13797 L -0.03159 -0.13982 C -0.01475 -0.14051 0.00226 -0.14051 0.0191 -0.1419 C 0.0217 -0.1419 0.02431 -0.14329 0.02691 -0.14399 C 0.03091 -0.14491 0.03507 -0.14514 0.03924 -0.14607 C 0.03039 -0.14653 0.0217 -0.14723 0.01302 -0.14792 C 0.00938 -0.14862 0.00591 -0.14977 0.00226 -0.15 C -0.00399 -0.15116 -0.01007 -0.15162 -0.01632 -0.15232 C -0.03628 -0.15764 -0.02639 -0.15556 -0.04548 -0.15857 C -0.04757 -0.15903 -0.04965 -0.15996 -0.05173 -0.16042 C -0.05416 -0.16135 -0.05677 -0.16158 -0.05937 -0.1625 C -0.06093 -0.1632 -0.0625 -0.16412 -0.06389 -0.16459 C -0.05 -0.16667 -0.02986 -0.16991 -0.01788 -0.17107 L 0.00677 -0.17292 C -0.03437 -0.1757 -0.01145 -0.17269 -0.03472 -0.17709 C -0.05017 -0.17963 -0.04253 -0.17778 -0.05312 -0.18125 C -0.04566 -0.1838 -0.03975 -0.18588 -0.03159 -0.1875 C -0.02274 -0.18936 0.00313 -0.19098 0.0099 -0.19167 C -0.00955 -0.19676 -0.00034 -0.19491 -0.01788 -0.19769 C -0.02708 -0.20093 -0.02187 -0.19885 -0.03316 -0.20417 L -0.03784 -0.20625 C -0.02864 -0.20695 -0.01927 -0.20695 -0.01007 -0.20811 C -0.00694 -0.20857 -0.00399 -0.20973 -0.00086 -0.21019 C 0.01094 -0.21227 0.01441 -0.21158 0.02535 -0.21436 C 0.02743 -0.21482 0.02934 -0.21574 0.03143 -0.21667 L -0.0085 -0.21875 C -0.01875 -0.21922 -0.02777 -0.22107 -0.03784 -0.22269 L -0.02239 -0.22477 C -0.01527 -0.2257 -0.00798 -0.225 -0.00086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2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9" grpId="0" animBg="1"/>
      <p:bldP spid="19" grpId="1" animBg="1"/>
      <p:bldP spid="5" grpId="0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US"/>
              <a:t>In the next lesson, we will use guided meditation to help your mind and body reset.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D5428E4-173B-DC29-640E-0CB5F9EC2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6" r="11846"/>
          <a:stretch/>
        </p:blipFill>
        <p:spPr>
          <a:xfrm>
            <a:off x="1664368" y="1998024"/>
            <a:ext cx="5815263" cy="431070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10108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1_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3KN27SNVY5CS-90160594-429656</_dlc_DocId>
    <_dlc_DocIdUrl xmlns="f315eb64-a02b-4bd5-a84c-38ab918c4ccd">
      <Url>https://ggsaus.sharepoint.com/sites/Curriculum/_layouts/15/DocIdRedir.aspx?ID=3KN27SNVY5CS-90160594-429656</Url>
      <Description>3KN27SNVY5CS-90160594-429656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9E2D28-B0AB-428E-B699-BDB61735D00F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d63ea73a-d7e6-4e3a-bf41-d78273581467"/>
    <ds:schemaRef ds:uri="http://schemas.microsoft.com/office/2006/metadata/properties"/>
    <ds:schemaRef ds:uri="http://schemas.microsoft.com/office/2006/documentManagement/types"/>
    <ds:schemaRef ds:uri="http://purl.org/dc/elements/1.1/"/>
    <ds:schemaRef ds:uri="f315eb64-a02b-4bd5-a84c-38ab918c4ccd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414</TotalTime>
  <Words>629</Words>
  <Application>Microsoft Office PowerPoint</Application>
  <PresentationFormat>On-screen Show (4:3)</PresentationFormat>
  <Paragraphs>103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Calibri</vt:lpstr>
      <vt:lpstr>Calibr</vt:lpstr>
      <vt:lpstr>American Typewriter</vt:lpstr>
      <vt:lpstr>Copperplate</vt:lpstr>
      <vt:lpstr>Wingdings</vt:lpstr>
      <vt:lpstr>Times New Roman</vt:lpstr>
      <vt:lpstr>Gotham-Book</vt:lpstr>
      <vt:lpstr>Dreaming Outloud Pro</vt:lpstr>
      <vt:lpstr>Arial</vt:lpstr>
      <vt:lpstr>GGSA_CharacterDev_PPT_Theme</vt:lpstr>
      <vt:lpstr>1_GGSA_CharacterDev_PPT_Theme</vt:lpstr>
      <vt:lpstr>Mantras and Journalling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Lorraine Sage</cp:lastModifiedBy>
  <cp:revision>1</cp:revision>
  <cp:lastPrinted>2021-04-07T01:54:21Z</cp:lastPrinted>
  <dcterms:created xsi:type="dcterms:W3CDTF">2024-04-29T10:07:44Z</dcterms:created>
  <dcterms:modified xsi:type="dcterms:W3CDTF">2026-03-03T08:54:36Z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cb7beb8f-de4f-4e37-9775-b49d1ecac2fb</vt:lpwstr>
  </property>
</Properties>
</file>