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notesSlides/notesSlide4.xml" ContentType="application/vnd.openxmlformats-officedocument.presentationml.notesSlide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notesSlides/notesSlide7.xml" ContentType="application/vnd.openxmlformats-officedocument.presentationml.notesSlide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213" r:id="rId5"/>
    <p:sldMasterId id="2147486353" r:id="rId6"/>
  </p:sldMasterIdLst>
  <p:notesMasterIdLst>
    <p:notesMasterId r:id="rId17"/>
  </p:notesMasterIdLst>
  <p:handoutMasterIdLst>
    <p:handoutMasterId r:id="rId18"/>
  </p:handoutMasterIdLst>
  <p:sldIdLst>
    <p:sldId id="256" r:id="rId7"/>
    <p:sldId id="316" r:id="rId8"/>
    <p:sldId id="308" r:id="rId9"/>
    <p:sldId id="303" r:id="rId10"/>
    <p:sldId id="325" r:id="rId11"/>
    <p:sldId id="319" r:id="rId12"/>
    <p:sldId id="317" r:id="rId13"/>
    <p:sldId id="326" r:id="rId14"/>
    <p:sldId id="327" r:id="rId15"/>
    <p:sldId id="298" r:id="rId16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F1D125-CDAC-41BA-663D-FA2ED412B9D6}" name="Elizabeth Piaquadio" initials="" userId="S::epiaquadio@goodtogreatschools.org.au::52767243-7565-4b68-b9c1-5d2bede989b0" providerId="AD"/>
  <p188:author id="{C4288552-6D0E-8CC2-62D5-390F7A912CEC}" name="Abbas Kassem" initials="" userId="S::akassem@goodtogreatschools.org.au::b5422da9-d130-411e-8a14-2c174765e2f3" providerId="AD"/>
  <p188:author id="{886C0F5E-60D4-7021-4ADF-5889116CC97C}" name="Monica Bennett" initials="MB" userId="S::mbennett@goodtogreatschools.org.au::a878a5d4-89bf-4f61-b999-31e96cd05c98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  <p188:author id="{AECB47EB-8748-0FB2-6017-DB8A5AC40F19}" name="Ashli Wasik" initials="AW" userId="S::awasik@goodtogreatschools.org.au::967b9bef-1458-40ba-ab3f-0307621bad9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AC1BE"/>
    <a:srgbClr val="C1E7EA"/>
    <a:srgbClr val="FFEAAB"/>
    <a:srgbClr val="FFEBAB"/>
    <a:srgbClr val="FFFDF5"/>
    <a:srgbClr val="FFFEFA"/>
    <a:srgbClr val="FAFFFF"/>
    <a:srgbClr val="F5FFFF"/>
    <a:srgbClr val="FFFB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547DDE-7C58-4633-A691-F89D3C479B8A}" v="12" dt="2026-02-18T17:05:50.5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594" y="10"/>
      </p:cViewPr>
      <p:guideLst>
        <p:guide orient="horz" pos="527"/>
        <p:guide pos="272"/>
        <p:guide pos="2880"/>
        <p:guide pos="5465"/>
        <p:guide orient="horz" pos="2137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Bennett" userId="a878a5d4-89bf-4f61-b999-31e96cd05c98" providerId="ADAL" clId="{CAF369FA-829B-40D8-BD2A-4EF96B6D10D6}"/>
    <pc:docChg chg="undo redo custSel addSld delSld modSld sldOrd modMainMaster">
      <pc:chgData name="Monica Bennett" userId="a878a5d4-89bf-4f61-b999-31e96cd05c98" providerId="ADAL" clId="{CAF369FA-829B-40D8-BD2A-4EF96B6D10D6}" dt="2026-01-20T16:12:18.019" v="8874" actId="20577"/>
      <pc:docMkLst>
        <pc:docMk/>
      </pc:docMkLst>
      <pc:sldChg chg="addSp delSp modSp mod modNotesTx">
        <pc:chgData name="Monica Bennett" userId="a878a5d4-89bf-4f61-b999-31e96cd05c98" providerId="ADAL" clId="{CAF369FA-829B-40D8-BD2A-4EF96B6D10D6}" dt="2026-01-20T16:11:17.302" v="8868" actId="20577"/>
        <pc:sldMkLst>
          <pc:docMk/>
          <pc:sldMk cId="2585116655" sldId="256"/>
        </pc:sldMkLst>
      </pc:sldChg>
      <pc:sldChg chg="modNotesTx">
        <pc:chgData name="Monica Bennett" userId="a878a5d4-89bf-4f61-b999-31e96cd05c98" providerId="ADAL" clId="{CAF369FA-829B-40D8-BD2A-4EF96B6D10D6}" dt="2026-01-20T16:11:27.060" v="8870" actId="20577"/>
        <pc:sldMkLst>
          <pc:docMk/>
          <pc:sldMk cId="1823500892" sldId="303"/>
        </pc:sldMkLst>
      </pc:sldChg>
      <pc:sldChg chg="addSp delSp modSp new mod modNotesTx">
        <pc:chgData name="Monica Bennett" userId="a878a5d4-89bf-4f61-b999-31e96cd05c98" providerId="ADAL" clId="{CAF369FA-829B-40D8-BD2A-4EF96B6D10D6}" dt="2026-01-20T16:11:21.975" v="8869" actId="20577"/>
        <pc:sldMkLst>
          <pc:docMk/>
          <pc:sldMk cId="3135073904" sldId="308"/>
        </pc:sldMkLst>
      </pc:sldChg>
      <pc:sldChg chg="modNotesTx">
        <pc:chgData name="Monica Bennett" userId="a878a5d4-89bf-4f61-b999-31e96cd05c98" providerId="ADAL" clId="{CAF369FA-829B-40D8-BD2A-4EF96B6D10D6}" dt="2026-01-20T16:12:10.609" v="8872" actId="20577"/>
        <pc:sldMkLst>
          <pc:docMk/>
          <pc:sldMk cId="3967930649" sldId="317"/>
        </pc:sldMkLst>
      </pc:sldChg>
      <pc:sldChg chg="modNotesTx">
        <pc:chgData name="Monica Bennett" userId="a878a5d4-89bf-4f61-b999-31e96cd05c98" providerId="ADAL" clId="{CAF369FA-829B-40D8-BD2A-4EF96B6D10D6}" dt="2026-01-20T16:11:36.039" v="8871" actId="20577"/>
        <pc:sldMkLst>
          <pc:docMk/>
          <pc:sldMk cId="2885575117" sldId="325"/>
        </pc:sldMkLst>
      </pc:sldChg>
      <pc:sldChg chg="modNotesTx">
        <pc:chgData name="Monica Bennett" userId="a878a5d4-89bf-4f61-b999-31e96cd05c98" providerId="ADAL" clId="{CAF369FA-829B-40D8-BD2A-4EF96B6D10D6}" dt="2026-01-20T16:12:14.892" v="8873" actId="20577"/>
        <pc:sldMkLst>
          <pc:docMk/>
          <pc:sldMk cId="3242689585" sldId="326"/>
        </pc:sldMkLst>
      </pc:sldChg>
      <pc:sldChg chg="modNotesTx">
        <pc:chgData name="Monica Bennett" userId="a878a5d4-89bf-4f61-b999-31e96cd05c98" providerId="ADAL" clId="{CAF369FA-829B-40D8-BD2A-4EF96B6D10D6}" dt="2026-01-20T16:12:18.019" v="8874" actId="20577"/>
        <pc:sldMkLst>
          <pc:docMk/>
          <pc:sldMk cId="1465269878" sldId="327"/>
        </pc:sldMkLst>
      </pc:sldChg>
    </pc:docChg>
  </pc:docChgLst>
  <pc:docChgLst>
    <pc:chgData name="Lorraine Sage" userId="492655dd-2671-48ce-be84-1cb87887afd8" providerId="ADAL" clId="{68547DDE-7C58-4633-A691-F89D3C479B8A}"/>
    <pc:docChg chg="undo custSel modSld">
      <pc:chgData name="Lorraine Sage" userId="492655dd-2671-48ce-be84-1cb87887afd8" providerId="ADAL" clId="{68547DDE-7C58-4633-A691-F89D3C479B8A}" dt="2026-02-18T17:05:43.971" v="15" actId="11530"/>
      <pc:docMkLst>
        <pc:docMk/>
      </pc:docMkLst>
      <pc:sldChg chg="modSp mod">
        <pc:chgData name="Lorraine Sage" userId="492655dd-2671-48ce-be84-1cb87887afd8" providerId="ADAL" clId="{68547DDE-7C58-4633-A691-F89D3C479B8A}" dt="2026-02-18T17:05:43.971" v="15" actId="11530"/>
        <pc:sldMkLst>
          <pc:docMk/>
          <pc:sldMk cId="2585116655" sldId="256"/>
        </pc:sldMkLst>
        <pc:picChg chg="mod modCrop">
          <ac:chgData name="Lorraine Sage" userId="492655dd-2671-48ce-be84-1cb87887afd8" providerId="ADAL" clId="{68547DDE-7C58-4633-A691-F89D3C479B8A}" dt="2026-02-18T17:05:43.971" v="15" actId="11530"/>
          <ac:picMkLst>
            <pc:docMk/>
            <pc:sldMk cId="2585116655" sldId="256"/>
            <ac:picMk id="6" creationId="{B1D31F94-6455-54D5-2707-8E4151E3B442}"/>
          </ac:picMkLst>
        </pc:picChg>
      </pc:sldChg>
      <pc:sldChg chg="modSp mod">
        <pc:chgData name="Lorraine Sage" userId="492655dd-2671-48ce-be84-1cb87887afd8" providerId="ADAL" clId="{68547DDE-7C58-4633-A691-F89D3C479B8A}" dt="2026-02-12T15:57:29.212" v="5" actId="14100"/>
        <pc:sldMkLst>
          <pc:docMk/>
          <pc:sldMk cId="3373419600" sldId="316"/>
        </pc:sldMkLst>
        <pc:picChg chg="mod">
          <ac:chgData name="Lorraine Sage" userId="492655dd-2671-48ce-be84-1cb87887afd8" providerId="ADAL" clId="{68547DDE-7C58-4633-A691-F89D3C479B8A}" dt="2026-02-12T15:57:29.212" v="5" actId="14100"/>
          <ac:picMkLst>
            <pc:docMk/>
            <pc:sldMk cId="3373419600" sldId="316"/>
            <ac:picMk id="2" creationId="{D767C8AB-71F8-EE88-82D6-F4CCC906B4E3}"/>
          </ac:picMkLst>
        </pc:picChg>
      </pc:sldChg>
      <pc:sldChg chg="modSp">
        <pc:chgData name="Lorraine Sage" userId="492655dd-2671-48ce-be84-1cb87887afd8" providerId="ADAL" clId="{68547DDE-7C58-4633-A691-F89D3C479B8A}" dt="2026-02-12T15:57:47.348" v="6" actId="11530"/>
        <pc:sldMkLst>
          <pc:docMk/>
          <pc:sldMk cId="3967930649" sldId="317"/>
        </pc:sldMkLst>
        <pc:picChg chg="mod">
          <ac:chgData name="Lorraine Sage" userId="492655dd-2671-48ce-be84-1cb87887afd8" providerId="ADAL" clId="{68547DDE-7C58-4633-A691-F89D3C479B8A}" dt="2026-02-12T15:57:47.348" v="6" actId="11530"/>
          <ac:picMkLst>
            <pc:docMk/>
            <pc:sldMk cId="3967930649" sldId="317"/>
            <ac:picMk id="3" creationId="{D50367B8-BE4C-40A2-CE68-E1584567E87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8T16:11:56.700"/>
    </inkml:context>
    <inkml:brush xml:id="br0">
      <inkml:brushProperty name="width" value="0.1" units="cm"/>
      <inkml:brushProperty name="height" value="0.1" units="cm"/>
      <inkml:brushProperty name="color" value="#0070C0"/>
    </inkml:brush>
  </inkml:definitions>
  <inkml:trace contextRef="#ctx0" brushRef="#br0">1 1 24575,'10464'0'-1046,"-10350"1"993,-1 1-1,0 2 1,-1 0 0,-1 2 0,144 12 0,-110-8-6773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8T16:12:31.078"/>
    </inkml:context>
    <inkml:brush xml:id="br0">
      <inkml:brushProperty name="width" value="0.1" units="cm"/>
      <inkml:brushProperty name="height" value="0.1" units="cm"/>
      <inkml:brushProperty name="color" value="#0070C0"/>
    </inkml:brush>
  </inkml:definitions>
  <inkml:trace contextRef="#ctx0" brushRef="#br0">1 1 24575,'10464'0'-1046,"-10350"1"993,-1 1-1,0 2 1,-1 0 0,-1 2 0,144 12 0,-110-8-6773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8T16:11:56.700"/>
    </inkml:context>
    <inkml:brush xml:id="br0">
      <inkml:brushProperty name="width" value="0.1" units="cm"/>
      <inkml:brushProperty name="height" value="0.1" units="cm"/>
      <inkml:brushProperty name="color" value="#0070C0"/>
    </inkml:brush>
  </inkml:definitions>
  <inkml:trace contextRef="#ctx0" brushRef="#br0">1 1 24575,'10464'0'-1046,"-10350"1"993,-1 1-1,0 2 1,-1 0 0,-1 2 0,144 12 0,-110-8-6773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8T16:12:31.078"/>
    </inkml:context>
    <inkml:brush xml:id="br0">
      <inkml:brushProperty name="width" value="0.1" units="cm"/>
      <inkml:brushProperty name="height" value="0.1" units="cm"/>
      <inkml:brushProperty name="color" value="#0070C0"/>
    </inkml:brush>
  </inkml:definitions>
  <inkml:trace contextRef="#ctx0" brushRef="#br0">1 1 24575,'10464'0'-1046,"-10350"1"993,-1 1-1,0 2 1,-1 0 0,-1 2 0,144 12 0,-110-8-6773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8T16:11:56.700"/>
    </inkml:context>
    <inkml:brush xml:id="br0">
      <inkml:brushProperty name="width" value="0.1" units="cm"/>
      <inkml:brushProperty name="height" value="0.1" units="cm"/>
      <inkml:brushProperty name="color" value="#0070C0"/>
    </inkml:brush>
  </inkml:definitions>
  <inkml:trace contextRef="#ctx0" brushRef="#br0">1 1 24575,'10464'0'-1046,"-10350"1"993,-1 1-1,0 2 1,-1 0 0,-1 2 0,144 12 0,-110-8-6773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8T16:12:31.078"/>
    </inkml:context>
    <inkml:brush xml:id="br0">
      <inkml:brushProperty name="width" value="0.1" units="cm"/>
      <inkml:brushProperty name="height" value="0.1" units="cm"/>
      <inkml:brushProperty name="color" value="#0070C0"/>
    </inkml:brush>
  </inkml:definitions>
  <inkml:trace contextRef="#ctx0" brushRef="#br0">1 1 24575,'10464'0'-1046,"-10350"1"993,-1 1-1,0 2 1,-1 0 0,-1 2 0,144 12 0,-110-8-6773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8T16:11:56.700"/>
    </inkml:context>
    <inkml:brush xml:id="br0">
      <inkml:brushProperty name="width" value="0.1" units="cm"/>
      <inkml:brushProperty name="height" value="0.1" units="cm"/>
      <inkml:brushProperty name="color" value="#0070C0"/>
    </inkml:brush>
  </inkml:definitions>
  <inkml:trace contextRef="#ctx0" brushRef="#br0">1 1 24575,'10464'0'-1046,"-10350"1"993,-1 1-1,0 2 1,-1 0 0,-1 2 0,144 12 0,-110-8-6773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8T16:12:31.078"/>
    </inkml:context>
    <inkml:brush xml:id="br0">
      <inkml:brushProperty name="width" value="0.1" units="cm"/>
      <inkml:brushProperty name="height" value="0.1" units="cm"/>
      <inkml:brushProperty name="color" value="#0070C0"/>
    </inkml:brush>
  </inkml:definitions>
  <inkml:trace contextRef="#ctx0" brushRef="#br0">1 1 24575,'10464'0'-1046,"-10350"1"993,-1 1-1,0 2 1,-1 0 0,-1 2 0,144 12 0,-110-8-6773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58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2496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090EE-1774-BDDC-DABD-999689561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A916BF-C6ED-AE55-C235-BBBADEDF9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6CA1EB-340D-6B88-FEC1-CCF40F3FD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21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F3F3E-289D-40E6-60F2-C2636E20E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AF0DAB-E993-3E01-17FB-B52AC34309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5B92D0-9425-2A79-31C1-DCB13AA67F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44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00F89-C525-F4E3-89BB-0EEEB8C1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AB6B7A-8F29-B76F-5086-FD35DED1C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532677-76E3-F288-6F56-3E7311003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2942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2EF49-28CE-09C3-23ED-BAE92C487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7F46F1-3867-01CA-A3DD-6CB8D30F42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426282-A42F-CDD4-D006-041A2D805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76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6317C-1D64-C0F3-3537-210B64E9C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CE9AF2-07C0-CCDD-7A2A-BDD6367D95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D289E4-1197-52C4-6C9F-4D60A387D4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208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F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E5028941-7444-85C4-756C-A21B287F0E53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32879" y="216728"/>
            <a:ext cx="1976506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 5-6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BC44C5-F806-F203-8639-347682770455}"/>
              </a:ext>
            </a:extLst>
          </p:cNvPr>
          <p:cNvSpPr txBox="1"/>
          <p:nvPr userDrawn="1"/>
        </p:nvSpPr>
        <p:spPr>
          <a:xfrm>
            <a:off x="505236" y="502957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508C092-78C4-B206-F6CE-5193972823D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814" y="-313102"/>
            <a:ext cx="4161186" cy="258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81CEA-E3E7-FCB5-EF30-71BAAC9D60A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462459-C03D-56FF-B1E6-1ED6B849E8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868354-2197-7A34-40F1-91F7BFCCD4D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2D732B4-0140-6C56-081B-39DCD9914A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6CF58-4FF9-A17E-123F-5FEB7D5A645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C7F962-C5B4-69D0-4FC9-938D38A12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D99169-4992-BA7B-03A4-A1F0FA55622F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A1B5A1-348E-C9F8-DE5D-37D71AAA3E3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AB5390-A84D-0C6D-DB68-4A251ABA90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57544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18EB52-170F-A4FD-9664-846C6B265BA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2F5935-13EE-B86D-56DA-28376F6B8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6A593A-485E-C20B-274B-F08833947DC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334F8AB-3874-90B2-F567-B88AFA2F51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E26D0B-E491-9B29-B959-FFC5E44175A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2D51EC-0C17-8ADB-E210-E1E1EFEF44C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5DEBFE6-C9EE-AE5A-EED2-948F94447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6909F-C02E-08E8-D24D-771C3431C10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30F54B-F406-0609-2CF4-92D70A6EDFE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12D8696-7889-CD5F-C8A6-A1C5EC0C9B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2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D0C69E-EB6D-7A4E-DD37-B1F39F7B0B2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5FAAEF7-F1CF-1C76-9C9E-E1ADE76721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A1CFB4-E0AF-4041-FE3C-DB8FABC3635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CEA3FD-03DF-7C9C-CB45-31F78CDA4A8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9CD8FB8-57E0-F7C0-92BD-810540F703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C1F96E-4EB7-D58A-8A41-E17FA2C29C4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283358-5B83-1A37-00F3-126943A37CD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2CD3F07-12F8-A8D8-097E-0F759BDCC8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 cover cust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8FE47A-5C5A-E824-C1D6-C503988C26CE}"/>
              </a:ext>
            </a:extLst>
          </p:cNvPr>
          <p:cNvSpPr txBox="1"/>
          <p:nvPr userDrawn="1"/>
        </p:nvSpPr>
        <p:spPr>
          <a:xfrm>
            <a:off x="1352811" y="3213069"/>
            <a:ext cx="186812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Arial"/>
                <a:cs typeface="Arial"/>
              </a:rPr>
              <a:t>Click to Read</a:t>
            </a:r>
            <a:endParaRPr lang="en-US" sz="1600"/>
          </a:p>
        </p:txBody>
      </p:sp>
      <p:pic>
        <p:nvPicPr>
          <p:cNvPr id="7" name="Picture 6" descr="A black and white sign with a white arrow&#10;&#10;Description automatically generated">
            <a:extLst>
              <a:ext uri="{FF2B5EF4-FFF2-40B4-BE49-F238E27FC236}">
                <a16:creationId xmlns:a16="http://schemas.microsoft.com/office/drawing/2014/main" id="{D5F70223-1A33-F7A8-F38A-2061C9FFF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0936" y="3104372"/>
            <a:ext cx="424932" cy="555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678F17-3FE1-2BE9-5C78-A5A9DC44FFA4}"/>
              </a:ext>
            </a:extLst>
          </p:cNvPr>
          <p:cNvSpPr txBox="1"/>
          <p:nvPr userDrawn="1"/>
        </p:nvSpPr>
        <p:spPr>
          <a:xfrm>
            <a:off x="5584371" y="2745921"/>
            <a:ext cx="249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>
                <a:solidFill>
                  <a:schemeClr val="tx1"/>
                </a:solidFill>
              </a:rPr>
              <a:t>Image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26E0971-4185-023A-B539-6F207129951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59776" y="1878013"/>
            <a:ext cx="3925887" cy="3638895"/>
          </a:xfrm>
        </p:spPr>
        <p:txBody>
          <a:bodyPr/>
          <a:lstStyle>
            <a:lvl1pPr marL="0" indent="0">
              <a:buNone/>
              <a:defRPr>
                <a:ln>
                  <a:noFill/>
                </a:ln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Insert book cover image here – click on the icon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E8C638-BB76-DFCD-FB0D-C7DE17A63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59777" y="725488"/>
            <a:ext cx="3925887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36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487F566-0E44-534A-341C-E51BB96E94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59775" y="5893904"/>
            <a:ext cx="3925887" cy="5871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tx2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07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98F566-833F-1379-E227-348F1B592FE3}"/>
              </a:ext>
            </a:extLst>
          </p:cNvPr>
          <p:cNvGrpSpPr/>
          <p:nvPr userDrawn="1"/>
        </p:nvGrpSpPr>
        <p:grpSpPr>
          <a:xfrm>
            <a:off x="5187214" y="5923409"/>
            <a:ext cx="3468101" cy="585060"/>
            <a:chOff x="874777" y="5777831"/>
            <a:chExt cx="3468101" cy="585060"/>
          </a:xfrm>
        </p:grpSpPr>
        <p:sp>
          <p:nvSpPr>
            <p:cNvPr id="3" name="Text Placeholder 4">
              <a:extLst>
                <a:ext uri="{FF2B5EF4-FFF2-40B4-BE49-F238E27FC236}">
                  <a16:creationId xmlns:a16="http://schemas.microsoft.com/office/drawing/2014/main" id="{D4C5527B-8A72-8386-B949-C04BBE4E296C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7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  <a:endParaRPr lang="en-US">
                <a:solidFill>
                  <a:schemeClr val="tx1"/>
                </a:solidFill>
                <a:latin typeface="Times New Roman"/>
                <a:ea typeface="Calibri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4249E579-3286-97D4-2EB0-3FB1BD3539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D1284D-BFCB-6D7F-2A7F-8CB3836B08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7D7A82-48B4-F4C5-B023-3469CD5E3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812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or image here.</a:t>
            </a:r>
          </a:p>
        </p:txBody>
      </p:sp>
    </p:spTree>
    <p:extLst>
      <p:ext uri="{BB962C8B-B14F-4D97-AF65-F5344CB8AC3E}">
        <p14:creationId xmlns:p14="http://schemas.microsoft.com/office/powerpoint/2010/main" val="105508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97700-2C80-3A2A-5654-8C00FFDE45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</p:spTree>
    <p:extLst>
      <p:ext uri="{BB962C8B-B14F-4D97-AF65-F5344CB8AC3E}">
        <p14:creationId xmlns:p14="http://schemas.microsoft.com/office/powerpoint/2010/main" val="1503165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894C80-530E-5304-9FED-7BB1CEF9BAE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7F9BB7F-7A9A-98EA-9331-586C8E322F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3192C-36B4-8D07-FF7C-DEB792702E6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B89FB5-6E9C-BFC9-D200-2184D509119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9788403-35B9-9862-33D0-54F8D83242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316D4-5DDF-F3C6-A7CE-301DDFEB1C74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B566F-07A5-C2BB-CA14-23687FF2B86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94A0C04-012F-E946-553B-C6A2C7A1EA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C69FC4-9A78-4E0F-61D3-1D7D402F8C5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379C7DE-D292-24E1-F951-1B745BE0AD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D9F68-E151-2094-0383-C92B6E8CB72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D8FE93-BB7C-8D1E-147E-4AC2B676D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4923C2-380F-79FF-3B73-797281DD10B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226FB-01FF-BD8E-72EC-F8FA6304D90C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F9CF1F7-E4EB-5713-0475-7586DB94EF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844790-256A-7E85-C82D-9C8A1812B58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311CC3-0863-1569-2024-AC999A9976A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43AF02-D6ED-52AD-FD6B-5E0771010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stretch the image. Crop it.</a:t>
            </a:r>
            <a:endParaRPr lang="en-US" sz="1400" i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233138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692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nal Lesson Titl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548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435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38" y="1997274"/>
            <a:ext cx="7286625" cy="13781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3643312"/>
            <a:ext cx="6000750" cy="1643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8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57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43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7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00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3531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975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68" y="4131469"/>
            <a:ext cx="7286625" cy="1276945"/>
          </a:xfrm>
        </p:spPr>
        <p:txBody>
          <a:bodyPr anchor="t"/>
          <a:lstStyle>
            <a:lvl1pPr algn="l">
              <a:defRPr sz="37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68" y="2725044"/>
            <a:ext cx="7286625" cy="1406425"/>
          </a:xfrm>
        </p:spPr>
        <p:txBody>
          <a:bodyPr anchor="b"/>
          <a:lstStyle>
            <a:lvl1pPr marL="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2314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625" y="1500188"/>
            <a:ext cx="3786188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7687" y="1500188"/>
            <a:ext cx="3786188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081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439168"/>
            <a:ext cx="3787676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625" y="2038945"/>
            <a:ext cx="3787676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54711" y="1439168"/>
            <a:ext cx="3789164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711" y="2038945"/>
            <a:ext cx="3789164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699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096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2341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6" y="255984"/>
            <a:ext cx="2820293" cy="1089422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1609" y="255985"/>
            <a:ext cx="4792266" cy="5487293"/>
          </a:xfr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8626" y="1345406"/>
            <a:ext cx="2820293" cy="4397872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1636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0270" y="4500562"/>
            <a:ext cx="5143500" cy="531317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80270" y="574477"/>
            <a:ext cx="5143500" cy="3857625"/>
          </a:xfrm>
        </p:spPr>
        <p:txBody>
          <a:bodyPr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80270" y="5031879"/>
            <a:ext cx="5143500" cy="754558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88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1775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15062" y="257473"/>
            <a:ext cx="1928813" cy="54858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257473"/>
            <a:ext cx="5643563" cy="54858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48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52" r:id="rId11"/>
    <p:sldLayoutId id="2147486329" r:id="rId12"/>
    <p:sldLayoutId id="2147486330" r:id="rId13"/>
    <p:sldLayoutId id="2147486334" r:id="rId14"/>
    <p:sldLayoutId id="2147486345" r:id="rId15"/>
    <p:sldLayoutId id="2147486347" r:id="rId16"/>
    <p:sldLayoutId id="2147486348" r:id="rId17"/>
    <p:sldLayoutId id="2147486336" r:id="rId18"/>
    <p:sldLayoutId id="2147486337" r:id="rId19"/>
    <p:sldLayoutId id="2147486338" r:id="rId20"/>
    <p:sldLayoutId id="2147486339" r:id="rId21"/>
    <p:sldLayoutId id="2147486340" r:id="rId22"/>
    <p:sldLayoutId id="2147486342" r:id="rId23"/>
    <p:sldLayoutId id="2147486343" r:id="rId24"/>
    <p:sldLayoutId id="2147486349" r:id="rId25"/>
    <p:sldLayoutId id="2147486351" r:id="rId26"/>
    <p:sldLayoutId id="2147486365" r:id="rId27"/>
    <p:sldLayoutId id="2147486366" r:id="rId28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8625" y="257473"/>
            <a:ext cx="7715250" cy="1071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500188"/>
            <a:ext cx="7715250" cy="4243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8625" y="5959078"/>
            <a:ext cx="20002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8938" y="5959078"/>
            <a:ext cx="2714625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43625" y="5959078"/>
            <a:ext cx="20002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23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54" r:id="rId1"/>
    <p:sldLayoutId id="2147486355" r:id="rId2"/>
    <p:sldLayoutId id="2147486356" r:id="rId3"/>
    <p:sldLayoutId id="2147486357" r:id="rId4"/>
    <p:sldLayoutId id="2147486358" r:id="rId5"/>
    <p:sldLayoutId id="2147486359" r:id="rId6"/>
    <p:sldLayoutId id="2147486360" r:id="rId7"/>
    <p:sldLayoutId id="2147486361" r:id="rId8"/>
    <p:sldLayoutId id="2147486362" r:id="rId9"/>
    <p:sldLayoutId id="2147486363" r:id="rId10"/>
    <p:sldLayoutId id="2147486364" r:id="rId11"/>
  </p:sldLayoutIdLst>
  <p:txStyles>
    <p:titleStyle>
      <a:lvl1pPr algn="ctr" defTabSz="857250" rtl="0" eaLnBrk="1" latinLnBrk="0" hangingPunct="1"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469" indent="-321469" algn="l" defTabSz="85725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96516" indent="-267891" algn="l" defTabSz="857250" rtl="0" eaLnBrk="1" latinLnBrk="0" hangingPunct="1">
        <a:spcBef>
          <a:spcPct val="20000"/>
        </a:spcBef>
        <a:buFont typeface="Arial" pitchFamily="34" charset="0"/>
        <a:buChar char="–"/>
        <a:defRPr sz="2625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spcBef>
          <a:spcPct val="20000"/>
        </a:spcBef>
        <a:buFont typeface="Arial" pitchFamily="34" charset="0"/>
        <a:buChar char="–"/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spcBef>
          <a:spcPct val="20000"/>
        </a:spcBef>
        <a:buFont typeface="Arial" pitchFamily="34" charset="0"/>
        <a:buChar char="»"/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customXml" Target="../ink/ink7.xml"/><Relationship Id="rId18" Type="http://schemas.openxmlformats.org/officeDocument/2006/relationships/customXml" Target="../ink/ink12.xml"/><Relationship Id="rId26" Type="http://schemas.openxmlformats.org/officeDocument/2006/relationships/image" Target="../media/image25.png"/><Relationship Id="rId3" Type="http://schemas.openxmlformats.org/officeDocument/2006/relationships/image" Target="../media/image21.jpeg"/><Relationship Id="rId21" Type="http://schemas.openxmlformats.org/officeDocument/2006/relationships/customXml" Target="../ink/ink15.xml"/><Relationship Id="rId7" Type="http://schemas.openxmlformats.org/officeDocument/2006/relationships/customXml" Target="../ink/ink2.xml"/><Relationship Id="rId12" Type="http://schemas.openxmlformats.org/officeDocument/2006/relationships/customXml" Target="../ink/ink6.xml"/><Relationship Id="rId17" Type="http://schemas.openxmlformats.org/officeDocument/2006/relationships/customXml" Target="../ink/ink11.xml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6" Type="http://schemas.openxmlformats.org/officeDocument/2006/relationships/customXml" Target="../ink/ink10.xml"/><Relationship Id="rId20" Type="http://schemas.openxmlformats.org/officeDocument/2006/relationships/customXml" Target="../ink/ink14.xml"/><Relationship Id="rId29" Type="http://schemas.openxmlformats.org/officeDocument/2006/relationships/customXml" Target="../ink/ink20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0.png"/><Relationship Id="rId11" Type="http://schemas.openxmlformats.org/officeDocument/2006/relationships/customXml" Target="../ink/ink5.xml"/><Relationship Id="rId24" Type="http://schemas.openxmlformats.org/officeDocument/2006/relationships/customXml" Target="../ink/ink18.xml"/><Relationship Id="rId5" Type="http://schemas.openxmlformats.org/officeDocument/2006/relationships/customXml" Target="../ink/ink1.xml"/><Relationship Id="rId15" Type="http://schemas.openxmlformats.org/officeDocument/2006/relationships/customXml" Target="../ink/ink9.xml"/><Relationship Id="rId23" Type="http://schemas.openxmlformats.org/officeDocument/2006/relationships/customXml" Target="../ink/ink17.xml"/><Relationship Id="rId28" Type="http://schemas.openxmlformats.org/officeDocument/2006/relationships/image" Target="../media/image26.png"/><Relationship Id="rId10" Type="http://schemas.openxmlformats.org/officeDocument/2006/relationships/customXml" Target="../ink/ink4.xml"/><Relationship Id="rId19" Type="http://schemas.openxmlformats.org/officeDocument/2006/relationships/customXml" Target="../ink/ink13.xml"/><Relationship Id="rId31" Type="http://schemas.openxmlformats.org/officeDocument/2006/relationships/customXml" Target="../ink/ink22.xml"/><Relationship Id="rId4" Type="http://schemas.openxmlformats.org/officeDocument/2006/relationships/image" Target="../media/image22.png"/><Relationship Id="rId9" Type="http://schemas.openxmlformats.org/officeDocument/2006/relationships/customXml" Target="../ink/ink3.xml"/><Relationship Id="rId14" Type="http://schemas.openxmlformats.org/officeDocument/2006/relationships/customXml" Target="../ink/ink8.xml"/><Relationship Id="rId22" Type="http://schemas.openxmlformats.org/officeDocument/2006/relationships/customXml" Target="../ink/ink16.xml"/><Relationship Id="rId27" Type="http://schemas.openxmlformats.org/officeDocument/2006/relationships/customXml" Target="../ink/ink19.xml"/><Relationship Id="rId30" Type="http://schemas.openxmlformats.org/officeDocument/2006/relationships/customXml" Target="../ink/ink2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customXml" Target="../ink/ink29.xml"/><Relationship Id="rId18" Type="http://schemas.openxmlformats.org/officeDocument/2006/relationships/customXml" Target="../ink/ink34.xml"/><Relationship Id="rId26" Type="http://schemas.openxmlformats.org/officeDocument/2006/relationships/image" Target="../media/image26.png"/><Relationship Id="rId3" Type="http://schemas.openxmlformats.org/officeDocument/2006/relationships/image" Target="../media/image21.jpeg"/><Relationship Id="rId21" Type="http://schemas.openxmlformats.org/officeDocument/2006/relationships/customXml" Target="../ink/ink37.xml"/><Relationship Id="rId7" Type="http://schemas.openxmlformats.org/officeDocument/2006/relationships/customXml" Target="../ink/ink24.xml"/><Relationship Id="rId12" Type="http://schemas.openxmlformats.org/officeDocument/2006/relationships/customXml" Target="../ink/ink28.xml"/><Relationship Id="rId17" Type="http://schemas.openxmlformats.org/officeDocument/2006/relationships/customXml" Target="../ink/ink33.xml"/><Relationship Id="rId25" Type="http://schemas.openxmlformats.org/officeDocument/2006/relationships/customXml" Target="../ink/ink41.xml"/><Relationship Id="rId2" Type="http://schemas.openxmlformats.org/officeDocument/2006/relationships/notesSlide" Target="../notesSlides/notesSlide4.xml"/><Relationship Id="rId16" Type="http://schemas.openxmlformats.org/officeDocument/2006/relationships/customXml" Target="../ink/ink32.xml"/><Relationship Id="rId20" Type="http://schemas.openxmlformats.org/officeDocument/2006/relationships/customXml" Target="../ink/ink36.xml"/><Relationship Id="rId29" Type="http://schemas.openxmlformats.org/officeDocument/2006/relationships/customXml" Target="../ink/ink4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0.png"/><Relationship Id="rId11" Type="http://schemas.openxmlformats.org/officeDocument/2006/relationships/customXml" Target="../ink/ink27.xml"/><Relationship Id="rId24" Type="http://schemas.openxmlformats.org/officeDocument/2006/relationships/customXml" Target="../ink/ink40.xml"/><Relationship Id="rId5" Type="http://schemas.openxmlformats.org/officeDocument/2006/relationships/customXml" Target="../ink/ink23.xml"/><Relationship Id="rId15" Type="http://schemas.openxmlformats.org/officeDocument/2006/relationships/customXml" Target="../ink/ink31.xml"/><Relationship Id="rId23" Type="http://schemas.openxmlformats.org/officeDocument/2006/relationships/customXml" Target="../ink/ink39.xml"/><Relationship Id="rId28" Type="http://schemas.openxmlformats.org/officeDocument/2006/relationships/customXml" Target="../ink/ink43.xml"/><Relationship Id="rId10" Type="http://schemas.openxmlformats.org/officeDocument/2006/relationships/customXml" Target="../ink/ink26.xml"/><Relationship Id="rId19" Type="http://schemas.openxmlformats.org/officeDocument/2006/relationships/customXml" Target="../ink/ink35.xml"/><Relationship Id="rId4" Type="http://schemas.openxmlformats.org/officeDocument/2006/relationships/image" Target="../media/image22.png"/><Relationship Id="rId9" Type="http://schemas.openxmlformats.org/officeDocument/2006/relationships/customXml" Target="../ink/ink25.xml"/><Relationship Id="rId14" Type="http://schemas.openxmlformats.org/officeDocument/2006/relationships/customXml" Target="../ink/ink30.xml"/><Relationship Id="rId22" Type="http://schemas.openxmlformats.org/officeDocument/2006/relationships/customXml" Target="../ink/ink38.xml"/><Relationship Id="rId27" Type="http://schemas.openxmlformats.org/officeDocument/2006/relationships/customXml" Target="../ink/ink42.xml"/><Relationship Id="rId30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customXml" Target="../ink/ink51.xml"/><Relationship Id="rId18" Type="http://schemas.openxmlformats.org/officeDocument/2006/relationships/customXml" Target="../ink/ink56.xml"/><Relationship Id="rId26" Type="http://schemas.openxmlformats.org/officeDocument/2006/relationships/image" Target="../media/image25.png"/><Relationship Id="rId3" Type="http://schemas.openxmlformats.org/officeDocument/2006/relationships/image" Target="../media/image21.jpeg"/><Relationship Id="rId21" Type="http://schemas.openxmlformats.org/officeDocument/2006/relationships/customXml" Target="../ink/ink59.xml"/><Relationship Id="rId7" Type="http://schemas.openxmlformats.org/officeDocument/2006/relationships/customXml" Target="../ink/ink46.xml"/><Relationship Id="rId12" Type="http://schemas.openxmlformats.org/officeDocument/2006/relationships/customXml" Target="../ink/ink50.xml"/><Relationship Id="rId17" Type="http://schemas.openxmlformats.org/officeDocument/2006/relationships/customXml" Target="../ink/ink55.xml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6" Type="http://schemas.openxmlformats.org/officeDocument/2006/relationships/customXml" Target="../ink/ink54.xml"/><Relationship Id="rId20" Type="http://schemas.openxmlformats.org/officeDocument/2006/relationships/customXml" Target="../ink/ink58.xml"/><Relationship Id="rId29" Type="http://schemas.openxmlformats.org/officeDocument/2006/relationships/customXml" Target="../ink/ink6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20.png"/><Relationship Id="rId11" Type="http://schemas.openxmlformats.org/officeDocument/2006/relationships/customXml" Target="../ink/ink49.xml"/><Relationship Id="rId24" Type="http://schemas.openxmlformats.org/officeDocument/2006/relationships/customXml" Target="../ink/ink62.xml"/><Relationship Id="rId5" Type="http://schemas.openxmlformats.org/officeDocument/2006/relationships/customXml" Target="../ink/ink45.xml"/><Relationship Id="rId15" Type="http://schemas.openxmlformats.org/officeDocument/2006/relationships/customXml" Target="../ink/ink53.xml"/><Relationship Id="rId23" Type="http://schemas.openxmlformats.org/officeDocument/2006/relationships/customXml" Target="../ink/ink61.xml"/><Relationship Id="rId28" Type="http://schemas.openxmlformats.org/officeDocument/2006/relationships/image" Target="../media/image26.png"/><Relationship Id="rId10" Type="http://schemas.openxmlformats.org/officeDocument/2006/relationships/customXml" Target="../ink/ink48.xml"/><Relationship Id="rId19" Type="http://schemas.openxmlformats.org/officeDocument/2006/relationships/customXml" Target="../ink/ink57.xml"/><Relationship Id="rId31" Type="http://schemas.openxmlformats.org/officeDocument/2006/relationships/customXml" Target="../ink/ink66.xml"/><Relationship Id="rId4" Type="http://schemas.openxmlformats.org/officeDocument/2006/relationships/image" Target="../media/image22.png"/><Relationship Id="rId9" Type="http://schemas.openxmlformats.org/officeDocument/2006/relationships/customXml" Target="../ink/ink47.xml"/><Relationship Id="rId14" Type="http://schemas.openxmlformats.org/officeDocument/2006/relationships/customXml" Target="../ink/ink52.xml"/><Relationship Id="rId22" Type="http://schemas.openxmlformats.org/officeDocument/2006/relationships/customXml" Target="../ink/ink60.xml"/><Relationship Id="rId27" Type="http://schemas.openxmlformats.org/officeDocument/2006/relationships/customXml" Target="../ink/ink63.xml"/><Relationship Id="rId30" Type="http://schemas.openxmlformats.org/officeDocument/2006/relationships/customXml" Target="../ink/ink6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customXml" Target="../ink/ink73.xml"/><Relationship Id="rId18" Type="http://schemas.openxmlformats.org/officeDocument/2006/relationships/customXml" Target="../ink/ink78.xml"/><Relationship Id="rId26" Type="http://schemas.openxmlformats.org/officeDocument/2006/relationships/image" Target="../media/image26.png"/><Relationship Id="rId3" Type="http://schemas.openxmlformats.org/officeDocument/2006/relationships/image" Target="../media/image21.jpeg"/><Relationship Id="rId21" Type="http://schemas.openxmlformats.org/officeDocument/2006/relationships/customXml" Target="../ink/ink81.xml"/><Relationship Id="rId7" Type="http://schemas.openxmlformats.org/officeDocument/2006/relationships/customXml" Target="../ink/ink68.xml"/><Relationship Id="rId12" Type="http://schemas.openxmlformats.org/officeDocument/2006/relationships/customXml" Target="../ink/ink72.xml"/><Relationship Id="rId17" Type="http://schemas.openxmlformats.org/officeDocument/2006/relationships/customXml" Target="../ink/ink77.xml"/><Relationship Id="rId25" Type="http://schemas.openxmlformats.org/officeDocument/2006/relationships/customXml" Target="../ink/ink85.xml"/><Relationship Id="rId2" Type="http://schemas.openxmlformats.org/officeDocument/2006/relationships/notesSlide" Target="../notesSlides/notesSlide7.xml"/><Relationship Id="rId16" Type="http://schemas.openxmlformats.org/officeDocument/2006/relationships/customXml" Target="../ink/ink76.xml"/><Relationship Id="rId20" Type="http://schemas.openxmlformats.org/officeDocument/2006/relationships/customXml" Target="../ink/ink80.xml"/><Relationship Id="rId29" Type="http://schemas.openxmlformats.org/officeDocument/2006/relationships/customXml" Target="../ink/ink88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20.png"/><Relationship Id="rId11" Type="http://schemas.openxmlformats.org/officeDocument/2006/relationships/customXml" Target="../ink/ink71.xml"/><Relationship Id="rId24" Type="http://schemas.openxmlformats.org/officeDocument/2006/relationships/customXml" Target="../ink/ink84.xml"/><Relationship Id="rId5" Type="http://schemas.openxmlformats.org/officeDocument/2006/relationships/customXml" Target="../ink/ink67.xml"/><Relationship Id="rId15" Type="http://schemas.openxmlformats.org/officeDocument/2006/relationships/customXml" Target="../ink/ink75.xml"/><Relationship Id="rId23" Type="http://schemas.openxmlformats.org/officeDocument/2006/relationships/customXml" Target="../ink/ink83.xml"/><Relationship Id="rId28" Type="http://schemas.openxmlformats.org/officeDocument/2006/relationships/customXml" Target="../ink/ink87.xml"/><Relationship Id="rId10" Type="http://schemas.openxmlformats.org/officeDocument/2006/relationships/customXml" Target="../ink/ink70.xml"/><Relationship Id="rId19" Type="http://schemas.openxmlformats.org/officeDocument/2006/relationships/customXml" Target="../ink/ink79.xml"/><Relationship Id="rId4" Type="http://schemas.openxmlformats.org/officeDocument/2006/relationships/image" Target="../media/image22.png"/><Relationship Id="rId9" Type="http://schemas.openxmlformats.org/officeDocument/2006/relationships/customXml" Target="../ink/ink69.xml"/><Relationship Id="rId14" Type="http://schemas.openxmlformats.org/officeDocument/2006/relationships/customXml" Target="../ink/ink74.xml"/><Relationship Id="rId22" Type="http://schemas.openxmlformats.org/officeDocument/2006/relationships/customXml" Target="../ink/ink82.xml"/><Relationship Id="rId27" Type="http://schemas.openxmlformats.org/officeDocument/2006/relationships/customXml" Target="../ink/ink86.xml"/><Relationship Id="rId30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1D31F94-6455-54D5-2707-8E4151E3B4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16" t="316" r="10798" b="-316"/>
          <a:stretch/>
        </p:blipFill>
        <p:spPr>
          <a:xfrm>
            <a:off x="-25400" y="1301750"/>
            <a:ext cx="4486275" cy="4994275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76BE2D8-01D7-388E-1FE8-C8D44498F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628811"/>
            <a:ext cx="3974996" cy="800189"/>
          </a:xfrm>
        </p:spPr>
        <p:txBody>
          <a:bodyPr/>
          <a:lstStyle/>
          <a:p>
            <a:pPr marL="1270"/>
            <a:r>
              <a:rPr lang="en-US">
                <a:latin typeface="Calibri"/>
                <a:ea typeface="Calibri"/>
                <a:cs typeface="Calibri"/>
              </a:rPr>
              <a:t>Cross the River</a:t>
            </a:r>
            <a:endParaRPr lang="en-US">
              <a:ea typeface="Calibri" panose="020F050202020403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DB0C13C-9BCD-7DF8-5BD2-292FE8A153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8"/>
            <a:ext cx="3974996" cy="691500"/>
          </a:xfrm>
        </p:spPr>
        <p:txBody>
          <a:bodyPr/>
          <a:lstStyle/>
          <a:p>
            <a:r>
              <a:rPr lang="en-US" dirty="0"/>
              <a:t>Unit 2: Big Feelings, Smart Choices</a:t>
            </a:r>
          </a:p>
          <a:p>
            <a:r>
              <a:rPr lang="en-US" dirty="0"/>
              <a:t>Lesson 2,</a:t>
            </a:r>
          </a:p>
          <a:p>
            <a:r>
              <a:rPr lang="en-US" dirty="0"/>
              <a:t>Lesson 5 (Extension)</a:t>
            </a:r>
          </a:p>
        </p:txBody>
      </p:sp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>
            <a:extLst>
              <a:ext uri="{FF2B5EF4-FFF2-40B4-BE49-F238E27FC236}">
                <a16:creationId xmlns:a16="http://schemas.microsoft.com/office/drawing/2014/main" id="{C1E22BC6-6824-E468-C527-21983AFF8A99}"/>
              </a:ext>
            </a:extLst>
          </p:cNvPr>
          <p:cNvSpPr txBox="1">
            <a:spLocks/>
          </p:cNvSpPr>
          <p:nvPr/>
        </p:nvSpPr>
        <p:spPr>
          <a:xfrm>
            <a:off x="490986" y="687408"/>
            <a:ext cx="8189463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3200" b="0" i="0" kern="12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marL="742950" lvl="1" indent="-28575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lvl="2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lvl="3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lvl="4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Lesson 2</a:t>
            </a:r>
          </a:p>
        </p:txBody>
      </p:sp>
      <p:pic>
        <p:nvPicPr>
          <p:cNvPr id="2" name="Picture Placeholder 5">
            <a:extLst>
              <a:ext uri="{FF2B5EF4-FFF2-40B4-BE49-F238E27FC236}">
                <a16:creationId xmlns:a16="http://schemas.microsoft.com/office/drawing/2014/main" id="{D767C8AB-71F8-EE88-82D6-F4CCC906B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405979" y="2035382"/>
            <a:ext cx="6332043" cy="469377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73419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4E841A-0852-CE1B-CFC7-3A9B8C3328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1" y="1225087"/>
            <a:ext cx="8349365" cy="830997"/>
          </a:xfrm>
        </p:spPr>
        <p:txBody>
          <a:bodyPr/>
          <a:lstStyle/>
          <a:p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will understand how to respond when faced with problems outside your control.</a:t>
            </a:r>
            <a:endParaRPr lang="en-AU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Placeholder 5">
            <a:extLst>
              <a:ext uri="{FF2B5EF4-FFF2-40B4-BE49-F238E27FC236}">
                <a16:creationId xmlns:a16="http://schemas.microsoft.com/office/drawing/2014/main" id="{99049771-E1C1-F130-897A-87D0C21C6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6" r="5106"/>
          <a:stretch/>
        </p:blipFill>
        <p:spPr>
          <a:xfrm>
            <a:off x="1782806" y="2056084"/>
            <a:ext cx="5578387" cy="413511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35073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1FBB0-2CA3-6989-4F6C-0DCA11AA3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E4A13-A41A-A227-AF1A-7B5CFEE6840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929D45A-3892-DB59-640D-6FAD1630993E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D93C75-FD9C-BD54-3C22-091E89959DE0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501BAEB-B58A-1E9F-0841-59DE2BA97C98}"/>
              </a:ext>
            </a:extLst>
          </p:cNvPr>
          <p:cNvGrpSpPr/>
          <p:nvPr/>
        </p:nvGrpSpPr>
        <p:grpSpPr>
          <a:xfrm>
            <a:off x="762985" y="398920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7536AD6-1176-6944-4D58-6F779FE409B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7536AD6-1176-6944-4D58-6F779FE409B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09661A5-BD3C-09C2-ECB0-4E7521C2C4D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09661A5-BD3C-09C2-ECB0-4E7521C2C4D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5BBEDDA-9DF9-BDD8-C748-E9A8A604B0D8}"/>
              </a:ext>
            </a:extLst>
          </p:cNvPr>
          <p:cNvGrpSpPr/>
          <p:nvPr/>
        </p:nvGrpSpPr>
        <p:grpSpPr>
          <a:xfrm>
            <a:off x="1233280" y="264529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C7B45FF-156E-0737-4B18-6C04F6C9B56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C7B45FF-156E-0737-4B18-6C04F6C9B56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EE294930-D63F-B416-7A16-B291D5BE447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EE294930-D63F-B416-7A16-B291D5BE447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43A9430-C86E-2021-D0F5-E276E54B8214}"/>
              </a:ext>
            </a:extLst>
          </p:cNvPr>
          <p:cNvGrpSpPr/>
          <p:nvPr/>
        </p:nvGrpSpPr>
        <p:grpSpPr>
          <a:xfrm>
            <a:off x="1553160" y="380948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2B0F38D-CBFD-FA78-9981-427853E3F04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2B0F38D-CBFD-FA78-9981-427853E3F04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9B882F1E-09F2-94C7-B6FF-BCC8C77D4AC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9B882F1E-09F2-94C7-B6FF-BCC8C77D4AC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D2F3032-7D8D-A49C-BC73-27AB4CE8CF41}"/>
              </a:ext>
            </a:extLst>
          </p:cNvPr>
          <p:cNvGrpSpPr/>
          <p:nvPr/>
        </p:nvGrpSpPr>
        <p:grpSpPr>
          <a:xfrm>
            <a:off x="686255" y="262603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8C3D84FD-0A30-D7F7-BEE0-EFB4F2BA083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8C3D84FD-0A30-D7F7-BEE0-EFB4F2BA083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91BD7717-ECFF-92C6-235D-64A2A6C46BC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91BD7717-ECFF-92C6-235D-64A2A6C46BC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EF58511-44C4-7744-0CDD-6371D59BBED6}"/>
              </a:ext>
            </a:extLst>
          </p:cNvPr>
          <p:cNvGrpSpPr/>
          <p:nvPr/>
        </p:nvGrpSpPr>
        <p:grpSpPr>
          <a:xfrm>
            <a:off x="1353034" y="459309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D1A75F30-6EF4-FA52-A5F6-275E7B2924B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D1A75F30-6EF4-FA52-A5F6-275E7B2924B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A982CF5-C017-8745-52B3-221340DB81F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A982CF5-C017-8745-52B3-221340DB81F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48084C7-00F1-C140-10A3-482D5F536769}"/>
              </a:ext>
            </a:extLst>
          </p:cNvPr>
          <p:cNvGrpSpPr/>
          <p:nvPr/>
        </p:nvGrpSpPr>
        <p:grpSpPr>
          <a:xfrm>
            <a:off x="1630334" y="180943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58C88BE-8108-499A-A022-2D41BF547BD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58C88BE-8108-499A-A022-2D41BF547BD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BAA32028-FAA3-37C7-B3A1-DB5E9071865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BAA32028-FAA3-37C7-B3A1-DB5E9071865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276C29B-33F0-5E3D-D992-959724A1C0EF}"/>
              </a:ext>
            </a:extLst>
          </p:cNvPr>
          <p:cNvGrpSpPr/>
          <p:nvPr/>
        </p:nvGrpSpPr>
        <p:grpSpPr>
          <a:xfrm>
            <a:off x="827893" y="333034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E841E1EA-3F39-E3A7-1D9C-127FB91D5D3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E841E1EA-3F39-E3A7-1D9C-127FB91D5D3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CE0344CD-1E9E-60E5-4798-02BE3E3F938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CE0344CD-1E9E-60E5-4798-02BE3E3F938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4135D2B-8611-9182-D6C1-D8414520F6F0}"/>
              </a:ext>
            </a:extLst>
          </p:cNvPr>
          <p:cNvGrpSpPr/>
          <p:nvPr/>
        </p:nvGrpSpPr>
        <p:grpSpPr>
          <a:xfrm>
            <a:off x="1217173" y="199453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D59BB067-B740-DD8C-0D11-65D84AC6753F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D59BB067-B740-DD8C-0D11-65D84AC6753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77E6B05E-CD82-2232-1E5F-D16343021C7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77E6B05E-CD82-2232-1E5F-D16343021C7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4070509-01E6-9A25-0582-7E6223021641}"/>
              </a:ext>
            </a:extLst>
          </p:cNvPr>
          <p:cNvGrpSpPr/>
          <p:nvPr/>
        </p:nvGrpSpPr>
        <p:grpSpPr>
          <a:xfrm>
            <a:off x="762984" y="1942200"/>
            <a:ext cx="341897" cy="407957"/>
            <a:chOff x="2971980" y="1136563"/>
            <a:chExt cx="425520" cy="50773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50380908-7711-BB1B-C72C-D7A88840BE63}"/>
                    </a:ext>
                  </a:extLst>
                </p14:cNvPr>
                <p14:cNvContentPartPr/>
                <p14:nvPr/>
              </p14:nvContentPartPr>
              <p14:xfrm>
                <a:off x="2971980" y="1136563"/>
                <a:ext cx="425520" cy="4881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50380908-7711-BB1B-C72C-D7A88840BE6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14150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D77F1518-E2AB-5A79-436A-197633E41A7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D77F1518-E2AB-5A79-436A-197633E41A7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AC3B2E2-BF4A-DEFB-4F8D-44AA5CAF2F39}"/>
              </a:ext>
            </a:extLst>
          </p:cNvPr>
          <p:cNvGrpSpPr/>
          <p:nvPr/>
        </p:nvGrpSpPr>
        <p:grpSpPr>
          <a:xfrm>
            <a:off x="3290954" y="703548"/>
            <a:ext cx="2126389" cy="506130"/>
            <a:chOff x="3290954" y="703548"/>
            <a:chExt cx="2126389" cy="50613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2B491B0-B3C9-F160-5ACB-1BC28FB1D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rcRect l="82168" t="24155" b="55125"/>
            <a:stretch>
              <a:fillRect/>
            </a:stretch>
          </p:blipFill>
          <p:spPr>
            <a:xfrm>
              <a:off x="5007319" y="716924"/>
              <a:ext cx="410024" cy="47645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E1D3512-F80D-8E1A-E2DB-9A9C4086C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rcRect l="-10230" t="35961" r="31962" b="39439"/>
            <a:stretch>
              <a:fillRect/>
            </a:stretch>
          </p:blipFill>
          <p:spPr>
            <a:xfrm>
              <a:off x="3290954" y="703548"/>
              <a:ext cx="1610287" cy="506130"/>
            </a:xfrm>
            <a:prstGeom prst="rect">
              <a:avLst/>
            </a:prstGeom>
          </p:spPr>
        </p:pic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A0710FAF-2107-F261-61FD-C4EFA58F05BB}"/>
              </a:ext>
            </a:extLst>
          </p:cNvPr>
          <p:cNvSpPr/>
          <p:nvPr/>
        </p:nvSpPr>
        <p:spPr>
          <a:xfrm>
            <a:off x="2207177" y="2990140"/>
            <a:ext cx="457200" cy="457200"/>
          </a:xfrm>
          <a:custGeom>
            <a:avLst/>
            <a:gdLst>
              <a:gd name="connsiteX0" fmla="*/ 0 w 457200"/>
              <a:gd name="connsiteY0" fmla="*/ 228600 h 457200"/>
              <a:gd name="connsiteX1" fmla="*/ 228600 w 457200"/>
              <a:gd name="connsiteY1" fmla="*/ 0 h 457200"/>
              <a:gd name="connsiteX2" fmla="*/ 457200 w 457200"/>
              <a:gd name="connsiteY2" fmla="*/ 228600 h 457200"/>
              <a:gd name="connsiteX3" fmla="*/ 228600 w 457200"/>
              <a:gd name="connsiteY3" fmla="*/ 457200 h 457200"/>
              <a:gd name="connsiteX4" fmla="*/ 0 w 457200"/>
              <a:gd name="connsiteY4" fmla="*/ 2286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" h="457200" extrusionOk="0">
                <a:moveTo>
                  <a:pt x="0" y="228600"/>
                </a:moveTo>
                <a:cubicBezTo>
                  <a:pt x="-7743" y="115933"/>
                  <a:pt x="99486" y="-1182"/>
                  <a:pt x="228600" y="0"/>
                </a:cubicBezTo>
                <a:cubicBezTo>
                  <a:pt x="371180" y="-2410"/>
                  <a:pt x="451776" y="112227"/>
                  <a:pt x="457200" y="228600"/>
                </a:cubicBezTo>
                <a:cubicBezTo>
                  <a:pt x="436274" y="361846"/>
                  <a:pt x="349602" y="463408"/>
                  <a:pt x="228600" y="457200"/>
                </a:cubicBezTo>
                <a:cubicBezTo>
                  <a:pt x="103666" y="456347"/>
                  <a:pt x="-17189" y="358795"/>
                  <a:pt x="0" y="228600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9D3DF639-521F-E55C-3A46-2D8C867AC1C3}"/>
                  </a:ext>
                </a:extLst>
              </p14:cNvPr>
              <p14:cNvContentPartPr/>
              <p14:nvPr/>
            </p14:nvContentPartPr>
            <p14:xfrm rot="5400000">
              <a:off x="851000" y="3334240"/>
              <a:ext cx="4114800" cy="165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9D3DF639-521F-E55C-3A46-2D8C867AC1C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 rot="5400000">
                <a:off x="832997" y="3316240"/>
                <a:ext cx="4150446" cy="5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AEF1011-C3C3-03C1-76F6-B967B5ED3590}"/>
                  </a:ext>
                </a:extLst>
              </p14:cNvPr>
              <p14:cNvContentPartPr/>
              <p14:nvPr/>
            </p14:nvContentPartPr>
            <p14:xfrm rot="5400000">
              <a:off x="4583189" y="3318717"/>
              <a:ext cx="4114800" cy="165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AEF1011-C3C3-03C1-76F6-B967B5ED3590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 rot="5400000">
                <a:off x="4565186" y="3300717"/>
                <a:ext cx="4150446" cy="5220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Oval 10">
            <a:extLst>
              <a:ext uri="{FF2B5EF4-FFF2-40B4-BE49-F238E27FC236}">
                <a16:creationId xmlns:a16="http://schemas.microsoft.com/office/drawing/2014/main" id="{CCBAE6B7-AB7B-8EC2-45C8-98BBC78C533F}"/>
              </a:ext>
            </a:extLst>
          </p:cNvPr>
          <p:cNvSpPr/>
          <p:nvPr/>
        </p:nvSpPr>
        <p:spPr>
          <a:xfrm>
            <a:off x="2322160" y="2416698"/>
            <a:ext cx="457200" cy="457200"/>
          </a:xfrm>
          <a:custGeom>
            <a:avLst/>
            <a:gdLst>
              <a:gd name="connsiteX0" fmla="*/ 0 w 457200"/>
              <a:gd name="connsiteY0" fmla="*/ 228600 h 457200"/>
              <a:gd name="connsiteX1" fmla="*/ 228600 w 457200"/>
              <a:gd name="connsiteY1" fmla="*/ 0 h 457200"/>
              <a:gd name="connsiteX2" fmla="*/ 457200 w 457200"/>
              <a:gd name="connsiteY2" fmla="*/ 228600 h 457200"/>
              <a:gd name="connsiteX3" fmla="*/ 228600 w 457200"/>
              <a:gd name="connsiteY3" fmla="*/ 457200 h 457200"/>
              <a:gd name="connsiteX4" fmla="*/ 0 w 457200"/>
              <a:gd name="connsiteY4" fmla="*/ 2286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" h="457200" extrusionOk="0">
                <a:moveTo>
                  <a:pt x="0" y="228600"/>
                </a:moveTo>
                <a:cubicBezTo>
                  <a:pt x="-7743" y="115933"/>
                  <a:pt x="99486" y="-1182"/>
                  <a:pt x="228600" y="0"/>
                </a:cubicBezTo>
                <a:cubicBezTo>
                  <a:pt x="371180" y="-2410"/>
                  <a:pt x="451776" y="112227"/>
                  <a:pt x="457200" y="228600"/>
                </a:cubicBezTo>
                <a:cubicBezTo>
                  <a:pt x="436274" y="361846"/>
                  <a:pt x="349602" y="463408"/>
                  <a:pt x="228600" y="457200"/>
                </a:cubicBezTo>
                <a:cubicBezTo>
                  <a:pt x="103666" y="456347"/>
                  <a:pt x="-17189" y="358795"/>
                  <a:pt x="0" y="228600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AC9B7C4-AB94-135C-B939-337A4D92E8EE}"/>
              </a:ext>
            </a:extLst>
          </p:cNvPr>
          <p:cNvGrpSpPr/>
          <p:nvPr/>
        </p:nvGrpSpPr>
        <p:grpSpPr>
          <a:xfrm>
            <a:off x="1612006" y="299880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4477BAE-E293-249F-A13D-3BBE72B7EB5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4477BAE-E293-249F-A13D-3BBE72B7EB5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0B0DECAA-7F69-A83F-0BD1-CBA55DF73F8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0B0DECAA-7F69-A83F-0BD1-CBA55DF73F8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3F9F9D8-264D-A195-DA9E-DAF2FCF6ADEB}"/>
              </a:ext>
            </a:extLst>
          </p:cNvPr>
          <p:cNvCxnSpPr>
            <a:cxnSpLocks/>
          </p:cNvCxnSpPr>
          <p:nvPr/>
        </p:nvCxnSpPr>
        <p:spPr>
          <a:xfrm>
            <a:off x="2322160" y="1942200"/>
            <a:ext cx="4958191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50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0.06996 0.011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0" y="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96 0.0118 L 0.18958 0.0189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72" y="34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44444E-6 L 0.11823 0.0162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3" y="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5185E-6 L 0.19775 0.07384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78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775 0.07384 L 0.21389 0.3995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9" y="1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1" grpId="1" animBg="1"/>
      <p:bldP spid="11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4A804-672C-93C8-AC3B-6EB56CAB3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293C5D9-9F8D-0488-FBFB-435234D2EDF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F03B6A4-FBEE-C4DA-92BA-39381284CA4C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A4D843-64F0-93FE-D73B-C95888549703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67BD95C-2853-0915-136E-3A37CBBD4DF0}"/>
              </a:ext>
            </a:extLst>
          </p:cNvPr>
          <p:cNvGrpSpPr/>
          <p:nvPr/>
        </p:nvGrpSpPr>
        <p:grpSpPr>
          <a:xfrm>
            <a:off x="762985" y="398920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6F79999-AA8D-A94B-BFCF-F23C3870AB6D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6F79999-AA8D-A94B-BFCF-F23C3870AB6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4623DFD-983C-5F71-664F-96D46C815C5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4623DFD-983C-5F71-664F-96D46C815C5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C037063-199A-9595-1698-205D62205024}"/>
              </a:ext>
            </a:extLst>
          </p:cNvPr>
          <p:cNvGrpSpPr/>
          <p:nvPr/>
        </p:nvGrpSpPr>
        <p:grpSpPr>
          <a:xfrm>
            <a:off x="1233280" y="264529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952233C8-724C-A710-EC46-A04201A7E70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952233C8-724C-A710-EC46-A04201A7E70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D5790C2-59D7-2826-2A37-5DD40F39CE4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D5790C2-59D7-2826-2A37-5DD40F39CE4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25DE72B-BB56-AC90-41E7-44717962BDD1}"/>
              </a:ext>
            </a:extLst>
          </p:cNvPr>
          <p:cNvGrpSpPr/>
          <p:nvPr/>
        </p:nvGrpSpPr>
        <p:grpSpPr>
          <a:xfrm>
            <a:off x="1553160" y="380948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34C768ED-95DB-2844-BB52-68868630762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34C768ED-95DB-2844-BB52-68868630762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A5FB2BDE-1625-3E73-31A6-78ECA04C1B8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A5FB2BDE-1625-3E73-31A6-78ECA04C1B8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0E2B099-3DDF-8814-9120-2DDA57689EFD}"/>
              </a:ext>
            </a:extLst>
          </p:cNvPr>
          <p:cNvGrpSpPr/>
          <p:nvPr/>
        </p:nvGrpSpPr>
        <p:grpSpPr>
          <a:xfrm>
            <a:off x="686255" y="262603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BC67775E-6799-1C16-1946-B319A778EA6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BC67775E-6799-1C16-1946-B319A778EA6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DFDA5B7C-B6D8-1663-4FB8-4A8605B3CD2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DFDA5B7C-B6D8-1663-4FB8-4A8605B3CD2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A0D99ED-6B86-8D8C-0B02-244E0AC25AF8}"/>
              </a:ext>
            </a:extLst>
          </p:cNvPr>
          <p:cNvGrpSpPr/>
          <p:nvPr/>
        </p:nvGrpSpPr>
        <p:grpSpPr>
          <a:xfrm>
            <a:off x="1353034" y="459309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50D102C4-C8CF-6A33-8639-26ED9329E6F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50D102C4-C8CF-6A33-8639-26ED9329E6F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4C90163C-3312-ECB6-A09B-E4559ECC55C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4C90163C-3312-ECB6-A09B-E4559ECC55C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E020AEC-8053-392F-5BC4-BE82D2EE1835}"/>
              </a:ext>
            </a:extLst>
          </p:cNvPr>
          <p:cNvGrpSpPr/>
          <p:nvPr/>
        </p:nvGrpSpPr>
        <p:grpSpPr>
          <a:xfrm>
            <a:off x="1630334" y="180943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5B796078-C503-29F6-3650-DCE12C25FAED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5B796078-C503-29F6-3650-DCE12C25FAE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C6B76134-7C7B-CDEC-5775-B53BA2599B6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C6B76134-7C7B-CDEC-5775-B53BA2599B6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E1BD00C-071A-1AD8-BE2B-C5277F447682}"/>
              </a:ext>
            </a:extLst>
          </p:cNvPr>
          <p:cNvGrpSpPr/>
          <p:nvPr/>
        </p:nvGrpSpPr>
        <p:grpSpPr>
          <a:xfrm>
            <a:off x="827893" y="333034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3ACD414C-425E-2A0C-1816-F1EF70FC8FE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3ACD414C-425E-2A0C-1816-F1EF70FC8FE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85C1C330-A4F0-43B5-6341-6F53A2602B1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85C1C330-A4F0-43B5-6341-6F53A2602B1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5AAE00B-E82A-F7BD-3AB6-6591FDDD197B}"/>
              </a:ext>
            </a:extLst>
          </p:cNvPr>
          <p:cNvGrpSpPr/>
          <p:nvPr/>
        </p:nvGrpSpPr>
        <p:grpSpPr>
          <a:xfrm>
            <a:off x="1217173" y="199453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3EF2C9C5-BD24-EB71-1A7D-ED0B7C0BFED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3EF2C9C5-BD24-EB71-1A7D-ED0B7C0BFED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0C7B2A9C-845B-B9CA-AE2E-5E678268118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0C7B2A9C-845B-B9CA-AE2E-5E678268118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8310F28-24F1-9CCA-6518-B6A489412B72}"/>
              </a:ext>
            </a:extLst>
          </p:cNvPr>
          <p:cNvGrpSpPr/>
          <p:nvPr/>
        </p:nvGrpSpPr>
        <p:grpSpPr>
          <a:xfrm>
            <a:off x="762984" y="1942200"/>
            <a:ext cx="341897" cy="407957"/>
            <a:chOff x="2971980" y="1136563"/>
            <a:chExt cx="425520" cy="50773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04E22D73-9D8A-3142-0531-53D7A21F2691}"/>
                    </a:ext>
                  </a:extLst>
                </p14:cNvPr>
                <p14:cNvContentPartPr/>
                <p14:nvPr/>
              </p14:nvContentPartPr>
              <p14:xfrm>
                <a:off x="2971980" y="1136563"/>
                <a:ext cx="425520" cy="4881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04E22D73-9D8A-3142-0531-53D7A21F269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14150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510E0292-0DEC-C2CB-2342-CEBF0549BEA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510E0292-0DEC-C2CB-2342-CEBF0549BEA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6E416966-E6A1-8619-F42E-B74DEB3BD01B}"/>
              </a:ext>
            </a:extLst>
          </p:cNvPr>
          <p:cNvSpPr/>
          <p:nvPr/>
        </p:nvSpPr>
        <p:spPr>
          <a:xfrm>
            <a:off x="2207177" y="2990140"/>
            <a:ext cx="457200" cy="457200"/>
          </a:xfrm>
          <a:custGeom>
            <a:avLst/>
            <a:gdLst>
              <a:gd name="connsiteX0" fmla="*/ 0 w 457200"/>
              <a:gd name="connsiteY0" fmla="*/ 228600 h 457200"/>
              <a:gd name="connsiteX1" fmla="*/ 228600 w 457200"/>
              <a:gd name="connsiteY1" fmla="*/ 0 h 457200"/>
              <a:gd name="connsiteX2" fmla="*/ 457200 w 457200"/>
              <a:gd name="connsiteY2" fmla="*/ 228600 h 457200"/>
              <a:gd name="connsiteX3" fmla="*/ 228600 w 457200"/>
              <a:gd name="connsiteY3" fmla="*/ 457200 h 457200"/>
              <a:gd name="connsiteX4" fmla="*/ 0 w 457200"/>
              <a:gd name="connsiteY4" fmla="*/ 2286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" h="457200" extrusionOk="0">
                <a:moveTo>
                  <a:pt x="0" y="228600"/>
                </a:moveTo>
                <a:cubicBezTo>
                  <a:pt x="-7743" y="115933"/>
                  <a:pt x="99486" y="-1182"/>
                  <a:pt x="228600" y="0"/>
                </a:cubicBezTo>
                <a:cubicBezTo>
                  <a:pt x="371180" y="-2410"/>
                  <a:pt x="451776" y="112227"/>
                  <a:pt x="457200" y="228600"/>
                </a:cubicBezTo>
                <a:cubicBezTo>
                  <a:pt x="436274" y="361846"/>
                  <a:pt x="349602" y="463408"/>
                  <a:pt x="228600" y="457200"/>
                </a:cubicBezTo>
                <a:cubicBezTo>
                  <a:pt x="103666" y="456347"/>
                  <a:pt x="-17189" y="358795"/>
                  <a:pt x="0" y="228600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C587809-9AA8-905B-C471-2E0104658D61}"/>
                  </a:ext>
                </a:extLst>
              </p14:cNvPr>
              <p14:cNvContentPartPr/>
              <p14:nvPr/>
            </p14:nvContentPartPr>
            <p14:xfrm rot="5400000">
              <a:off x="851000" y="3334240"/>
              <a:ext cx="4114800" cy="165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C587809-9AA8-905B-C471-2E0104658D6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 rot="5400000">
                <a:off x="832997" y="3316240"/>
                <a:ext cx="4150446" cy="5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6342BE3-2C82-6851-A1C0-4CA233101EE6}"/>
                  </a:ext>
                </a:extLst>
              </p14:cNvPr>
              <p14:cNvContentPartPr/>
              <p14:nvPr/>
            </p14:nvContentPartPr>
            <p14:xfrm rot="5400000">
              <a:off x="4583189" y="3318717"/>
              <a:ext cx="4114800" cy="165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6342BE3-2C82-6851-A1C0-4CA233101EE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 rot="5400000">
                <a:off x="4565186" y="3300717"/>
                <a:ext cx="4150446" cy="5220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Oval 10">
            <a:extLst>
              <a:ext uri="{FF2B5EF4-FFF2-40B4-BE49-F238E27FC236}">
                <a16:creationId xmlns:a16="http://schemas.microsoft.com/office/drawing/2014/main" id="{EA7FC35A-7294-9FE7-060A-90B2F1AF6FAC}"/>
              </a:ext>
            </a:extLst>
          </p:cNvPr>
          <p:cNvSpPr/>
          <p:nvPr/>
        </p:nvSpPr>
        <p:spPr>
          <a:xfrm>
            <a:off x="2322160" y="2416698"/>
            <a:ext cx="457200" cy="457200"/>
          </a:xfrm>
          <a:custGeom>
            <a:avLst/>
            <a:gdLst>
              <a:gd name="connsiteX0" fmla="*/ 0 w 457200"/>
              <a:gd name="connsiteY0" fmla="*/ 228600 h 457200"/>
              <a:gd name="connsiteX1" fmla="*/ 228600 w 457200"/>
              <a:gd name="connsiteY1" fmla="*/ 0 h 457200"/>
              <a:gd name="connsiteX2" fmla="*/ 457200 w 457200"/>
              <a:gd name="connsiteY2" fmla="*/ 228600 h 457200"/>
              <a:gd name="connsiteX3" fmla="*/ 228600 w 457200"/>
              <a:gd name="connsiteY3" fmla="*/ 457200 h 457200"/>
              <a:gd name="connsiteX4" fmla="*/ 0 w 457200"/>
              <a:gd name="connsiteY4" fmla="*/ 2286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" h="457200" extrusionOk="0">
                <a:moveTo>
                  <a:pt x="0" y="228600"/>
                </a:moveTo>
                <a:cubicBezTo>
                  <a:pt x="-7743" y="115933"/>
                  <a:pt x="99486" y="-1182"/>
                  <a:pt x="228600" y="0"/>
                </a:cubicBezTo>
                <a:cubicBezTo>
                  <a:pt x="371180" y="-2410"/>
                  <a:pt x="451776" y="112227"/>
                  <a:pt x="457200" y="228600"/>
                </a:cubicBezTo>
                <a:cubicBezTo>
                  <a:pt x="436274" y="361846"/>
                  <a:pt x="349602" y="463408"/>
                  <a:pt x="228600" y="457200"/>
                </a:cubicBezTo>
                <a:cubicBezTo>
                  <a:pt x="103666" y="456347"/>
                  <a:pt x="-17189" y="358795"/>
                  <a:pt x="0" y="228600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1B35530-5C85-D63A-3622-9CB1AF99896E}"/>
              </a:ext>
            </a:extLst>
          </p:cNvPr>
          <p:cNvGrpSpPr/>
          <p:nvPr/>
        </p:nvGrpSpPr>
        <p:grpSpPr>
          <a:xfrm>
            <a:off x="1612006" y="299880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1F83F2B-EC43-D587-AEB2-7B567D29D81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1F83F2B-EC43-D587-AEB2-7B567D29D81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442052C-4DBE-F831-6DFC-CCFACE7D2BF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442052C-4DBE-F831-6DFC-CCFACE7D2BF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7A8BAD3C-6EEE-A965-B193-B48E1E9C6BCF}"/>
              </a:ext>
            </a:extLst>
          </p:cNvPr>
          <p:cNvPicPr>
            <a:picLocks noChangeAspect="1"/>
          </p:cNvPicPr>
          <p:nvPr/>
        </p:nvPicPr>
        <p:blipFill>
          <a:blip r:embed="rId30"/>
          <a:srcRect t="36568" b="36991"/>
          <a:stretch/>
        </p:blipFill>
        <p:spPr>
          <a:xfrm>
            <a:off x="3473360" y="717848"/>
            <a:ext cx="2057399" cy="54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75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>
            <a:extLst>
              <a:ext uri="{FF2B5EF4-FFF2-40B4-BE49-F238E27FC236}">
                <a16:creationId xmlns:a16="http://schemas.microsoft.com/office/drawing/2014/main" id="{C1E22BC6-6824-E468-C527-21983AFF8A99}"/>
              </a:ext>
            </a:extLst>
          </p:cNvPr>
          <p:cNvSpPr txBox="1">
            <a:spLocks/>
          </p:cNvSpPr>
          <p:nvPr/>
        </p:nvSpPr>
        <p:spPr>
          <a:xfrm>
            <a:off x="490986" y="687408"/>
            <a:ext cx="8189463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3200" b="0" i="0" kern="12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marL="742950" lvl="1" indent="-28575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lvl="2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lvl="3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lvl="4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Lesson 5</a:t>
            </a:r>
          </a:p>
        </p:txBody>
      </p:sp>
      <p:pic>
        <p:nvPicPr>
          <p:cNvPr id="5" name="Picture Placeholder 5">
            <a:extLst>
              <a:ext uri="{FF2B5EF4-FFF2-40B4-BE49-F238E27FC236}">
                <a16:creationId xmlns:a16="http://schemas.microsoft.com/office/drawing/2014/main" id="{2BABD15E-D42C-4739-06EC-FB3C5C466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405979" y="2035382"/>
            <a:ext cx="6332043" cy="469377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928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4642E-0BD4-1615-09D1-A60272999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6EFB4B-ABC0-787C-32E0-0CEBBBF061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1" y="1225087"/>
            <a:ext cx="8349365" cy="830997"/>
          </a:xfrm>
        </p:spPr>
        <p:txBody>
          <a:bodyPr/>
          <a:lstStyle/>
          <a:p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will learn how to solve problems with others using respectful conversation.</a:t>
            </a:r>
            <a:endParaRPr lang="en-AU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Placeholder 5">
            <a:extLst>
              <a:ext uri="{FF2B5EF4-FFF2-40B4-BE49-F238E27FC236}">
                <a16:creationId xmlns:a16="http://schemas.microsoft.com/office/drawing/2014/main" id="{D50367B8-BE4C-40A2-CE68-E1584567E8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6" r="5106"/>
          <a:stretch/>
        </p:blipFill>
        <p:spPr>
          <a:xfrm>
            <a:off x="1606732" y="1878627"/>
            <a:ext cx="5817782" cy="431256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67930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7774C-4D9B-CEB6-2ED6-2F2E4A9C3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D472B33-6102-E544-55B4-A2654010537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51E759F-6316-305D-4BFE-02DB0835B42F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FDD462-16D9-1092-164A-6F6A39ECAEDC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02CB4ED-EBE8-AB03-13ED-F50BED1AE52D}"/>
              </a:ext>
            </a:extLst>
          </p:cNvPr>
          <p:cNvGrpSpPr/>
          <p:nvPr/>
        </p:nvGrpSpPr>
        <p:grpSpPr>
          <a:xfrm>
            <a:off x="762985" y="398920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966889E-AF95-5EC7-3F18-73D0C3F9804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966889E-AF95-5EC7-3F18-73D0C3F9804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64D9B4E4-D556-E482-A0A5-39EF884FF93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64D9B4E4-D556-E482-A0A5-39EF884FF93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929E12C-14A2-7A6B-9167-FC7B56F5D6F6}"/>
              </a:ext>
            </a:extLst>
          </p:cNvPr>
          <p:cNvGrpSpPr/>
          <p:nvPr/>
        </p:nvGrpSpPr>
        <p:grpSpPr>
          <a:xfrm>
            <a:off x="1233280" y="264529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758D9626-EF35-163C-25F3-AF3194793BE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758D9626-EF35-163C-25F3-AF3194793BE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2CD1E6B1-54C5-AAD9-D9DB-C8228A86AF9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2CD1E6B1-54C5-AAD9-D9DB-C8228A86AF9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6B8EA2A-C950-6D47-3DE2-E2EFA424A645}"/>
              </a:ext>
            </a:extLst>
          </p:cNvPr>
          <p:cNvGrpSpPr/>
          <p:nvPr/>
        </p:nvGrpSpPr>
        <p:grpSpPr>
          <a:xfrm>
            <a:off x="1553160" y="380948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117A8B85-49CD-FEF4-3455-C70FD09EBD2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117A8B85-49CD-FEF4-3455-C70FD09EBD2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C1260D01-E88B-AAD7-65FF-945A981D202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C1260D01-E88B-AAD7-65FF-945A981D202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240BF2A-7AFA-5753-BA77-B33C492F6C00}"/>
              </a:ext>
            </a:extLst>
          </p:cNvPr>
          <p:cNvGrpSpPr/>
          <p:nvPr/>
        </p:nvGrpSpPr>
        <p:grpSpPr>
          <a:xfrm>
            <a:off x="686255" y="262603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72301B45-9EEB-A03D-A20F-E97704FEC19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72301B45-9EEB-A03D-A20F-E97704FEC19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E9BF985E-1C9C-5BAD-31D3-20515C4F1D6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E9BF985E-1C9C-5BAD-31D3-20515C4F1D6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7E4364E-5363-1F81-522C-30FE89E804A5}"/>
              </a:ext>
            </a:extLst>
          </p:cNvPr>
          <p:cNvGrpSpPr/>
          <p:nvPr/>
        </p:nvGrpSpPr>
        <p:grpSpPr>
          <a:xfrm>
            <a:off x="1353034" y="459309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98EA87DF-88AB-EF62-5B6D-0BAC0C78837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98EA87DF-88AB-EF62-5B6D-0BAC0C78837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938C368F-8F48-1E8D-3EAF-EA7B5F1FBFC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938C368F-8F48-1E8D-3EAF-EA7B5F1FBFC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E6A80D9-D512-2469-6DC4-F7957CF20F9A}"/>
              </a:ext>
            </a:extLst>
          </p:cNvPr>
          <p:cNvGrpSpPr/>
          <p:nvPr/>
        </p:nvGrpSpPr>
        <p:grpSpPr>
          <a:xfrm>
            <a:off x="1630334" y="180943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A1D6AEE7-CD2A-BA0E-475B-7FF424AB546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A1D6AEE7-CD2A-BA0E-475B-7FF424AB546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1E2DB752-95CB-73DB-C544-075EC6BC9F4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1E2DB752-95CB-73DB-C544-075EC6BC9F4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689C6C0-E39E-5C72-B5D1-11EE253FC1A0}"/>
              </a:ext>
            </a:extLst>
          </p:cNvPr>
          <p:cNvGrpSpPr/>
          <p:nvPr/>
        </p:nvGrpSpPr>
        <p:grpSpPr>
          <a:xfrm>
            <a:off x="827893" y="333034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81F91F09-CE3E-72B5-E732-0C9DED60451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81F91F09-CE3E-72B5-E732-0C9DED60451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7513D059-9CAA-FA2A-69BD-3C4525AEA973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7513D059-9CAA-FA2A-69BD-3C4525AEA97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7DA429F-8041-CCA1-332D-EFC171FE6372}"/>
              </a:ext>
            </a:extLst>
          </p:cNvPr>
          <p:cNvGrpSpPr/>
          <p:nvPr/>
        </p:nvGrpSpPr>
        <p:grpSpPr>
          <a:xfrm>
            <a:off x="1217173" y="199453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5284BFAB-DD14-C42F-8696-4333CAE565F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5284BFAB-DD14-C42F-8696-4333CAE565F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6AFAE959-59DA-A66D-C7C9-DFBF6669FDA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6AFAE959-59DA-A66D-C7C9-DFBF6669FDA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F0896E0-5659-C6BA-E67B-246E4EC108F7}"/>
              </a:ext>
            </a:extLst>
          </p:cNvPr>
          <p:cNvGrpSpPr/>
          <p:nvPr/>
        </p:nvGrpSpPr>
        <p:grpSpPr>
          <a:xfrm>
            <a:off x="762984" y="1942200"/>
            <a:ext cx="341897" cy="407957"/>
            <a:chOff x="2971980" y="1136563"/>
            <a:chExt cx="425520" cy="50773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451D49BE-3663-19BF-D52A-E5C6604F1BB4}"/>
                    </a:ext>
                  </a:extLst>
                </p14:cNvPr>
                <p14:cNvContentPartPr/>
                <p14:nvPr/>
              </p14:nvContentPartPr>
              <p14:xfrm>
                <a:off x="2971980" y="1136563"/>
                <a:ext cx="425520" cy="4881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451D49BE-3663-19BF-D52A-E5C6604F1BB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14150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F89397F8-51A9-B996-533B-97126C14C30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F89397F8-51A9-B996-533B-97126C14C30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5327BCD-A468-30CA-F692-BF1BC399BFE5}"/>
              </a:ext>
            </a:extLst>
          </p:cNvPr>
          <p:cNvGrpSpPr/>
          <p:nvPr/>
        </p:nvGrpSpPr>
        <p:grpSpPr>
          <a:xfrm>
            <a:off x="3290954" y="703548"/>
            <a:ext cx="2126389" cy="506130"/>
            <a:chOff x="3290954" y="703548"/>
            <a:chExt cx="2126389" cy="50613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8B4BA17-1B85-15B9-3662-ADBA1982D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rcRect l="82168" t="24155" b="55125"/>
            <a:stretch>
              <a:fillRect/>
            </a:stretch>
          </p:blipFill>
          <p:spPr>
            <a:xfrm>
              <a:off x="5007319" y="716924"/>
              <a:ext cx="410024" cy="47645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0518878-0072-D1F1-DBE3-D49A34893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rcRect l="-10230" t="35961" r="31962" b="39439"/>
            <a:stretch>
              <a:fillRect/>
            </a:stretch>
          </p:blipFill>
          <p:spPr>
            <a:xfrm>
              <a:off x="3290954" y="703548"/>
              <a:ext cx="1610287" cy="506130"/>
            </a:xfrm>
            <a:prstGeom prst="rect">
              <a:avLst/>
            </a:prstGeom>
          </p:spPr>
        </p:pic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1DCB2937-1B64-EC26-78F9-46147EBD54DB}"/>
              </a:ext>
            </a:extLst>
          </p:cNvPr>
          <p:cNvSpPr/>
          <p:nvPr/>
        </p:nvSpPr>
        <p:spPr>
          <a:xfrm>
            <a:off x="2207177" y="2990140"/>
            <a:ext cx="457200" cy="457200"/>
          </a:xfrm>
          <a:custGeom>
            <a:avLst/>
            <a:gdLst>
              <a:gd name="connsiteX0" fmla="*/ 0 w 457200"/>
              <a:gd name="connsiteY0" fmla="*/ 228600 h 457200"/>
              <a:gd name="connsiteX1" fmla="*/ 228600 w 457200"/>
              <a:gd name="connsiteY1" fmla="*/ 0 h 457200"/>
              <a:gd name="connsiteX2" fmla="*/ 457200 w 457200"/>
              <a:gd name="connsiteY2" fmla="*/ 228600 h 457200"/>
              <a:gd name="connsiteX3" fmla="*/ 228600 w 457200"/>
              <a:gd name="connsiteY3" fmla="*/ 457200 h 457200"/>
              <a:gd name="connsiteX4" fmla="*/ 0 w 457200"/>
              <a:gd name="connsiteY4" fmla="*/ 2286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" h="457200" extrusionOk="0">
                <a:moveTo>
                  <a:pt x="0" y="228600"/>
                </a:moveTo>
                <a:cubicBezTo>
                  <a:pt x="-7743" y="115933"/>
                  <a:pt x="99486" y="-1182"/>
                  <a:pt x="228600" y="0"/>
                </a:cubicBezTo>
                <a:cubicBezTo>
                  <a:pt x="371180" y="-2410"/>
                  <a:pt x="451776" y="112227"/>
                  <a:pt x="457200" y="228600"/>
                </a:cubicBezTo>
                <a:cubicBezTo>
                  <a:pt x="436274" y="361846"/>
                  <a:pt x="349602" y="463408"/>
                  <a:pt x="228600" y="457200"/>
                </a:cubicBezTo>
                <a:cubicBezTo>
                  <a:pt x="103666" y="456347"/>
                  <a:pt x="-17189" y="358795"/>
                  <a:pt x="0" y="228600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8AF2453-B995-95E9-CFFF-D12896194525}"/>
                  </a:ext>
                </a:extLst>
              </p14:cNvPr>
              <p14:cNvContentPartPr/>
              <p14:nvPr/>
            </p14:nvContentPartPr>
            <p14:xfrm rot="5400000">
              <a:off x="851000" y="3334240"/>
              <a:ext cx="4114800" cy="165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8AF2453-B995-95E9-CFFF-D1289619452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 rot="5400000">
                <a:off x="832997" y="3316240"/>
                <a:ext cx="4150446" cy="5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0915DB08-A699-DF7A-FF3C-AB895BD91DAF}"/>
                  </a:ext>
                </a:extLst>
              </p14:cNvPr>
              <p14:cNvContentPartPr/>
              <p14:nvPr/>
            </p14:nvContentPartPr>
            <p14:xfrm rot="5400000">
              <a:off x="4583189" y="3318717"/>
              <a:ext cx="4114800" cy="165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0915DB08-A699-DF7A-FF3C-AB895BD91DAF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 rot="5400000">
                <a:off x="4565186" y="3300717"/>
                <a:ext cx="4150446" cy="5220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Oval 10">
            <a:extLst>
              <a:ext uri="{FF2B5EF4-FFF2-40B4-BE49-F238E27FC236}">
                <a16:creationId xmlns:a16="http://schemas.microsoft.com/office/drawing/2014/main" id="{B7F3151C-36E7-D5F7-3A75-49C53302AEA4}"/>
              </a:ext>
            </a:extLst>
          </p:cNvPr>
          <p:cNvSpPr/>
          <p:nvPr/>
        </p:nvSpPr>
        <p:spPr>
          <a:xfrm>
            <a:off x="2322160" y="2416698"/>
            <a:ext cx="457200" cy="457200"/>
          </a:xfrm>
          <a:custGeom>
            <a:avLst/>
            <a:gdLst>
              <a:gd name="connsiteX0" fmla="*/ 0 w 457200"/>
              <a:gd name="connsiteY0" fmla="*/ 228600 h 457200"/>
              <a:gd name="connsiteX1" fmla="*/ 228600 w 457200"/>
              <a:gd name="connsiteY1" fmla="*/ 0 h 457200"/>
              <a:gd name="connsiteX2" fmla="*/ 457200 w 457200"/>
              <a:gd name="connsiteY2" fmla="*/ 228600 h 457200"/>
              <a:gd name="connsiteX3" fmla="*/ 228600 w 457200"/>
              <a:gd name="connsiteY3" fmla="*/ 457200 h 457200"/>
              <a:gd name="connsiteX4" fmla="*/ 0 w 457200"/>
              <a:gd name="connsiteY4" fmla="*/ 2286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" h="457200" extrusionOk="0">
                <a:moveTo>
                  <a:pt x="0" y="228600"/>
                </a:moveTo>
                <a:cubicBezTo>
                  <a:pt x="-7743" y="115933"/>
                  <a:pt x="99486" y="-1182"/>
                  <a:pt x="228600" y="0"/>
                </a:cubicBezTo>
                <a:cubicBezTo>
                  <a:pt x="371180" y="-2410"/>
                  <a:pt x="451776" y="112227"/>
                  <a:pt x="457200" y="228600"/>
                </a:cubicBezTo>
                <a:cubicBezTo>
                  <a:pt x="436274" y="361846"/>
                  <a:pt x="349602" y="463408"/>
                  <a:pt x="228600" y="457200"/>
                </a:cubicBezTo>
                <a:cubicBezTo>
                  <a:pt x="103666" y="456347"/>
                  <a:pt x="-17189" y="358795"/>
                  <a:pt x="0" y="228600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C17AE0D-B0A4-683B-A2BF-93DB8F106B86}"/>
              </a:ext>
            </a:extLst>
          </p:cNvPr>
          <p:cNvGrpSpPr/>
          <p:nvPr/>
        </p:nvGrpSpPr>
        <p:grpSpPr>
          <a:xfrm>
            <a:off x="1612006" y="299880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0A6E85C-56A3-814F-3054-69D389F5494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0A6E85C-56A3-814F-3054-69D389F5494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8184CB7-7B70-DF39-56BB-92023732681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8184CB7-7B70-DF39-56BB-92023732681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4521BEB-A86B-3560-2B99-838B6DC8AF4F}"/>
              </a:ext>
            </a:extLst>
          </p:cNvPr>
          <p:cNvCxnSpPr>
            <a:cxnSpLocks/>
          </p:cNvCxnSpPr>
          <p:nvPr/>
        </p:nvCxnSpPr>
        <p:spPr>
          <a:xfrm>
            <a:off x="2322160" y="1942200"/>
            <a:ext cx="4958191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268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0.06996 0.011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0" y="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96 0.0118 L 0.18958 0.0189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72" y="34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44444E-6 L 0.11823 0.0162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3" y="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5185E-6 L 0.19775 0.07384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78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775 0.07384 L 0.21389 0.3995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9" y="1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1" grpId="1" animBg="1"/>
      <p:bldP spid="11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877AB-804F-E070-6227-6269C298B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AA2DCA1-997E-8B76-637F-C5E029537F5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9FDEFBF-738D-57F6-2252-3FB74F6ABB31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5F8E78-7ED1-7EB5-F7BE-83886D487383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85B5FE8-5AE1-D0EC-4DEC-C2FFBB4D96AF}"/>
              </a:ext>
            </a:extLst>
          </p:cNvPr>
          <p:cNvGrpSpPr/>
          <p:nvPr/>
        </p:nvGrpSpPr>
        <p:grpSpPr>
          <a:xfrm>
            <a:off x="762985" y="398920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382CD351-190A-1AD1-4438-C061B8D2A3C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382CD351-190A-1AD1-4438-C061B8D2A3C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DFD8363-A6D0-6D72-D64C-1137DAFB906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DFD8363-A6D0-6D72-D64C-1137DAFB906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A237FC2-E71D-C4E7-39D2-9C58F4937B32}"/>
              </a:ext>
            </a:extLst>
          </p:cNvPr>
          <p:cNvGrpSpPr/>
          <p:nvPr/>
        </p:nvGrpSpPr>
        <p:grpSpPr>
          <a:xfrm>
            <a:off x="1233280" y="264529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9E9762E3-9A4A-933D-DF8D-9DDFE649F22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9E9762E3-9A4A-933D-DF8D-9DDFE649F22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EB648ED-5383-8A1B-5A1F-7947730E833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EB648ED-5383-8A1B-5A1F-7947730E833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89C7DE5-CBF7-1C4C-3B26-A6158F2DCAED}"/>
              </a:ext>
            </a:extLst>
          </p:cNvPr>
          <p:cNvGrpSpPr/>
          <p:nvPr/>
        </p:nvGrpSpPr>
        <p:grpSpPr>
          <a:xfrm>
            <a:off x="1752660" y="380948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CAC25D7D-E914-2643-48C3-E3EE7EF8EE2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AC25D7D-E914-2643-48C3-E3EE7EF8EE2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A16902BC-2CD6-71C4-0B10-EDF467A1BB8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A16902BC-2CD6-71C4-0B10-EDF467A1BB8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F2026EE-F130-0CA8-FE45-658C25CD16A9}"/>
              </a:ext>
            </a:extLst>
          </p:cNvPr>
          <p:cNvGrpSpPr/>
          <p:nvPr/>
        </p:nvGrpSpPr>
        <p:grpSpPr>
          <a:xfrm>
            <a:off x="686255" y="262603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ED81766B-5B76-6FF4-3C31-B1C33D98A57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ED81766B-5B76-6FF4-3C31-B1C33D98A57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886F6751-9BF0-926D-8450-D694E8BF6AA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886F6751-9BF0-926D-8450-D694E8BF6AA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F86C706-B2EB-4F36-E43C-2A5F38D8817F}"/>
              </a:ext>
            </a:extLst>
          </p:cNvPr>
          <p:cNvGrpSpPr/>
          <p:nvPr/>
        </p:nvGrpSpPr>
        <p:grpSpPr>
          <a:xfrm>
            <a:off x="1353034" y="459309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595172ED-0B39-1D7F-A20E-7B16CD43124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595172ED-0B39-1D7F-A20E-7B16CD43124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1FDBA1F4-529F-A1CC-429E-2E9EEF1F248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1FDBA1F4-529F-A1CC-429E-2E9EEF1F248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5A80ED8-B9D2-DBC8-6699-EF3F46B10FB0}"/>
              </a:ext>
            </a:extLst>
          </p:cNvPr>
          <p:cNvGrpSpPr/>
          <p:nvPr/>
        </p:nvGrpSpPr>
        <p:grpSpPr>
          <a:xfrm>
            <a:off x="1630334" y="180943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15B48FA-5061-C03F-22BF-DC0196480B1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15B48FA-5061-C03F-22BF-DC0196480B1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D94E0A9A-B225-B8F3-B801-FEB57753600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D94E0A9A-B225-B8F3-B801-FEB57753600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76AD357-3463-D3AF-EEF2-4DCDA2A63119}"/>
              </a:ext>
            </a:extLst>
          </p:cNvPr>
          <p:cNvGrpSpPr/>
          <p:nvPr/>
        </p:nvGrpSpPr>
        <p:grpSpPr>
          <a:xfrm>
            <a:off x="827893" y="333034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67B627B7-0A5A-F533-449C-DC499D241A2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67B627B7-0A5A-F533-449C-DC499D241A2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3032AFB1-184A-3308-D932-F6492D78582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3032AFB1-184A-3308-D932-F6492D78582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A1C4E1F-310A-82E4-E911-78403FC0F561}"/>
              </a:ext>
            </a:extLst>
          </p:cNvPr>
          <p:cNvGrpSpPr/>
          <p:nvPr/>
        </p:nvGrpSpPr>
        <p:grpSpPr>
          <a:xfrm>
            <a:off x="1217173" y="199453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9BCB04A6-173A-C1FE-2B18-41A81AA77E0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9BCB04A6-173A-C1FE-2B18-41A81AA77E0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20B8B74F-E202-8F14-CA18-9268DC794E1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20B8B74F-E202-8F14-CA18-9268DC794E1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45D68EE-740C-1F26-B78C-71B74F0980AB}"/>
              </a:ext>
            </a:extLst>
          </p:cNvPr>
          <p:cNvGrpSpPr/>
          <p:nvPr/>
        </p:nvGrpSpPr>
        <p:grpSpPr>
          <a:xfrm>
            <a:off x="762984" y="1942200"/>
            <a:ext cx="341897" cy="407957"/>
            <a:chOff x="2971980" y="1136563"/>
            <a:chExt cx="425520" cy="50773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33C91FDB-5F74-9D95-2B7E-F011CBF488C2}"/>
                    </a:ext>
                  </a:extLst>
                </p14:cNvPr>
                <p14:cNvContentPartPr/>
                <p14:nvPr/>
              </p14:nvContentPartPr>
              <p14:xfrm>
                <a:off x="2971980" y="1136563"/>
                <a:ext cx="425520" cy="4881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33C91FDB-5F74-9D95-2B7E-F011CBF488C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14150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753765F3-FD4A-74BC-CC80-AF739B8D14E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753765F3-FD4A-74BC-CC80-AF739B8D14E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12B6E42A-2E17-4CE5-79C6-BDCEE97F34D2}"/>
              </a:ext>
            </a:extLst>
          </p:cNvPr>
          <p:cNvSpPr/>
          <p:nvPr/>
        </p:nvSpPr>
        <p:spPr>
          <a:xfrm>
            <a:off x="2207177" y="2990140"/>
            <a:ext cx="457200" cy="457200"/>
          </a:xfrm>
          <a:custGeom>
            <a:avLst/>
            <a:gdLst>
              <a:gd name="connsiteX0" fmla="*/ 0 w 457200"/>
              <a:gd name="connsiteY0" fmla="*/ 228600 h 457200"/>
              <a:gd name="connsiteX1" fmla="*/ 228600 w 457200"/>
              <a:gd name="connsiteY1" fmla="*/ 0 h 457200"/>
              <a:gd name="connsiteX2" fmla="*/ 457200 w 457200"/>
              <a:gd name="connsiteY2" fmla="*/ 228600 h 457200"/>
              <a:gd name="connsiteX3" fmla="*/ 228600 w 457200"/>
              <a:gd name="connsiteY3" fmla="*/ 457200 h 457200"/>
              <a:gd name="connsiteX4" fmla="*/ 0 w 457200"/>
              <a:gd name="connsiteY4" fmla="*/ 2286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" h="457200" extrusionOk="0">
                <a:moveTo>
                  <a:pt x="0" y="228600"/>
                </a:moveTo>
                <a:cubicBezTo>
                  <a:pt x="-7743" y="115933"/>
                  <a:pt x="99486" y="-1182"/>
                  <a:pt x="228600" y="0"/>
                </a:cubicBezTo>
                <a:cubicBezTo>
                  <a:pt x="371180" y="-2410"/>
                  <a:pt x="451776" y="112227"/>
                  <a:pt x="457200" y="228600"/>
                </a:cubicBezTo>
                <a:cubicBezTo>
                  <a:pt x="436274" y="361846"/>
                  <a:pt x="349602" y="463408"/>
                  <a:pt x="228600" y="457200"/>
                </a:cubicBezTo>
                <a:cubicBezTo>
                  <a:pt x="103666" y="456347"/>
                  <a:pt x="-17189" y="358795"/>
                  <a:pt x="0" y="228600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5DC4DD6-6791-59C4-0CF4-5878EF464A13}"/>
                  </a:ext>
                </a:extLst>
              </p14:cNvPr>
              <p14:cNvContentPartPr/>
              <p14:nvPr/>
            </p14:nvContentPartPr>
            <p14:xfrm rot="5400000">
              <a:off x="851000" y="3334240"/>
              <a:ext cx="4114800" cy="165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5DC4DD6-6791-59C4-0CF4-5878EF464A1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 rot="5400000">
                <a:off x="832997" y="3316240"/>
                <a:ext cx="4150446" cy="5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DD3FE668-823E-87B8-772C-C9A1BB202F39}"/>
                  </a:ext>
                </a:extLst>
              </p14:cNvPr>
              <p14:cNvContentPartPr/>
              <p14:nvPr/>
            </p14:nvContentPartPr>
            <p14:xfrm rot="5400000">
              <a:off x="4583189" y="3318717"/>
              <a:ext cx="4114800" cy="165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DD3FE668-823E-87B8-772C-C9A1BB202F39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 rot="5400000">
                <a:off x="4565186" y="3300717"/>
                <a:ext cx="4150446" cy="5220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Oval 10">
            <a:extLst>
              <a:ext uri="{FF2B5EF4-FFF2-40B4-BE49-F238E27FC236}">
                <a16:creationId xmlns:a16="http://schemas.microsoft.com/office/drawing/2014/main" id="{5C03894C-BDB3-014C-0DB4-39836E10B737}"/>
              </a:ext>
            </a:extLst>
          </p:cNvPr>
          <p:cNvSpPr/>
          <p:nvPr/>
        </p:nvSpPr>
        <p:spPr>
          <a:xfrm>
            <a:off x="2322160" y="2416698"/>
            <a:ext cx="457200" cy="457200"/>
          </a:xfrm>
          <a:custGeom>
            <a:avLst/>
            <a:gdLst>
              <a:gd name="connsiteX0" fmla="*/ 0 w 457200"/>
              <a:gd name="connsiteY0" fmla="*/ 228600 h 457200"/>
              <a:gd name="connsiteX1" fmla="*/ 228600 w 457200"/>
              <a:gd name="connsiteY1" fmla="*/ 0 h 457200"/>
              <a:gd name="connsiteX2" fmla="*/ 457200 w 457200"/>
              <a:gd name="connsiteY2" fmla="*/ 228600 h 457200"/>
              <a:gd name="connsiteX3" fmla="*/ 228600 w 457200"/>
              <a:gd name="connsiteY3" fmla="*/ 457200 h 457200"/>
              <a:gd name="connsiteX4" fmla="*/ 0 w 457200"/>
              <a:gd name="connsiteY4" fmla="*/ 2286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" h="457200" extrusionOk="0">
                <a:moveTo>
                  <a:pt x="0" y="228600"/>
                </a:moveTo>
                <a:cubicBezTo>
                  <a:pt x="-7743" y="115933"/>
                  <a:pt x="99486" y="-1182"/>
                  <a:pt x="228600" y="0"/>
                </a:cubicBezTo>
                <a:cubicBezTo>
                  <a:pt x="371180" y="-2410"/>
                  <a:pt x="451776" y="112227"/>
                  <a:pt x="457200" y="228600"/>
                </a:cubicBezTo>
                <a:cubicBezTo>
                  <a:pt x="436274" y="361846"/>
                  <a:pt x="349602" y="463408"/>
                  <a:pt x="228600" y="457200"/>
                </a:cubicBezTo>
                <a:cubicBezTo>
                  <a:pt x="103666" y="456347"/>
                  <a:pt x="-17189" y="358795"/>
                  <a:pt x="0" y="228600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3E1FE37-9E52-9C37-DFF3-BDD84C5DE189}"/>
              </a:ext>
            </a:extLst>
          </p:cNvPr>
          <p:cNvGrpSpPr/>
          <p:nvPr/>
        </p:nvGrpSpPr>
        <p:grpSpPr>
          <a:xfrm>
            <a:off x="1612006" y="299880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D1C2780-9E97-C0DA-6F65-6D14F4B3DDF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D1C2780-9E97-C0DA-6F65-6D14F4B3DDF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7940754-5002-30A6-AD82-6115CF9D21A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7940754-5002-30A6-AD82-6115CF9D21A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6B62EEE7-D1DB-619B-29E6-64E1C9015B81}"/>
              </a:ext>
            </a:extLst>
          </p:cNvPr>
          <p:cNvPicPr>
            <a:picLocks noChangeAspect="1"/>
          </p:cNvPicPr>
          <p:nvPr/>
        </p:nvPicPr>
        <p:blipFill>
          <a:blip r:embed="rId30"/>
          <a:srcRect t="36568" b="36991"/>
          <a:stretch/>
        </p:blipFill>
        <p:spPr>
          <a:xfrm>
            <a:off x="3473360" y="717848"/>
            <a:ext cx="2057399" cy="54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26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03108 0.117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5" y="58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L 0.0625 0.069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349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7 L 0.00174 0.079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395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44444E-6 L 0.00173 0.0356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086350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3KN27SNVY5CS-90160594-427909</_dlc_DocId>
    <_dlc_DocIdUrl xmlns="f315eb64-a02b-4bd5-a84c-38ab918c4ccd">
      <Url>https://ggsaus.sharepoint.com/sites/Curriculum/_layouts/15/DocIdRedir.aspx?ID=3KN27SNVY5CS-90160594-427909</Url>
      <Description>3KN27SNVY5CS-90160594-427909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Props1.xml><?xml version="1.0" encoding="utf-8"?>
<ds:datastoreItem xmlns:ds="http://schemas.openxmlformats.org/officeDocument/2006/customXml" ds:itemID="{8791B8DC-58C2-47A1-96F2-D84DE78F1910}">
  <ds:schemaRefs>
    <ds:schemaRef ds:uri="d63ea73a-d7e6-4e3a-bf41-d78273581467"/>
    <ds:schemaRef ds:uri="f315eb64-a02b-4bd5-a84c-38ab918c4c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ECCA1584-9CA9-46D4-BE44-1AD376E0FB8E}">
  <ds:schemaRefs>
    <ds:schemaRef ds:uri="http://schemas.microsoft.com/sharepoint/v3/fields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d63ea73a-d7e6-4e3a-bf41-d78273581467"/>
    <ds:schemaRef ds:uri="f315eb64-a02b-4bd5-a84c-38ab918c4ccd"/>
    <ds:schemaRef ds:uri="http://purl.org/dc/elements/1.1/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0</TotalTime>
  <Words>50</Words>
  <Application>Microsoft Office PowerPoint</Application>
  <PresentationFormat>On-screen Show (4:3)</PresentationFormat>
  <Paragraphs>8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American Typewriter</vt:lpstr>
      <vt:lpstr>Arial</vt:lpstr>
      <vt:lpstr>Calibr</vt:lpstr>
      <vt:lpstr>Calibri</vt:lpstr>
      <vt:lpstr>Copperplate</vt:lpstr>
      <vt:lpstr>Gotham-Book</vt:lpstr>
      <vt:lpstr>Ink Free</vt:lpstr>
      <vt:lpstr>Times New Roman</vt:lpstr>
      <vt:lpstr>GGSA_CharacterDev_PPT_Theme</vt:lpstr>
      <vt:lpstr>Office Theme</vt:lpstr>
      <vt:lpstr>Cross the River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Lorraine Sage</cp:lastModifiedBy>
  <cp:revision>1</cp:revision>
  <cp:lastPrinted>2021-04-07T01:54:21Z</cp:lastPrinted>
  <dcterms:created xsi:type="dcterms:W3CDTF">2024-04-29T10:07:44Z</dcterms:created>
  <dcterms:modified xsi:type="dcterms:W3CDTF">2026-02-18T17:06:02Z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64ae5012-dbd0-4224-be8a-4a35398bb10c</vt:lpwstr>
  </property>
</Properties>
</file>