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6"/>
  </p:notesMasterIdLst>
  <p:handoutMasterIdLst>
    <p:handoutMasterId r:id="rId27"/>
  </p:handoutMasterIdLst>
  <p:sldIdLst>
    <p:sldId id="256" r:id="rId6"/>
    <p:sldId id="257" r:id="rId7"/>
    <p:sldId id="258" r:id="rId8"/>
    <p:sldId id="259" r:id="rId9"/>
    <p:sldId id="261" r:id="rId10"/>
    <p:sldId id="319" r:id="rId11"/>
    <p:sldId id="285" r:id="rId12"/>
    <p:sldId id="322" r:id="rId13"/>
    <p:sldId id="1959" r:id="rId14"/>
    <p:sldId id="1955" r:id="rId15"/>
    <p:sldId id="321" r:id="rId16"/>
    <p:sldId id="1956" r:id="rId17"/>
    <p:sldId id="320" r:id="rId18"/>
    <p:sldId id="291" r:id="rId19"/>
    <p:sldId id="1964" r:id="rId20"/>
    <p:sldId id="267" r:id="rId21"/>
    <p:sldId id="275" r:id="rId22"/>
    <p:sldId id="329" r:id="rId23"/>
    <p:sldId id="277" r:id="rId24"/>
    <p:sldId id="298" r:id="rId25"/>
  </p:sldIdLst>
  <p:sldSz cx="9144000" cy="6858000" type="screen4x3"/>
  <p:notesSz cx="7019925" cy="9305925"/>
  <p:embeddedFontLst>
    <p:embeddedFont>
      <p:font typeface="American Typewriter" panose="02090604020004020304" pitchFamily="18" charset="77"/>
      <p:regular r:id="rId28"/>
    </p:embeddedFont>
    <p:embeddedFont>
      <p:font typeface="Dreaming Outloud Pro" panose="03050502040302030504" pitchFamily="66" charset="77"/>
      <p:regular r:id="rId29"/>
      <p:italic r:id="rId30"/>
    </p:embeddedFont>
    <p:embeddedFont>
      <p:font typeface="Gotham-Book" panose="020F0502020204030204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15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0180212D-1421-D2AA-0134-2E295244C6F5}" name="Caity Lavelle" initials="CL" userId="S::clavelle@goodtogreatschools.org.au::346861e3-5ec0-456b-a8ff-29726ccd5d1f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7EA"/>
    <a:srgbClr val="000000"/>
    <a:srgbClr val="E7EBEC"/>
    <a:srgbClr val="EAC1BE"/>
    <a:srgbClr val="FFCC99"/>
    <a:srgbClr val="FFEAAB"/>
    <a:srgbClr val="FFEBAB"/>
    <a:srgbClr val="FFFDF5"/>
    <a:srgbClr val="FFFEFA"/>
    <a:srgbClr val="FA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4E92C6-7B06-43ED-B37C-444F65A5C138}" v="9" dt="2026-02-25T17:31:07.7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79085" autoAdjust="0"/>
  </p:normalViewPr>
  <p:slideViewPr>
    <p:cSldViewPr snapToGrid="0" showGuides="1">
      <p:cViewPr varScale="1">
        <p:scale>
          <a:sx n="113" d="100"/>
          <a:sy n="113" d="100"/>
        </p:scale>
        <p:origin x="1624" y="176"/>
      </p:cViewPr>
      <p:guideLst>
        <p:guide orient="horz" pos="527"/>
        <p:guide pos="272"/>
        <p:guide pos="2880"/>
        <p:guide pos="5465"/>
        <p:guide orient="horz" pos="2115"/>
        <p:guide orient="horz" pos="3974"/>
        <p:guide orient="horz" pos="256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S::epiaquadio@goodtogreatschools.org.au::52767243-7565-4b68-b9c1-5d2bede989b0" providerId="AD" clId="Web-{7684C661-3955-2CC7-7A92-286A8F28F1BC}"/>
    <pc:docChg chg="modSld">
      <pc:chgData name="Elizabeth Piaquadio" userId="S::epiaquadio@goodtogreatschools.org.au::52767243-7565-4b68-b9c1-5d2bede989b0" providerId="AD" clId="Web-{7684C661-3955-2CC7-7A92-286A8F28F1BC}" dt="2026-02-02T21:43:30.684" v="0" actId="1076"/>
      <pc:docMkLst>
        <pc:docMk/>
      </pc:docMkLst>
      <pc:sldChg chg="modSp">
        <pc:chgData name="Elizabeth Piaquadio" userId="S::epiaquadio@goodtogreatschools.org.au::52767243-7565-4b68-b9c1-5d2bede989b0" providerId="AD" clId="Web-{7684C661-3955-2CC7-7A92-286A8F28F1BC}" dt="2026-02-02T21:43:30.684" v="0" actId="1076"/>
        <pc:sldMkLst>
          <pc:docMk/>
          <pc:sldMk cId="1513152047" sldId="291"/>
        </pc:sldMkLst>
      </pc:sldChg>
    </pc:docChg>
  </pc:docChgLst>
  <pc:docChgLst>
    <pc:chgData name="Elizabeth Piaquadio" userId="52767243-7565-4b68-b9c1-5d2bede989b0" providerId="ADAL" clId="{359552B8-492A-A04B-B409-F5B1FCBB8F8F}"/>
    <pc:docChg chg="undo redo custSel addSld delSld modSld sldOrd modMainMaster">
      <pc:chgData name="Elizabeth Piaquadio" userId="52767243-7565-4b68-b9c1-5d2bede989b0" providerId="ADAL" clId="{359552B8-492A-A04B-B409-F5B1FCBB8F8F}" dt="2026-02-03T21:51:24.429" v="800"/>
      <pc:docMkLst>
        <pc:docMk/>
      </pc:docMkLst>
      <pc:sldChg chg="addSp delSp mod">
        <pc:chgData name="Elizabeth Piaquadio" userId="52767243-7565-4b68-b9c1-5d2bede989b0" providerId="ADAL" clId="{359552B8-492A-A04B-B409-F5B1FCBB8F8F}" dt="2026-01-29T21:42:58.279" v="546" actId="21"/>
        <pc:sldMkLst>
          <pc:docMk/>
          <pc:sldMk cId="809941416" sldId="277"/>
        </pc:sldMkLst>
      </pc:sldChg>
      <pc:sldChg chg="addSp delSp modSp mod modAnim">
        <pc:chgData name="Elizabeth Piaquadio" userId="52767243-7565-4b68-b9c1-5d2bede989b0" providerId="ADAL" clId="{359552B8-492A-A04B-B409-F5B1FCBB8F8F}" dt="2026-02-03T21:20:04.280" v="692" actId="1076"/>
        <pc:sldMkLst>
          <pc:docMk/>
          <pc:sldMk cId="1513152047" sldId="291"/>
        </pc:sldMkLst>
        <pc:picChg chg="mod">
          <ac:chgData name="Elizabeth Piaquadio" userId="52767243-7565-4b68-b9c1-5d2bede989b0" providerId="ADAL" clId="{359552B8-492A-A04B-B409-F5B1FCBB8F8F}" dt="2026-02-03T21:20:04.280" v="692" actId="1076"/>
          <ac:picMkLst>
            <pc:docMk/>
            <pc:sldMk cId="1513152047" sldId="291"/>
            <ac:picMk id="2" creationId="{DC63CA9D-BA43-3EF1-70AA-0445B557360C}"/>
          </ac:picMkLst>
        </pc:picChg>
      </pc:sldChg>
      <pc:sldChg chg="add del">
        <pc:chgData name="Elizabeth Piaquadio" userId="52767243-7565-4b68-b9c1-5d2bede989b0" providerId="ADAL" clId="{359552B8-492A-A04B-B409-F5B1FCBB8F8F}" dt="2026-01-29T07:19:08.236" v="1" actId="2696"/>
        <pc:sldMkLst>
          <pc:docMk/>
          <pc:sldMk cId="2264914209" sldId="319"/>
        </pc:sldMkLst>
      </pc:sldChg>
      <pc:sldChg chg="modSp mod">
        <pc:chgData name="Elizabeth Piaquadio" userId="52767243-7565-4b68-b9c1-5d2bede989b0" providerId="ADAL" clId="{359552B8-492A-A04B-B409-F5B1FCBB8F8F}" dt="2026-02-03T21:19:39.923" v="691" actId="12788"/>
        <pc:sldMkLst>
          <pc:docMk/>
          <pc:sldMk cId="2780787253" sldId="320"/>
        </pc:sldMkLst>
        <pc:picChg chg="mod">
          <ac:chgData name="Elizabeth Piaquadio" userId="52767243-7565-4b68-b9c1-5d2bede989b0" providerId="ADAL" clId="{359552B8-492A-A04B-B409-F5B1FCBB8F8F}" dt="2026-02-03T21:19:39.923" v="691" actId="12788"/>
          <ac:picMkLst>
            <pc:docMk/>
            <pc:sldMk cId="2780787253" sldId="320"/>
            <ac:picMk id="4" creationId="{7218E29C-AA7C-2DBD-AD74-8E0D6EE12BEE}"/>
          </ac:picMkLst>
        </pc:picChg>
      </pc:sldChg>
      <pc:sldChg chg="addSp delSp modSp mod modNotesTx">
        <pc:chgData name="Elizabeth Piaquadio" userId="52767243-7565-4b68-b9c1-5d2bede989b0" providerId="ADAL" clId="{359552B8-492A-A04B-B409-F5B1FCBB8F8F}" dt="2026-01-29T21:39:59.726" v="520"/>
        <pc:sldMkLst>
          <pc:docMk/>
          <pc:sldMk cId="432428774" sldId="321"/>
        </pc:sldMkLst>
        <pc:spChg chg="add mod">
          <ac:chgData name="Elizabeth Piaquadio" userId="52767243-7565-4b68-b9c1-5d2bede989b0" providerId="ADAL" clId="{359552B8-492A-A04B-B409-F5B1FCBB8F8F}" dt="2026-01-29T21:39:31.965" v="498"/>
          <ac:spMkLst>
            <pc:docMk/>
            <pc:sldMk cId="432428774" sldId="321"/>
            <ac:spMk id="7" creationId="{E1BA35C7-45AF-0DF3-FB0D-0906D8D0A315}"/>
          </ac:spMkLst>
        </pc:spChg>
      </pc:sldChg>
      <pc:sldChg chg="addSp delSp modSp mod delAnim modAnim modNotesTx">
        <pc:chgData name="Elizabeth Piaquadio" userId="52767243-7565-4b68-b9c1-5d2bede989b0" providerId="ADAL" clId="{359552B8-492A-A04B-B409-F5B1FCBB8F8F}" dt="2026-02-03T21:19:17.954" v="688" actId="14861"/>
        <pc:sldMkLst>
          <pc:docMk/>
          <pc:sldMk cId="3756618141" sldId="1955"/>
        </pc:sldMkLst>
        <pc:spChg chg="add mod">
          <ac:chgData name="Elizabeth Piaquadio" userId="52767243-7565-4b68-b9c1-5d2bede989b0" providerId="ADAL" clId="{359552B8-492A-A04B-B409-F5B1FCBB8F8F}" dt="2026-01-29T21:39:16.415" v="494" actId="20577"/>
          <ac:spMkLst>
            <pc:docMk/>
            <pc:sldMk cId="3756618141" sldId="1955"/>
            <ac:spMk id="19" creationId="{D53E29E3-1BC9-4BD5-41AD-1CB7876A1E68}"/>
          </ac:spMkLst>
        </pc:spChg>
        <pc:picChg chg="add mod">
          <ac:chgData name="Elizabeth Piaquadio" userId="52767243-7565-4b68-b9c1-5d2bede989b0" providerId="ADAL" clId="{359552B8-492A-A04B-B409-F5B1FCBB8F8F}" dt="2026-02-03T21:19:17.954" v="688" actId="14861"/>
          <ac:picMkLst>
            <pc:docMk/>
            <pc:sldMk cId="3756618141" sldId="1955"/>
            <ac:picMk id="16" creationId="{3C95D7F0-4D17-E5EE-1757-B31C72C66F51}"/>
          </ac:picMkLst>
        </pc:picChg>
      </pc:sldChg>
      <pc:sldChg chg="addSp delSp modSp mod">
        <pc:chgData name="Elizabeth Piaquadio" userId="52767243-7565-4b68-b9c1-5d2bede989b0" providerId="ADAL" clId="{359552B8-492A-A04B-B409-F5B1FCBB8F8F}" dt="2026-02-02T21:38:07.570" v="593" actId="14100"/>
        <pc:sldMkLst>
          <pc:docMk/>
          <pc:sldMk cId="1953036877" sldId="1956"/>
        </pc:sldMkLst>
        <pc:spChg chg="mod">
          <ac:chgData name="Elizabeth Piaquadio" userId="52767243-7565-4b68-b9c1-5d2bede989b0" providerId="ADAL" clId="{359552B8-492A-A04B-B409-F5B1FCBB8F8F}" dt="2026-02-02T21:38:07.570" v="593" actId="14100"/>
          <ac:spMkLst>
            <pc:docMk/>
            <pc:sldMk cId="1953036877" sldId="1956"/>
            <ac:spMk id="25" creationId="{D6CFD295-5AF4-EB5C-CE86-6556B34BD0BF}"/>
          </ac:spMkLst>
        </pc:spChg>
        <pc:spChg chg="add mod">
          <ac:chgData name="Elizabeth Piaquadio" userId="52767243-7565-4b68-b9c1-5d2bede989b0" providerId="ADAL" clId="{359552B8-492A-A04B-B409-F5B1FCBB8F8F}" dt="2026-01-29T21:40:46.093" v="542" actId="20577"/>
          <ac:spMkLst>
            <pc:docMk/>
            <pc:sldMk cId="1953036877" sldId="1956"/>
            <ac:spMk id="35" creationId="{AB88A6F7-9C0E-029F-752D-476FAA450C7A}"/>
          </ac:spMkLst>
        </pc:spChg>
        <pc:grpChg chg="mod">
          <ac:chgData name="Elizabeth Piaquadio" userId="52767243-7565-4b68-b9c1-5d2bede989b0" providerId="ADAL" clId="{359552B8-492A-A04B-B409-F5B1FCBB8F8F}" dt="2026-02-02T21:37:38.153" v="590" actId="552"/>
          <ac:grpSpMkLst>
            <pc:docMk/>
            <pc:sldMk cId="1953036877" sldId="1956"/>
            <ac:grpSpMk id="4" creationId="{4278FFAC-55D4-9EFE-30FD-3C797721F644}"/>
          </ac:grpSpMkLst>
        </pc:grpChg>
        <pc:grpChg chg="mod">
          <ac:chgData name="Elizabeth Piaquadio" userId="52767243-7565-4b68-b9c1-5d2bede989b0" providerId="ADAL" clId="{359552B8-492A-A04B-B409-F5B1FCBB8F8F}" dt="2026-02-02T21:37:38.153" v="590" actId="552"/>
          <ac:grpSpMkLst>
            <pc:docMk/>
            <pc:sldMk cId="1953036877" sldId="1956"/>
            <ac:grpSpMk id="13" creationId="{4895C2C0-C828-F2E4-6B1B-1CAD7D9A1F79}"/>
          </ac:grpSpMkLst>
        </pc:grpChg>
        <pc:grpChg chg="mod">
          <ac:chgData name="Elizabeth Piaquadio" userId="52767243-7565-4b68-b9c1-5d2bede989b0" providerId="ADAL" clId="{359552B8-492A-A04B-B409-F5B1FCBB8F8F}" dt="2026-02-02T21:37:38.153" v="590" actId="552"/>
          <ac:grpSpMkLst>
            <pc:docMk/>
            <pc:sldMk cId="1953036877" sldId="1956"/>
            <ac:grpSpMk id="22" creationId="{03886428-EF5B-90FD-F4E9-D895EA371A07}"/>
          </ac:grpSpMkLst>
        </pc:grpChg>
      </pc:sldChg>
      <pc:sldChg chg="addSp delSp modSp add mod delAnim modAnim modNotesTx">
        <pc:chgData name="Elizabeth Piaquadio" userId="52767243-7565-4b68-b9c1-5d2bede989b0" providerId="ADAL" clId="{359552B8-492A-A04B-B409-F5B1FCBB8F8F}" dt="2026-01-29T21:38:56.069" v="458" actId="1076"/>
        <pc:sldMkLst>
          <pc:docMk/>
          <pc:sldMk cId="816316996" sldId="1959"/>
        </pc:sldMkLst>
        <pc:spChg chg="add mod topLvl">
          <ac:chgData name="Elizabeth Piaquadio" userId="52767243-7565-4b68-b9c1-5d2bede989b0" providerId="ADAL" clId="{359552B8-492A-A04B-B409-F5B1FCBB8F8F}" dt="2026-01-29T08:37:59.751" v="124" actId="167"/>
          <ac:spMkLst>
            <pc:docMk/>
            <pc:sldMk cId="816316996" sldId="1959"/>
            <ac:spMk id="2" creationId="{CAF2E43D-403B-1EAB-11D6-D3574CE42437}"/>
          </ac:spMkLst>
        </pc:spChg>
        <pc:spChg chg="add del mod">
          <ac:chgData name="Elizabeth Piaquadio" userId="52767243-7565-4b68-b9c1-5d2bede989b0" providerId="ADAL" clId="{359552B8-492A-A04B-B409-F5B1FCBB8F8F}" dt="2026-01-29T08:48:32.506" v="156" actId="1076"/>
          <ac:spMkLst>
            <pc:docMk/>
            <pc:sldMk cId="816316996" sldId="1959"/>
            <ac:spMk id="13" creationId="{A850FD70-03BA-E6DB-FC93-D04E4F2DBB6D}"/>
          </ac:spMkLst>
        </pc:spChg>
        <pc:spChg chg="mod">
          <ac:chgData name="Elizabeth Piaquadio" userId="52767243-7565-4b68-b9c1-5d2bede989b0" providerId="ADAL" clId="{359552B8-492A-A04B-B409-F5B1FCBB8F8F}" dt="2026-01-29T08:48:34.671" v="157" actId="1076"/>
          <ac:spMkLst>
            <pc:docMk/>
            <pc:sldMk cId="816316996" sldId="1959"/>
            <ac:spMk id="14" creationId="{F8797823-AC97-DA03-44CD-5EC2F76FD5AA}"/>
          </ac:spMkLst>
        </pc:spChg>
        <pc:spChg chg="add mod">
          <ac:chgData name="Elizabeth Piaquadio" userId="52767243-7565-4b68-b9c1-5d2bede989b0" providerId="ADAL" clId="{359552B8-492A-A04B-B409-F5B1FCBB8F8F}" dt="2026-01-29T12:39:53.157" v="255" actId="1038"/>
          <ac:spMkLst>
            <pc:docMk/>
            <pc:sldMk cId="816316996" sldId="1959"/>
            <ac:spMk id="16" creationId="{27590556-282A-2F30-7B32-00BDF3FFF4CE}"/>
          </ac:spMkLst>
        </pc:spChg>
        <pc:spChg chg="mod">
          <ac:chgData name="Elizabeth Piaquadio" userId="52767243-7565-4b68-b9c1-5d2bede989b0" providerId="ADAL" clId="{359552B8-492A-A04B-B409-F5B1FCBB8F8F}" dt="2026-01-29T21:38:56.069" v="458" actId="1076"/>
          <ac:spMkLst>
            <pc:docMk/>
            <pc:sldMk cId="816316996" sldId="1959"/>
            <ac:spMk id="26" creationId="{F68999C5-B8D7-F745-58AD-479AC6C0D163}"/>
          </ac:spMkLst>
        </pc:spChg>
        <pc:grpChg chg="add mod">
          <ac:chgData name="Elizabeth Piaquadio" userId="52767243-7565-4b68-b9c1-5d2bede989b0" providerId="ADAL" clId="{359552B8-492A-A04B-B409-F5B1FCBB8F8F}" dt="2026-01-29T12:39:27.730" v="250" actId="1076"/>
          <ac:grpSpMkLst>
            <pc:docMk/>
            <pc:sldMk cId="816316996" sldId="1959"/>
            <ac:grpSpMk id="11" creationId="{CA177E6B-0310-6FC3-89BA-B96E99FA80D7}"/>
          </ac:grpSpMkLst>
        </pc:grpChg>
        <pc:graphicFrameChg chg="add mod">
          <ac:chgData name="Elizabeth Piaquadio" userId="52767243-7565-4b68-b9c1-5d2bede989b0" providerId="ADAL" clId="{359552B8-492A-A04B-B409-F5B1FCBB8F8F}" dt="2026-01-29T08:38:07.703" v="125" actId="171"/>
          <ac:graphicFrameMkLst>
            <pc:docMk/>
            <pc:sldMk cId="816316996" sldId="1959"/>
            <ac:graphicFrameMk id="8" creationId="{C3C9E71E-FAA1-3C40-4C2E-7FF37F56287A}"/>
          </ac:graphicFrameMkLst>
        </pc:graphicFrameChg>
        <pc:graphicFrameChg chg="add mod modGraphic">
          <ac:chgData name="Elizabeth Piaquadio" userId="52767243-7565-4b68-b9c1-5d2bede989b0" providerId="ADAL" clId="{359552B8-492A-A04B-B409-F5B1FCBB8F8F}" dt="2026-01-29T12:43:39.158" v="281" actId="1076"/>
          <ac:graphicFrameMkLst>
            <pc:docMk/>
            <pc:sldMk cId="816316996" sldId="1959"/>
            <ac:graphicFrameMk id="25" creationId="{9A54654B-9AF5-3C18-AA88-B56BFACC5CDF}"/>
          </ac:graphicFrameMkLst>
        </pc:graphicFrameChg>
        <pc:picChg chg="add mod">
          <ac:chgData name="Elizabeth Piaquadio" userId="52767243-7565-4b68-b9c1-5d2bede989b0" providerId="ADAL" clId="{359552B8-492A-A04B-B409-F5B1FCBB8F8F}" dt="2026-01-29T12:43:53.958" v="284" actId="1076"/>
          <ac:picMkLst>
            <pc:docMk/>
            <pc:sldMk cId="816316996" sldId="1959"/>
            <ac:picMk id="1026" creationId="{DDFD2FB7-7337-83F3-A5F3-8E5F15AC3EC4}"/>
          </ac:picMkLst>
        </pc:picChg>
        <pc:inkChg chg="add mod">
          <ac:chgData name="Elizabeth Piaquadio" userId="52767243-7565-4b68-b9c1-5d2bede989b0" providerId="ADAL" clId="{359552B8-492A-A04B-B409-F5B1FCBB8F8F}" dt="2026-01-29T12:37:44.031" v="219" actId="1076"/>
          <ac:inkMkLst>
            <pc:docMk/>
            <pc:sldMk cId="816316996" sldId="1959"/>
            <ac:inkMk id="18" creationId="{E605D6AC-C171-E4BA-B8A1-5C9FD92A8C2E}"/>
          </ac:inkMkLst>
        </pc:inkChg>
      </pc:sldChg>
      <pc:sldMasterChg chg="addSldLayout modSldLayout">
        <pc:chgData name="Elizabeth Piaquadio" userId="52767243-7565-4b68-b9c1-5d2bede989b0" providerId="ADAL" clId="{359552B8-492A-A04B-B409-F5B1FCBB8F8F}" dt="2026-02-03T21:44:46.342" v="711" actId="478"/>
        <pc:sldMasterMkLst>
          <pc:docMk/>
          <pc:sldMasterMk cId="2142349000" sldId="2147486213"/>
        </pc:sldMasterMkLst>
        <pc:sldLayoutChg chg="delSp add mod modTransition">
          <pc:chgData name="Elizabeth Piaquadio" userId="52767243-7565-4b68-b9c1-5d2bede989b0" providerId="ADAL" clId="{359552B8-492A-A04B-B409-F5B1FCBB8F8F}" dt="2026-02-03T21:44:46.342" v="711" actId="478"/>
          <pc:sldLayoutMkLst>
            <pc:docMk/>
            <pc:sldMasterMk cId="2142349000" sldId="2147486213"/>
            <pc:sldLayoutMk cId="2374883823" sldId="2147486352"/>
          </pc:sldLayoutMkLst>
        </pc:sldLayoutChg>
      </pc:sldMasterChg>
    </pc:docChg>
  </pc:docChgLst>
  <pc:docChgLst>
    <pc:chgData name="Lorraine Sage" userId="492655dd-2671-48ce-be84-1cb87887afd8" providerId="ADAL" clId="{3D4E92C6-7B06-43ED-B37C-444F65A5C138}"/>
    <pc:docChg chg="undo redo custSel addSld delSld modSld sldOrd">
      <pc:chgData name="Lorraine Sage" userId="492655dd-2671-48ce-be84-1cb87887afd8" providerId="ADAL" clId="{3D4E92C6-7B06-43ED-B37C-444F65A5C138}" dt="2026-02-25T17:31:34.308" v="12518" actId="1076"/>
      <pc:docMkLst>
        <pc:docMk/>
      </pc:docMkLst>
      <pc:sldChg chg="addSp delSp modSp mod modNotesTx">
        <pc:chgData name="Lorraine Sage" userId="492655dd-2671-48ce-be84-1cb87887afd8" providerId="ADAL" clId="{3D4E92C6-7B06-43ED-B37C-444F65A5C138}" dt="2026-02-10T08:00:37.611" v="12363" actId="20577"/>
        <pc:sldMkLst>
          <pc:docMk/>
          <pc:sldMk cId="2585116655" sldId="256"/>
        </pc:sldMkLst>
        <pc:spChg chg="mod">
          <ac:chgData name="Lorraine Sage" userId="492655dd-2671-48ce-be84-1cb87887afd8" providerId="ADAL" clId="{3D4E92C6-7B06-43ED-B37C-444F65A5C138}" dt="2026-01-27T19:21:04.939" v="26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Lorraine Sage" userId="492655dd-2671-48ce-be84-1cb87887afd8" providerId="ADAL" clId="{3D4E92C6-7B06-43ED-B37C-444F65A5C138}" dt="2026-01-27T19:21:31.963" v="35" actId="20577"/>
          <ac:spMkLst>
            <pc:docMk/>
            <pc:sldMk cId="2585116655" sldId="256"/>
            <ac:spMk id="4" creationId="{CDB0C13C-9BCD-7DF8-5BD2-292FE8A15367}"/>
          </ac:spMkLst>
        </pc:spChg>
        <pc:picChg chg="add mod">
          <ac:chgData name="Lorraine Sage" userId="492655dd-2671-48ce-be84-1cb87887afd8" providerId="ADAL" clId="{3D4E92C6-7B06-43ED-B37C-444F65A5C138}" dt="2026-01-28T08:02:09.542" v="263" actId="27614"/>
          <ac:picMkLst>
            <pc:docMk/>
            <pc:sldMk cId="2585116655" sldId="256"/>
            <ac:picMk id="6" creationId="{AE3FA80A-E9E6-2D56-13C3-68FA39839C07}"/>
          </ac:picMkLst>
        </pc:picChg>
      </pc:sldChg>
      <pc:sldChg chg="addSp delSp modSp mod modNotesTx">
        <pc:chgData name="Lorraine Sage" userId="492655dd-2671-48ce-be84-1cb87887afd8" providerId="ADAL" clId="{3D4E92C6-7B06-43ED-B37C-444F65A5C138}" dt="2026-02-10T08:00:42.513" v="12364" actId="20577"/>
        <pc:sldMkLst>
          <pc:docMk/>
          <pc:sldMk cId="2962364362" sldId="257"/>
        </pc:sldMkLst>
        <pc:spChg chg="mod">
          <ac:chgData name="Lorraine Sage" userId="492655dd-2671-48ce-be84-1cb87887afd8" providerId="ADAL" clId="{3D4E92C6-7B06-43ED-B37C-444F65A5C138}" dt="2026-01-28T08:09:12.470" v="324" actId="20577"/>
          <ac:spMkLst>
            <pc:docMk/>
            <pc:sldMk cId="2962364362" sldId="257"/>
            <ac:spMk id="4" creationId="{872B1CF7-E004-1466-DC66-70D1649F7A23}"/>
          </ac:spMkLst>
        </pc:spChg>
        <pc:picChg chg="mod">
          <ac:chgData name="Lorraine Sage" userId="492655dd-2671-48ce-be84-1cb87887afd8" providerId="ADAL" clId="{3D4E92C6-7B06-43ED-B37C-444F65A5C138}" dt="2026-02-02T08:08:48.080" v="11024" actId="1076"/>
          <ac:picMkLst>
            <pc:docMk/>
            <pc:sldMk cId="2962364362" sldId="257"/>
            <ac:picMk id="3" creationId="{193EEA3F-8D2A-846C-E6EA-49B4ED417763}"/>
          </ac:picMkLst>
        </pc:picChg>
      </pc:sldChg>
      <pc:sldChg chg="addSp delSp modSp mod modAnim modNotesTx">
        <pc:chgData name="Lorraine Sage" userId="492655dd-2671-48ce-be84-1cb87887afd8" providerId="ADAL" clId="{3D4E92C6-7B06-43ED-B37C-444F65A5C138}" dt="2026-02-10T08:00:49.227" v="12366" actId="20577"/>
        <pc:sldMkLst>
          <pc:docMk/>
          <pc:sldMk cId="2302989805" sldId="258"/>
        </pc:sldMkLst>
        <pc:spChg chg="mod">
          <ac:chgData name="Lorraine Sage" userId="492655dd-2671-48ce-be84-1cb87887afd8" providerId="ADAL" clId="{3D4E92C6-7B06-43ED-B37C-444F65A5C138}" dt="2026-01-27T19:22:21.639" v="40" actId="20577"/>
          <ac:spMkLst>
            <pc:docMk/>
            <pc:sldMk cId="2302989805" sldId="258"/>
            <ac:spMk id="4" creationId="{5F9A3A11-FE8E-129F-B50A-763DE1F7FAD5}"/>
          </ac:spMkLst>
        </pc:spChg>
        <pc:spChg chg="add mod">
          <ac:chgData name="Lorraine Sage" userId="492655dd-2671-48ce-be84-1cb87887afd8" providerId="ADAL" clId="{3D4E92C6-7B06-43ED-B37C-444F65A5C138}" dt="2026-02-02T08:09:30.964" v="11028" actId="1076"/>
          <ac:spMkLst>
            <pc:docMk/>
            <pc:sldMk cId="2302989805" sldId="258"/>
            <ac:spMk id="5" creationId="{B8D8D750-3AA5-7769-D156-84BF3DCFD457}"/>
          </ac:spMkLst>
        </pc:spChg>
        <pc:spChg chg="add mod">
          <ac:chgData name="Lorraine Sage" userId="492655dd-2671-48ce-be84-1cb87887afd8" providerId="ADAL" clId="{3D4E92C6-7B06-43ED-B37C-444F65A5C138}" dt="2026-02-02T08:09:30.964" v="11028" actId="1076"/>
          <ac:spMkLst>
            <pc:docMk/>
            <pc:sldMk cId="2302989805" sldId="258"/>
            <ac:spMk id="6" creationId="{0C9348BC-3C57-E124-30ED-90040333351C}"/>
          </ac:spMkLst>
        </pc:spChg>
        <pc:spChg chg="add mod">
          <ac:chgData name="Lorraine Sage" userId="492655dd-2671-48ce-be84-1cb87887afd8" providerId="ADAL" clId="{3D4E92C6-7B06-43ED-B37C-444F65A5C138}" dt="2026-02-02T08:09:30.964" v="11028" actId="1076"/>
          <ac:spMkLst>
            <pc:docMk/>
            <pc:sldMk cId="2302989805" sldId="258"/>
            <ac:spMk id="7" creationId="{484640BB-DF0B-D371-1A36-B882BF18D176}"/>
          </ac:spMkLst>
        </pc:spChg>
      </pc:sldChg>
      <pc:sldChg chg="addSp modSp mod modAnim modNotesTx">
        <pc:chgData name="Lorraine Sage" userId="492655dd-2671-48ce-be84-1cb87887afd8" providerId="ADAL" clId="{3D4E92C6-7B06-43ED-B37C-444F65A5C138}" dt="2026-02-10T08:00:58.226" v="12367" actId="20577"/>
        <pc:sldMkLst>
          <pc:docMk/>
          <pc:sldMk cId="4286388394" sldId="259"/>
        </pc:sldMkLst>
        <pc:spChg chg="add mod">
          <ac:chgData name="Lorraine Sage" userId="492655dd-2671-48ce-be84-1cb87887afd8" providerId="ADAL" clId="{3D4E92C6-7B06-43ED-B37C-444F65A5C138}" dt="2026-01-28T08:30:33.839" v="493" actId="1076"/>
          <ac:spMkLst>
            <pc:docMk/>
            <pc:sldMk cId="4286388394" sldId="259"/>
            <ac:spMk id="2" creationId="{F2679021-3572-9576-CE18-07ABE8BB1DA1}"/>
          </ac:spMkLst>
        </pc:spChg>
        <pc:spChg chg="add mod">
          <ac:chgData name="Lorraine Sage" userId="492655dd-2671-48ce-be84-1cb87887afd8" providerId="ADAL" clId="{3D4E92C6-7B06-43ED-B37C-444F65A5C138}" dt="2026-01-28T08:30:33.839" v="493" actId="1076"/>
          <ac:spMkLst>
            <pc:docMk/>
            <pc:sldMk cId="4286388394" sldId="259"/>
            <ac:spMk id="3" creationId="{5DA7A6D5-B690-8B11-0382-BC02CB3354D9}"/>
          </ac:spMkLst>
        </pc:spChg>
        <pc:spChg chg="mod">
          <ac:chgData name="Lorraine Sage" userId="492655dd-2671-48ce-be84-1cb87887afd8" providerId="ADAL" clId="{3D4E92C6-7B06-43ED-B37C-444F65A5C138}" dt="2026-02-02T08:13:45.772" v="11208" actId="113"/>
          <ac:spMkLst>
            <pc:docMk/>
            <pc:sldMk cId="4286388394" sldId="259"/>
            <ac:spMk id="4" creationId="{548893C1-281E-9C7D-E5B4-0F6ED6BFF05E}"/>
          </ac:spMkLst>
        </pc:spChg>
        <pc:spChg chg="add mod">
          <ac:chgData name="Lorraine Sage" userId="492655dd-2671-48ce-be84-1cb87887afd8" providerId="ADAL" clId="{3D4E92C6-7B06-43ED-B37C-444F65A5C138}" dt="2026-01-28T08:30:33.839" v="493" actId="1076"/>
          <ac:spMkLst>
            <pc:docMk/>
            <pc:sldMk cId="4286388394" sldId="259"/>
            <ac:spMk id="5" creationId="{9E6BD196-9801-0F89-05D0-B4BD48FC41CC}"/>
          </ac:spMkLst>
        </pc:spChg>
        <pc:spChg chg="add mod">
          <ac:chgData name="Lorraine Sage" userId="492655dd-2671-48ce-be84-1cb87887afd8" providerId="ADAL" clId="{3D4E92C6-7B06-43ED-B37C-444F65A5C138}" dt="2026-01-28T08:30:33.839" v="493" actId="1076"/>
          <ac:spMkLst>
            <pc:docMk/>
            <pc:sldMk cId="4286388394" sldId="259"/>
            <ac:spMk id="6" creationId="{6F534DF4-45F0-84B6-A086-610D24F32B4D}"/>
          </ac:spMkLst>
        </pc:spChg>
      </pc:sldChg>
      <pc:sldChg chg="addSp delSp modSp mod delAnim modAnim modNotesTx">
        <pc:chgData name="Lorraine Sage" userId="492655dd-2671-48ce-be84-1cb87887afd8" providerId="ADAL" clId="{3D4E92C6-7B06-43ED-B37C-444F65A5C138}" dt="2026-02-10T08:01:09.905" v="12368" actId="20577"/>
        <pc:sldMkLst>
          <pc:docMk/>
          <pc:sldMk cId="4221246315" sldId="261"/>
        </pc:sldMkLst>
        <pc:spChg chg="mod">
          <ac:chgData name="Lorraine Sage" userId="492655dd-2671-48ce-be84-1cb87887afd8" providerId="ADAL" clId="{3D4E92C6-7B06-43ED-B37C-444F65A5C138}" dt="2026-01-28T08:32:44.200" v="535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Lorraine Sage" userId="492655dd-2671-48ce-be84-1cb87887afd8" providerId="ADAL" clId="{3D4E92C6-7B06-43ED-B37C-444F65A5C138}" dt="2026-01-28T08:33:24.267" v="537" actId="14826"/>
          <ac:picMkLst>
            <pc:docMk/>
            <pc:sldMk cId="4221246315" sldId="261"/>
            <ac:picMk id="2" creationId="{49652943-C5C6-FD8F-6DD0-8E4341C53911}"/>
          </ac:picMkLst>
        </pc:picChg>
      </pc:sldChg>
      <pc:sldChg chg="addSp delSp modSp mod modAnim modNotesTx">
        <pc:chgData name="Lorraine Sage" userId="492655dd-2671-48ce-be84-1cb87887afd8" providerId="ADAL" clId="{3D4E92C6-7B06-43ED-B37C-444F65A5C138}" dt="2026-02-12T09:37:24.584" v="12495" actId="1076"/>
        <pc:sldMkLst>
          <pc:docMk/>
          <pc:sldMk cId="2203802166" sldId="267"/>
        </pc:sldMkLst>
        <pc:spChg chg="mod">
          <ac:chgData name="Lorraine Sage" userId="492655dd-2671-48ce-be84-1cb87887afd8" providerId="ADAL" clId="{3D4E92C6-7B06-43ED-B37C-444F65A5C138}" dt="2026-02-12T09:37:19.523" v="12494" actId="14100"/>
          <ac:spMkLst>
            <pc:docMk/>
            <pc:sldMk cId="2203802166" sldId="267"/>
            <ac:spMk id="2" creationId="{E042999B-E6EB-8C43-DF5B-C858B74F2FA1}"/>
          </ac:spMkLst>
        </pc:spChg>
        <pc:spChg chg="add mod">
          <ac:chgData name="Lorraine Sage" userId="492655dd-2671-48ce-be84-1cb87887afd8" providerId="ADAL" clId="{3D4E92C6-7B06-43ED-B37C-444F65A5C138}" dt="2026-01-28T12:17:26.159" v="9143" actId="1076"/>
          <ac:spMkLst>
            <pc:docMk/>
            <pc:sldMk cId="2203802166" sldId="267"/>
            <ac:spMk id="5" creationId="{C15B2F08-C501-8D30-9964-A6AC8BB7B7FE}"/>
          </ac:spMkLst>
        </pc:spChg>
        <pc:picChg chg="mod">
          <ac:chgData name="Lorraine Sage" userId="492655dd-2671-48ce-be84-1cb87887afd8" providerId="ADAL" clId="{3D4E92C6-7B06-43ED-B37C-444F65A5C138}" dt="2026-02-12T09:37:24.584" v="12495" actId="1076"/>
          <ac:picMkLst>
            <pc:docMk/>
            <pc:sldMk cId="2203802166" sldId="267"/>
            <ac:picMk id="6" creationId="{5B7CE1BC-D788-9737-C2D2-B315989D8E63}"/>
          </ac:picMkLst>
        </pc:picChg>
        <pc:picChg chg="add mod">
          <ac:chgData name="Lorraine Sage" userId="492655dd-2671-48ce-be84-1cb87887afd8" providerId="ADAL" clId="{3D4E92C6-7B06-43ED-B37C-444F65A5C138}" dt="2026-01-28T12:51:20.643" v="10869" actId="14826"/>
          <ac:picMkLst>
            <pc:docMk/>
            <pc:sldMk cId="2203802166" sldId="267"/>
            <ac:picMk id="7" creationId="{F1002566-E5AD-BF17-63D0-B9E673A2E5E5}"/>
          </ac:picMkLst>
        </pc:picChg>
      </pc:sldChg>
      <pc:sldChg chg="modSp mod modNotesTx">
        <pc:chgData name="Lorraine Sage" userId="492655dd-2671-48ce-be84-1cb87887afd8" providerId="ADAL" clId="{3D4E92C6-7B06-43ED-B37C-444F65A5C138}" dt="2026-02-10T08:05:56.761" v="12383" actId="20577"/>
        <pc:sldMkLst>
          <pc:docMk/>
          <pc:sldMk cId="521185421" sldId="275"/>
        </pc:sldMkLst>
        <pc:spChg chg="mod">
          <ac:chgData name="Lorraine Sage" userId="492655dd-2671-48ce-be84-1cb87887afd8" providerId="ADAL" clId="{3D4E92C6-7B06-43ED-B37C-444F65A5C138}" dt="2026-01-28T12:34:32.698" v="10382" actId="20577"/>
          <ac:spMkLst>
            <pc:docMk/>
            <pc:sldMk cId="521185421" sldId="275"/>
            <ac:spMk id="4" creationId="{45A27C71-028B-C6A9-8E49-A03634841C5D}"/>
          </ac:spMkLst>
        </pc:spChg>
      </pc:sldChg>
      <pc:sldChg chg="addSp delSp modSp mod delAnim modAnim modNotesTx">
        <pc:chgData name="Lorraine Sage" userId="492655dd-2671-48ce-be84-1cb87887afd8" providerId="ADAL" clId="{3D4E92C6-7B06-43ED-B37C-444F65A5C138}" dt="2026-02-10T08:06:47.752" v="12385" actId="20577"/>
        <pc:sldMkLst>
          <pc:docMk/>
          <pc:sldMk cId="809941416" sldId="277"/>
        </pc:sldMkLst>
        <pc:spChg chg="mod">
          <ac:chgData name="Lorraine Sage" userId="492655dd-2671-48ce-be84-1cb87887afd8" providerId="ADAL" clId="{3D4E92C6-7B06-43ED-B37C-444F65A5C138}" dt="2026-02-03T07:26:56.629" v="12149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Lorraine Sage" userId="492655dd-2671-48ce-be84-1cb87887afd8" providerId="ADAL" clId="{3D4E92C6-7B06-43ED-B37C-444F65A5C138}" dt="2026-01-29T12:43:57.014" v="11021" actId="14826"/>
          <ac:picMkLst>
            <pc:docMk/>
            <pc:sldMk cId="809941416" sldId="277"/>
            <ac:picMk id="3" creationId="{E13B56C6-3A88-B896-BCDB-D5BC43FCC2DD}"/>
          </ac:picMkLst>
        </pc:picChg>
      </pc:sldChg>
      <pc:sldChg chg="addSp delSp modSp mod modAnim modNotesTx">
        <pc:chgData name="Lorraine Sage" userId="492655dd-2671-48ce-be84-1cb87887afd8" providerId="ADAL" clId="{3D4E92C6-7B06-43ED-B37C-444F65A5C138}" dt="2026-02-10T08:01:47.275" v="12370" actId="20577"/>
        <pc:sldMkLst>
          <pc:docMk/>
          <pc:sldMk cId="1224502873" sldId="285"/>
        </pc:sldMkLst>
        <pc:picChg chg="add mod">
          <ac:chgData name="Lorraine Sage" userId="492655dd-2671-48ce-be84-1cb87887afd8" providerId="ADAL" clId="{3D4E92C6-7B06-43ED-B37C-444F65A5C138}" dt="2026-01-28T08:55:37.139" v="1413" actId="1076"/>
          <ac:picMkLst>
            <pc:docMk/>
            <pc:sldMk cId="1224502873" sldId="285"/>
            <ac:picMk id="2" creationId="{92BEC387-501D-DA3E-5F77-AAC9136548C7}"/>
          </ac:picMkLst>
        </pc:picChg>
        <pc:picChg chg="add mod">
          <ac:chgData name="Lorraine Sage" userId="492655dd-2671-48ce-be84-1cb87887afd8" providerId="ADAL" clId="{3D4E92C6-7B06-43ED-B37C-444F65A5C138}" dt="2026-01-28T08:55:37.139" v="1413" actId="1076"/>
          <ac:picMkLst>
            <pc:docMk/>
            <pc:sldMk cId="1224502873" sldId="285"/>
            <ac:picMk id="4" creationId="{00174A9C-5C1B-18F3-0E13-41841D3C71A7}"/>
          </ac:picMkLst>
        </pc:picChg>
        <pc:picChg chg="add mod">
          <ac:chgData name="Lorraine Sage" userId="492655dd-2671-48ce-be84-1cb87887afd8" providerId="ADAL" clId="{3D4E92C6-7B06-43ED-B37C-444F65A5C138}" dt="2026-01-28T08:55:37.139" v="1413" actId="1076"/>
          <ac:picMkLst>
            <pc:docMk/>
            <pc:sldMk cId="1224502873" sldId="285"/>
            <ac:picMk id="5" creationId="{B91970C4-C4A9-1016-9A8B-A6A21334ABE1}"/>
          </ac:picMkLst>
        </pc:picChg>
        <pc:picChg chg="add mod">
          <ac:chgData name="Lorraine Sage" userId="492655dd-2671-48ce-be84-1cb87887afd8" providerId="ADAL" clId="{3D4E92C6-7B06-43ED-B37C-444F65A5C138}" dt="2026-01-28T08:55:37.139" v="1413" actId="1076"/>
          <ac:picMkLst>
            <pc:docMk/>
            <pc:sldMk cId="1224502873" sldId="285"/>
            <ac:picMk id="6" creationId="{CCBCEB30-35AB-BCF8-215F-A09F06ED297D}"/>
          </ac:picMkLst>
        </pc:picChg>
      </pc:sldChg>
      <pc:sldChg chg="addSp delSp modSp mod delAnim modAnim modNotesTx">
        <pc:chgData name="Lorraine Sage" userId="492655dd-2671-48ce-be84-1cb87887afd8" providerId="ADAL" clId="{3D4E92C6-7B06-43ED-B37C-444F65A5C138}" dt="2026-02-12T09:30:28.385" v="12440" actId="14100"/>
        <pc:sldMkLst>
          <pc:docMk/>
          <pc:sldMk cId="1513152047" sldId="291"/>
        </pc:sldMkLst>
        <pc:spChg chg="mod">
          <ac:chgData name="Lorraine Sage" userId="492655dd-2671-48ce-be84-1cb87887afd8" providerId="ADAL" clId="{3D4E92C6-7B06-43ED-B37C-444F65A5C138}" dt="2026-02-11T08:40:22.209" v="12395" actId="1076"/>
          <ac:spMkLst>
            <pc:docMk/>
            <pc:sldMk cId="1513152047" sldId="291"/>
            <ac:spMk id="3" creationId="{EE987581-06D1-1830-67E9-F0A3910B91C8}"/>
          </ac:spMkLst>
        </pc:spChg>
        <pc:picChg chg="add mod ord modCrop">
          <ac:chgData name="Lorraine Sage" userId="492655dd-2671-48ce-be84-1cb87887afd8" providerId="ADAL" clId="{3D4E92C6-7B06-43ED-B37C-444F65A5C138}" dt="2026-02-12T09:30:28.385" v="12440" actId="14100"/>
          <ac:picMkLst>
            <pc:docMk/>
            <pc:sldMk cId="1513152047" sldId="291"/>
            <ac:picMk id="2" creationId="{DC63CA9D-BA43-3EF1-70AA-0445B557360C}"/>
          </ac:picMkLst>
        </pc:picChg>
        <pc:picChg chg="add mod ord modCrop">
          <ac:chgData name="Lorraine Sage" userId="492655dd-2671-48ce-be84-1cb87887afd8" providerId="ADAL" clId="{3D4E92C6-7B06-43ED-B37C-444F65A5C138}" dt="2026-02-12T09:30:19.883" v="12439" actId="167"/>
          <ac:picMkLst>
            <pc:docMk/>
            <pc:sldMk cId="1513152047" sldId="291"/>
            <ac:picMk id="8" creationId="{23238D43-28E5-2539-A5A6-9F54DA62E1D8}"/>
          </ac:picMkLst>
        </pc:picChg>
      </pc:sldChg>
      <pc:sldChg chg="modSp add mod modNotesTx">
        <pc:chgData name="Lorraine Sage" userId="492655dd-2671-48ce-be84-1cb87887afd8" providerId="ADAL" clId="{3D4E92C6-7B06-43ED-B37C-444F65A5C138}" dt="2026-02-10T08:01:25.335" v="12369" actId="20577"/>
        <pc:sldMkLst>
          <pc:docMk/>
          <pc:sldMk cId="2264914209" sldId="319"/>
        </pc:sldMkLst>
        <pc:spChg chg="mod">
          <ac:chgData name="Lorraine Sage" userId="492655dd-2671-48ce-be84-1cb87887afd8" providerId="ADAL" clId="{3D4E92C6-7B06-43ED-B37C-444F65A5C138}" dt="2026-01-28T12:36:23.033" v="10460" actId="20577"/>
          <ac:spMkLst>
            <pc:docMk/>
            <pc:sldMk cId="2264914209" sldId="319"/>
            <ac:spMk id="4" creationId="{4F3D4C8C-59F2-087C-CED7-66630AD81A7C}"/>
          </ac:spMkLst>
        </pc:spChg>
        <pc:spChg chg="mod">
          <ac:chgData name="Lorraine Sage" userId="492655dd-2671-48ce-be84-1cb87887afd8" providerId="ADAL" clId="{3D4E92C6-7B06-43ED-B37C-444F65A5C138}" dt="2026-02-02T08:10:35.108" v="11136" actId="20577"/>
          <ac:spMkLst>
            <pc:docMk/>
            <pc:sldMk cId="2264914209" sldId="319"/>
            <ac:spMk id="7" creationId="{7B81FD39-74E7-AE23-2EB8-F57A11FB8046}"/>
          </ac:spMkLst>
        </pc:spChg>
        <pc:picChg chg="mod modCrop">
          <ac:chgData name="Lorraine Sage" userId="492655dd-2671-48ce-be84-1cb87887afd8" providerId="ADAL" clId="{3D4E92C6-7B06-43ED-B37C-444F65A5C138}" dt="2026-01-27T19:25:16.081" v="259" actId="18131"/>
          <ac:picMkLst>
            <pc:docMk/>
            <pc:sldMk cId="2264914209" sldId="319"/>
            <ac:picMk id="5" creationId="{2C5156E0-D67A-5AA0-6650-5455365B7602}"/>
          </ac:picMkLst>
        </pc:picChg>
        <pc:picChg chg="mod modCrop">
          <ac:chgData name="Lorraine Sage" userId="492655dd-2671-48ce-be84-1cb87887afd8" providerId="ADAL" clId="{3D4E92C6-7B06-43ED-B37C-444F65A5C138}" dt="2026-02-02T08:11:21.155" v="11139" actId="1076"/>
          <ac:picMkLst>
            <pc:docMk/>
            <pc:sldMk cId="2264914209" sldId="319"/>
            <ac:picMk id="6" creationId="{BF67F351-8FFA-7A94-42C6-CF036AAAAFE5}"/>
          </ac:picMkLst>
        </pc:picChg>
      </pc:sldChg>
      <pc:sldChg chg="addSp modSp new mod ord modNotesTx">
        <pc:chgData name="Lorraine Sage" userId="492655dd-2671-48ce-be84-1cb87887afd8" providerId="ADAL" clId="{3D4E92C6-7B06-43ED-B37C-444F65A5C138}" dt="2026-02-12T09:27:06.191" v="12416" actId="1076"/>
        <pc:sldMkLst>
          <pc:docMk/>
          <pc:sldMk cId="2780787253" sldId="320"/>
        </pc:sldMkLst>
        <pc:spChg chg="mod">
          <ac:chgData name="Lorraine Sage" userId="492655dd-2671-48ce-be84-1cb87887afd8" providerId="ADAL" clId="{3D4E92C6-7B06-43ED-B37C-444F65A5C138}" dt="2026-01-28T10:47:06.328" v="3729" actId="113"/>
          <ac:spMkLst>
            <pc:docMk/>
            <pc:sldMk cId="2780787253" sldId="320"/>
            <ac:spMk id="2" creationId="{9C014355-C304-8609-9D23-AD258D7F1743}"/>
          </ac:spMkLst>
        </pc:spChg>
        <pc:spChg chg="mod">
          <ac:chgData name="Lorraine Sage" userId="492655dd-2671-48ce-be84-1cb87887afd8" providerId="ADAL" clId="{3D4E92C6-7B06-43ED-B37C-444F65A5C138}" dt="2026-01-28T09:04:33.184" v="1637" actId="1076"/>
          <ac:spMkLst>
            <pc:docMk/>
            <pc:sldMk cId="2780787253" sldId="320"/>
            <ac:spMk id="3" creationId="{0A1B1118-DA5F-D639-F7C5-1355F1E1D86D}"/>
          </ac:spMkLst>
        </pc:spChg>
        <pc:picChg chg="add mod">
          <ac:chgData name="Lorraine Sage" userId="492655dd-2671-48ce-be84-1cb87887afd8" providerId="ADAL" clId="{3D4E92C6-7B06-43ED-B37C-444F65A5C138}" dt="2026-02-12T09:27:06.191" v="12416" actId="1076"/>
          <ac:picMkLst>
            <pc:docMk/>
            <pc:sldMk cId="2780787253" sldId="320"/>
            <ac:picMk id="4" creationId="{7218E29C-AA7C-2DBD-AD74-8E0D6EE12BEE}"/>
          </ac:picMkLst>
        </pc:picChg>
      </pc:sldChg>
      <pc:sldChg chg="addSp delSp modSp new mod modAnim modNotesTx">
        <pc:chgData name="Lorraine Sage" userId="492655dd-2671-48ce-be84-1cb87887afd8" providerId="ADAL" clId="{3D4E92C6-7B06-43ED-B37C-444F65A5C138}" dt="2026-02-11T08:39:55.477" v="12391"/>
        <pc:sldMkLst>
          <pc:docMk/>
          <pc:sldMk cId="432428774" sldId="321"/>
        </pc:sldMkLst>
        <pc:spChg chg="add mod">
          <ac:chgData name="Lorraine Sage" userId="492655dd-2671-48ce-be84-1cb87887afd8" providerId="ADAL" clId="{3D4E92C6-7B06-43ED-B37C-444F65A5C138}" dt="2026-01-28T10:19:57.363" v="2673" actId="20577"/>
          <ac:spMkLst>
            <pc:docMk/>
            <pc:sldMk cId="432428774" sldId="321"/>
            <ac:spMk id="6" creationId="{4143A743-3F74-0742-B35D-EAAEA176CBFA}"/>
          </ac:spMkLst>
        </pc:spChg>
        <pc:spChg chg="mod">
          <ac:chgData name="Lorraine Sage" userId="492655dd-2671-48ce-be84-1cb87887afd8" providerId="ADAL" clId="{3D4E92C6-7B06-43ED-B37C-444F65A5C138}" dt="2026-02-11T08:39:27.807" v="12388" actId="1076"/>
          <ac:spMkLst>
            <pc:docMk/>
            <pc:sldMk cId="432428774" sldId="321"/>
            <ac:spMk id="7" creationId="{E1BA35C7-45AF-0DF3-FB0D-0906D8D0A315}"/>
          </ac:spMkLst>
        </pc:spChg>
        <pc:picChg chg="add mod">
          <ac:chgData name="Lorraine Sage" userId="492655dd-2671-48ce-be84-1cb87887afd8" providerId="ADAL" clId="{3D4E92C6-7B06-43ED-B37C-444F65A5C138}" dt="2026-01-28T10:39:27.301" v="3465" actId="1076"/>
          <ac:picMkLst>
            <pc:docMk/>
            <pc:sldMk cId="432428774" sldId="321"/>
            <ac:picMk id="4" creationId="{8D61EA8C-B81C-40D9-CFE2-F6EF129BB22C}"/>
          </ac:picMkLst>
        </pc:picChg>
        <pc:picChg chg="add mod">
          <ac:chgData name="Lorraine Sage" userId="492655dd-2671-48ce-be84-1cb87887afd8" providerId="ADAL" clId="{3D4E92C6-7B06-43ED-B37C-444F65A5C138}" dt="2026-02-03T08:36:10.933" v="12184" actId="1076"/>
          <ac:picMkLst>
            <pc:docMk/>
            <pc:sldMk cId="432428774" sldId="321"/>
            <ac:picMk id="9" creationId="{CEB049CF-16DE-8ECF-4E1A-5792A6186393}"/>
          </ac:picMkLst>
        </pc:picChg>
      </pc:sldChg>
      <pc:sldChg chg="addSp delSp modSp new mod modAnim modNotesTx">
        <pc:chgData name="Lorraine Sage" userId="492655dd-2671-48ce-be84-1cb87887afd8" providerId="ADAL" clId="{3D4E92C6-7B06-43ED-B37C-444F65A5C138}" dt="2026-02-10T08:02:43.919" v="12373" actId="20577"/>
        <pc:sldMkLst>
          <pc:docMk/>
          <pc:sldMk cId="3548083949" sldId="322"/>
        </pc:sldMkLst>
        <pc:spChg chg="add mod ord">
          <ac:chgData name="Lorraine Sage" userId="492655dd-2671-48ce-be84-1cb87887afd8" providerId="ADAL" clId="{3D4E92C6-7B06-43ED-B37C-444F65A5C138}" dt="2026-02-03T07:19:22.800" v="12113" actId="14100"/>
          <ac:spMkLst>
            <pc:docMk/>
            <pc:sldMk cId="3548083949" sldId="322"/>
            <ac:spMk id="17" creationId="{DFB0442A-B4C4-D298-1D93-1EF1F0C72538}"/>
          </ac:spMkLst>
        </pc:spChg>
        <pc:grpChg chg="add mod">
          <ac:chgData name="Lorraine Sage" userId="492655dd-2671-48ce-be84-1cb87887afd8" providerId="ADAL" clId="{3D4E92C6-7B06-43ED-B37C-444F65A5C138}" dt="2026-01-28T12:49:20.069" v="10865" actId="1076"/>
          <ac:grpSpMkLst>
            <pc:docMk/>
            <pc:sldMk cId="3548083949" sldId="322"/>
            <ac:grpSpMk id="14" creationId="{B726480D-618B-4227-E8D8-BDF76054FFC0}"/>
          </ac:grpSpMkLst>
        </pc:grpChg>
        <pc:picChg chg="add mod ord modCrop">
          <ac:chgData name="Lorraine Sage" userId="492655dd-2671-48ce-be84-1cb87887afd8" providerId="ADAL" clId="{3D4E92C6-7B06-43ED-B37C-444F65A5C138}" dt="2026-02-10T08:02:37.448" v="12372" actId="1076"/>
          <ac:picMkLst>
            <pc:docMk/>
            <pc:sldMk cId="3548083949" sldId="322"/>
            <ac:picMk id="5" creationId="{71B9C957-CCCB-A2C4-301B-7B1A7755C3A8}"/>
          </ac:picMkLst>
        </pc:picChg>
        <pc:picChg chg="add mod">
          <ac:chgData name="Lorraine Sage" userId="492655dd-2671-48ce-be84-1cb87887afd8" providerId="ADAL" clId="{3D4E92C6-7B06-43ED-B37C-444F65A5C138}" dt="2026-01-28T12:48:51.475" v="10853" actId="1076"/>
          <ac:picMkLst>
            <pc:docMk/>
            <pc:sldMk cId="3548083949" sldId="322"/>
            <ac:picMk id="6" creationId="{D4A18C9A-C097-286E-1F9F-D14704B708CB}"/>
          </ac:picMkLst>
        </pc:picChg>
        <pc:picChg chg="add mod">
          <ac:chgData name="Lorraine Sage" userId="492655dd-2671-48ce-be84-1cb87887afd8" providerId="ADAL" clId="{3D4E92C6-7B06-43ED-B37C-444F65A5C138}" dt="2026-01-28T12:48:44.101" v="10851" actId="1076"/>
          <ac:picMkLst>
            <pc:docMk/>
            <pc:sldMk cId="3548083949" sldId="322"/>
            <ac:picMk id="7" creationId="{A11F1877-2998-BF4C-135C-9041E645698B}"/>
          </ac:picMkLst>
        </pc:picChg>
        <pc:picChg chg="add mod">
          <ac:chgData name="Lorraine Sage" userId="492655dd-2671-48ce-be84-1cb87887afd8" providerId="ADAL" clId="{3D4E92C6-7B06-43ED-B37C-444F65A5C138}" dt="2026-01-28T12:48:41.124" v="10850" actId="1076"/>
          <ac:picMkLst>
            <pc:docMk/>
            <pc:sldMk cId="3548083949" sldId="322"/>
            <ac:picMk id="8" creationId="{D7704E69-B4D9-FA9C-E995-B2D966788775}"/>
          </ac:picMkLst>
        </pc:picChg>
        <pc:picChg chg="add mod modCrop">
          <ac:chgData name="Lorraine Sage" userId="492655dd-2671-48ce-be84-1cb87887afd8" providerId="ADAL" clId="{3D4E92C6-7B06-43ED-B37C-444F65A5C138}" dt="2026-01-28T09:25:09.160" v="1898" actId="164"/>
          <ac:picMkLst>
            <pc:docMk/>
            <pc:sldMk cId="3548083949" sldId="322"/>
            <ac:picMk id="12" creationId="{4C0732DF-93CA-7C4A-D700-83CAB98E73B2}"/>
          </ac:picMkLst>
        </pc:picChg>
        <pc:picChg chg="add mod modCrop">
          <ac:chgData name="Lorraine Sage" userId="492655dd-2671-48ce-be84-1cb87887afd8" providerId="ADAL" clId="{3D4E92C6-7B06-43ED-B37C-444F65A5C138}" dt="2026-01-28T09:25:09.160" v="1898" actId="164"/>
          <ac:picMkLst>
            <pc:docMk/>
            <pc:sldMk cId="3548083949" sldId="322"/>
            <ac:picMk id="13" creationId="{3B98D45F-2A4E-ADB8-1A0D-CF6558BBC276}"/>
          </ac:picMkLst>
        </pc:picChg>
        <pc:picChg chg="add mod">
          <ac:chgData name="Lorraine Sage" userId="492655dd-2671-48ce-be84-1cb87887afd8" providerId="ADAL" clId="{3D4E92C6-7B06-43ED-B37C-444F65A5C138}" dt="2026-01-28T12:48:54.003" v="10854" actId="1076"/>
          <ac:picMkLst>
            <pc:docMk/>
            <pc:sldMk cId="3548083949" sldId="322"/>
            <ac:picMk id="15" creationId="{AB1424F4-826B-0661-41C1-E7B9DAD9174D}"/>
          </ac:picMkLst>
        </pc:picChg>
        <pc:picChg chg="add mod">
          <ac:chgData name="Lorraine Sage" userId="492655dd-2671-48ce-be84-1cb87887afd8" providerId="ADAL" clId="{3D4E92C6-7B06-43ED-B37C-444F65A5C138}" dt="2026-01-28T12:48:49.207" v="10852" actId="1076"/>
          <ac:picMkLst>
            <pc:docMk/>
            <pc:sldMk cId="3548083949" sldId="322"/>
            <ac:picMk id="16" creationId="{F013FFEB-1195-927D-C350-51EFEC5914C8}"/>
          </ac:picMkLst>
        </pc:picChg>
      </pc:sldChg>
      <pc:sldChg chg="modSp add mod modNotesTx">
        <pc:chgData name="Lorraine Sage" userId="492655dd-2671-48ce-be84-1cb87887afd8" providerId="ADAL" clId="{3D4E92C6-7B06-43ED-B37C-444F65A5C138}" dt="2026-02-10T08:06:41.703" v="12384" actId="20577"/>
        <pc:sldMkLst>
          <pc:docMk/>
          <pc:sldMk cId="1684439996" sldId="329"/>
        </pc:sldMkLst>
        <pc:spChg chg="mod">
          <ac:chgData name="Lorraine Sage" userId="492655dd-2671-48ce-be84-1cb87887afd8" providerId="ADAL" clId="{3D4E92C6-7B06-43ED-B37C-444F65A5C138}" dt="2026-02-02T08:12:40.636" v="11185" actId="20577"/>
          <ac:spMkLst>
            <pc:docMk/>
            <pc:sldMk cId="1684439996" sldId="329"/>
            <ac:spMk id="14" creationId="{D579C39C-325D-3772-E944-AC214401EA71}"/>
          </ac:spMkLst>
        </pc:spChg>
        <pc:spChg chg="mod">
          <ac:chgData name="Lorraine Sage" userId="492655dd-2671-48ce-be84-1cb87887afd8" providerId="ADAL" clId="{3D4E92C6-7B06-43ED-B37C-444F65A5C138}" dt="2026-01-28T12:55:14.785" v="10957" actId="20577"/>
          <ac:spMkLst>
            <pc:docMk/>
            <pc:sldMk cId="1684439996" sldId="329"/>
            <ac:spMk id="15" creationId="{7BFED4FB-15F3-40E8-9F3C-3B03B6274881}"/>
          </ac:spMkLst>
        </pc:spChg>
        <pc:picChg chg="mod modCrop">
          <ac:chgData name="Lorraine Sage" userId="492655dd-2671-48ce-be84-1cb87887afd8" providerId="ADAL" clId="{3D4E92C6-7B06-43ED-B37C-444F65A5C138}" dt="2026-02-03T09:00:52.641" v="12191" actId="732"/>
          <ac:picMkLst>
            <pc:docMk/>
            <pc:sldMk cId="1684439996" sldId="329"/>
            <ac:picMk id="8" creationId="{2A465B5E-D431-783E-BC8A-7E5F4BAA60DB}"/>
          </ac:picMkLst>
        </pc:picChg>
        <pc:picChg chg="mod modCrop">
          <ac:chgData name="Lorraine Sage" userId="492655dd-2671-48ce-be84-1cb87887afd8" providerId="ADAL" clId="{3D4E92C6-7B06-43ED-B37C-444F65A5C138}" dt="2026-02-02T08:12:19.702" v="11145" actId="18131"/>
          <ac:picMkLst>
            <pc:docMk/>
            <pc:sldMk cId="1684439996" sldId="329"/>
            <ac:picMk id="9" creationId="{7B8338EE-3F3A-4D6C-77C0-AFE84FBBD39A}"/>
          </ac:picMkLst>
        </pc:picChg>
      </pc:sldChg>
      <pc:sldChg chg="addSp delSp modSp new add del mod ord modAnim modNotesTx">
        <pc:chgData name="Lorraine Sage" userId="492655dd-2671-48ce-be84-1cb87887afd8" providerId="ADAL" clId="{3D4E92C6-7B06-43ED-B37C-444F65A5C138}" dt="2026-02-25T17:31:34.308" v="12518" actId="1076"/>
        <pc:sldMkLst>
          <pc:docMk/>
          <pc:sldMk cId="3756618141" sldId="1955"/>
        </pc:sldMkLst>
        <pc:spChg chg="mod">
          <ac:chgData name="Lorraine Sage" userId="492655dd-2671-48ce-be84-1cb87887afd8" providerId="ADAL" clId="{3D4E92C6-7B06-43ED-B37C-444F65A5C138}" dt="2026-02-11T08:39:12.964" v="12387" actId="1076"/>
          <ac:spMkLst>
            <pc:docMk/>
            <pc:sldMk cId="3756618141" sldId="1955"/>
            <ac:spMk id="19" creationId="{D53E29E3-1BC9-4BD5-41AD-1CB7876A1E68}"/>
          </ac:spMkLst>
        </pc:spChg>
        <pc:picChg chg="add mod">
          <ac:chgData name="Lorraine Sage" userId="492655dd-2671-48ce-be84-1cb87887afd8" providerId="ADAL" clId="{3D4E92C6-7B06-43ED-B37C-444F65A5C138}" dt="2026-02-25T17:31:34.308" v="12518" actId="1076"/>
          <ac:picMkLst>
            <pc:docMk/>
            <pc:sldMk cId="3756618141" sldId="1955"/>
            <ac:picMk id="2" creationId="{E32D4F0C-01DD-7EA4-428B-11C1DDC88473}"/>
          </ac:picMkLst>
        </pc:picChg>
        <pc:picChg chg="add del">
          <ac:chgData name="Lorraine Sage" userId="492655dd-2671-48ce-be84-1cb87887afd8" providerId="ADAL" clId="{3D4E92C6-7B06-43ED-B37C-444F65A5C138}" dt="2026-02-02T10:25:39.810" v="11824" actId="478"/>
          <ac:picMkLst>
            <pc:docMk/>
            <pc:sldMk cId="3756618141" sldId="1955"/>
            <ac:picMk id="14" creationId="{531B7293-466F-5E0C-C48D-CDEA75388FE1}"/>
          </ac:picMkLst>
        </pc:picChg>
        <pc:picChg chg="mod">
          <ac:chgData name="Lorraine Sage" userId="492655dd-2671-48ce-be84-1cb87887afd8" providerId="ADAL" clId="{3D4E92C6-7B06-43ED-B37C-444F65A5C138}" dt="2026-02-25T17:31:24.142" v="12516" actId="1076"/>
          <ac:picMkLst>
            <pc:docMk/>
            <pc:sldMk cId="3756618141" sldId="1955"/>
            <ac:picMk id="16" creationId="{3C95D7F0-4D17-E5EE-1757-B31C72C66F51}"/>
          </ac:picMkLst>
        </pc:picChg>
      </pc:sldChg>
      <pc:sldChg chg="addSp delSp modSp new mod modAnim modNotesTx">
        <pc:chgData name="Lorraine Sage" userId="492655dd-2671-48ce-be84-1cb87887afd8" providerId="ADAL" clId="{3D4E92C6-7B06-43ED-B37C-444F65A5C138}" dt="2026-02-12T09:30:57.340" v="12444" actId="1076"/>
        <pc:sldMkLst>
          <pc:docMk/>
          <pc:sldMk cId="1953036877" sldId="1956"/>
        </pc:sldMkLst>
        <pc:spChg chg="mod">
          <ac:chgData name="Lorraine Sage" userId="492655dd-2671-48ce-be84-1cb87887afd8" providerId="ADAL" clId="{3D4E92C6-7B06-43ED-B37C-444F65A5C138}" dt="2026-01-28T10:56:35.846" v="3948" actId="20577"/>
          <ac:spMkLst>
            <pc:docMk/>
            <pc:sldMk cId="1953036877" sldId="1956"/>
            <ac:spMk id="7" creationId="{172E99E2-95EA-4475-54F1-0DE7C8A265A1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8" creationId="{FDA337E5-3D19-5790-AE05-D54707116445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10" creationId="{D57A5749-A988-9786-9946-64D2DD1C3D80}"/>
          </ac:spMkLst>
        </pc:spChg>
        <pc:spChg chg="mod">
          <ac:chgData name="Lorraine Sage" userId="492655dd-2671-48ce-be84-1cb87887afd8" providerId="ADAL" clId="{3D4E92C6-7B06-43ED-B37C-444F65A5C138}" dt="2026-01-28T11:00:34.426" v="4057" actId="20577"/>
          <ac:spMkLst>
            <pc:docMk/>
            <pc:sldMk cId="1953036877" sldId="1956"/>
            <ac:spMk id="12" creationId="{7EDA08FE-D38D-415C-2BC7-05F0244D6396}"/>
          </ac:spMkLst>
        </pc:spChg>
        <pc:spChg chg="mod">
          <ac:chgData name="Lorraine Sage" userId="492655dd-2671-48ce-be84-1cb87887afd8" providerId="ADAL" clId="{3D4E92C6-7B06-43ED-B37C-444F65A5C138}" dt="2026-01-28T10:56:30.548" v="3946" actId="20577"/>
          <ac:spMkLst>
            <pc:docMk/>
            <pc:sldMk cId="1953036877" sldId="1956"/>
            <ac:spMk id="16" creationId="{B53D5718-21C0-CC32-9ACD-596AFCA9081B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19" creationId="{B8EB85C1-3859-52A3-69C5-E3BE0EEEC536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20" creationId="{801E0DF8-805A-DCC6-16EA-DFCDB3A33FAF}"/>
          </ac:spMkLst>
        </pc:spChg>
        <pc:spChg chg="mod">
          <ac:chgData name="Lorraine Sage" userId="492655dd-2671-48ce-be84-1cb87887afd8" providerId="ADAL" clId="{3D4E92C6-7B06-43ED-B37C-444F65A5C138}" dt="2026-01-28T10:58:11.957" v="3998" actId="20577"/>
          <ac:spMkLst>
            <pc:docMk/>
            <pc:sldMk cId="1953036877" sldId="1956"/>
            <ac:spMk id="21" creationId="{BE618537-A30C-A154-B6AB-BA9066DDF969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25" creationId="{D6CFD295-5AF4-EB5C-CE86-6556B34BD0BF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26" creationId="{E7DDF5E3-162B-BB90-6A1B-5054FDAA7817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27" creationId="{90DB1126-F124-0D8C-EF28-FD173220C2E5}"/>
          </ac:spMkLst>
        </pc:spChg>
        <pc:spChg chg="mod">
          <ac:chgData name="Lorraine Sage" userId="492655dd-2671-48ce-be84-1cb87887afd8" providerId="ADAL" clId="{3D4E92C6-7B06-43ED-B37C-444F65A5C138}" dt="2026-01-28T10:52:39.394" v="3743"/>
          <ac:spMkLst>
            <pc:docMk/>
            <pc:sldMk cId="1953036877" sldId="1956"/>
            <ac:spMk id="29" creationId="{B18C7725-6DA3-2347-6A8D-F5312910D6C9}"/>
          </ac:spMkLst>
        </pc:spChg>
        <pc:spChg chg="mod">
          <ac:chgData name="Lorraine Sage" userId="492655dd-2671-48ce-be84-1cb87887afd8" providerId="ADAL" clId="{3D4E92C6-7B06-43ED-B37C-444F65A5C138}" dt="2026-02-03T07:17:58.256" v="12109" actId="1076"/>
          <ac:spMkLst>
            <pc:docMk/>
            <pc:sldMk cId="1953036877" sldId="1956"/>
            <ac:spMk id="30" creationId="{AF0DF695-15B9-7A73-A550-9EA917290F4D}"/>
          </ac:spMkLst>
        </pc:spChg>
        <pc:spChg chg="add mod">
          <ac:chgData name="Lorraine Sage" userId="492655dd-2671-48ce-be84-1cb87887afd8" providerId="ADAL" clId="{3D4E92C6-7B06-43ED-B37C-444F65A5C138}" dt="2026-01-28T10:53:49.307" v="3823" actId="20577"/>
          <ac:spMkLst>
            <pc:docMk/>
            <pc:sldMk cId="1953036877" sldId="1956"/>
            <ac:spMk id="31" creationId="{CC07D476-B740-F260-6515-75786B1279B5}"/>
          </ac:spMkLst>
        </pc:spChg>
        <pc:spChg chg="mod">
          <ac:chgData name="Lorraine Sage" userId="492655dd-2671-48ce-be84-1cb87887afd8" providerId="ADAL" clId="{3D4E92C6-7B06-43ED-B37C-444F65A5C138}" dt="2026-02-11T08:40:05.365" v="12392" actId="1076"/>
          <ac:spMkLst>
            <pc:docMk/>
            <pc:sldMk cId="1953036877" sldId="1956"/>
            <ac:spMk id="35" creationId="{AB88A6F7-9C0E-029F-752D-476FAA450C7A}"/>
          </ac:spMkLst>
        </pc:spChg>
        <pc:grpChg chg="mod">
          <ac:chgData name="Lorraine Sage" userId="492655dd-2671-48ce-be84-1cb87887afd8" providerId="ADAL" clId="{3D4E92C6-7B06-43ED-B37C-444F65A5C138}" dt="2026-02-12T09:30:57.340" v="12444" actId="1076"/>
          <ac:grpSpMkLst>
            <pc:docMk/>
            <pc:sldMk cId="1953036877" sldId="1956"/>
            <ac:grpSpMk id="4" creationId="{4278FFAC-55D4-9EFE-30FD-3C797721F644}"/>
          </ac:grpSpMkLst>
        </pc:grpChg>
        <pc:grpChg chg="mod">
          <ac:chgData name="Lorraine Sage" userId="492655dd-2671-48ce-be84-1cb87887afd8" providerId="ADAL" clId="{3D4E92C6-7B06-43ED-B37C-444F65A5C138}" dt="2026-02-12T09:30:57.340" v="12444" actId="1076"/>
          <ac:grpSpMkLst>
            <pc:docMk/>
            <pc:sldMk cId="1953036877" sldId="1956"/>
            <ac:grpSpMk id="13" creationId="{4895C2C0-C828-F2E4-6B1B-1CAD7D9A1F79}"/>
          </ac:grpSpMkLst>
        </pc:grpChg>
        <pc:grpChg chg="mod">
          <ac:chgData name="Lorraine Sage" userId="492655dd-2671-48ce-be84-1cb87887afd8" providerId="ADAL" clId="{3D4E92C6-7B06-43ED-B37C-444F65A5C138}" dt="2026-02-12T09:30:57.340" v="12444" actId="1076"/>
          <ac:grpSpMkLst>
            <pc:docMk/>
            <pc:sldMk cId="1953036877" sldId="1956"/>
            <ac:grpSpMk id="22" creationId="{03886428-EF5B-90FD-F4E9-D895EA371A07}"/>
          </ac:grpSpMkLst>
        </pc:grpChg>
      </pc:sldChg>
      <pc:sldChg chg="addSp modSp mod modNotesTx">
        <pc:chgData name="Lorraine Sage" userId="492655dd-2671-48ce-be84-1cb87887afd8" providerId="ADAL" clId="{3D4E92C6-7B06-43ED-B37C-444F65A5C138}" dt="2026-02-12T09:36:30.272" v="12491" actId="12788"/>
        <pc:sldMkLst>
          <pc:docMk/>
          <pc:sldMk cId="816316996" sldId="1959"/>
        </pc:sldMkLst>
        <pc:spChg chg="mod">
          <ac:chgData name="Lorraine Sage" userId="492655dd-2671-48ce-be84-1cb87887afd8" providerId="ADAL" clId="{3D4E92C6-7B06-43ED-B37C-444F65A5C138}" dt="2026-02-12T09:34:32.262" v="12489" actId="1076"/>
          <ac:spMkLst>
            <pc:docMk/>
            <pc:sldMk cId="816316996" sldId="1959"/>
            <ac:spMk id="2" creationId="{CAF2E43D-403B-1EAB-11D6-D3574CE42437}"/>
          </ac:spMkLst>
        </pc:spChg>
        <pc:spChg chg="mod">
          <ac:chgData name="Lorraine Sage" userId="492655dd-2671-48ce-be84-1cb87887afd8" providerId="ADAL" clId="{3D4E92C6-7B06-43ED-B37C-444F65A5C138}" dt="2026-02-02T09:51:08.302" v="11815" actId="1076"/>
          <ac:spMkLst>
            <pc:docMk/>
            <pc:sldMk cId="816316996" sldId="1959"/>
            <ac:spMk id="13" creationId="{A850FD70-03BA-E6DB-FC93-D04E4F2DBB6D}"/>
          </ac:spMkLst>
        </pc:spChg>
        <pc:spChg chg="mod">
          <ac:chgData name="Lorraine Sage" userId="492655dd-2671-48ce-be84-1cb87887afd8" providerId="ADAL" clId="{3D4E92C6-7B06-43ED-B37C-444F65A5C138}" dt="2026-02-02T09:51:08.302" v="11814" actId="1076"/>
          <ac:spMkLst>
            <pc:docMk/>
            <pc:sldMk cId="816316996" sldId="1959"/>
            <ac:spMk id="14" creationId="{F8797823-AC97-DA03-44CD-5EC2F76FD5AA}"/>
          </ac:spMkLst>
        </pc:spChg>
        <pc:spChg chg="mod">
          <ac:chgData name="Lorraine Sage" userId="492655dd-2671-48ce-be84-1cb87887afd8" providerId="ADAL" clId="{3D4E92C6-7B06-43ED-B37C-444F65A5C138}" dt="2026-02-12T09:36:30.272" v="12491" actId="12788"/>
          <ac:spMkLst>
            <pc:docMk/>
            <pc:sldMk cId="816316996" sldId="1959"/>
            <ac:spMk id="16" creationId="{27590556-282A-2F30-7B32-00BDF3FFF4CE}"/>
          </ac:spMkLst>
        </pc:spChg>
        <pc:spChg chg="mod">
          <ac:chgData name="Lorraine Sage" userId="492655dd-2671-48ce-be84-1cb87887afd8" providerId="ADAL" clId="{3D4E92C6-7B06-43ED-B37C-444F65A5C138}" dt="2026-02-11T08:39:40.543" v="12389" actId="1076"/>
          <ac:spMkLst>
            <pc:docMk/>
            <pc:sldMk cId="816316996" sldId="1959"/>
            <ac:spMk id="26" creationId="{F68999C5-B8D7-F745-58AD-479AC6C0D163}"/>
          </ac:spMkLst>
        </pc:spChg>
        <pc:grpChg chg="mod">
          <ac:chgData name="Lorraine Sage" userId="492655dd-2671-48ce-be84-1cb87887afd8" providerId="ADAL" clId="{3D4E92C6-7B06-43ED-B37C-444F65A5C138}" dt="2026-02-12T09:34:11.539" v="12488" actId="1076"/>
          <ac:grpSpMkLst>
            <pc:docMk/>
            <pc:sldMk cId="816316996" sldId="1959"/>
            <ac:grpSpMk id="11" creationId="{CA177E6B-0310-6FC3-89BA-B96E99FA80D7}"/>
          </ac:grpSpMkLst>
        </pc:grpChg>
        <pc:graphicFrameChg chg="mod modGraphic">
          <ac:chgData name="Lorraine Sage" userId="492655dd-2671-48ce-be84-1cb87887afd8" providerId="ADAL" clId="{3D4E92C6-7B06-43ED-B37C-444F65A5C138}" dt="2026-02-02T09:51:08.295" v="11813" actId="1076"/>
          <ac:graphicFrameMkLst>
            <pc:docMk/>
            <pc:sldMk cId="816316996" sldId="1959"/>
            <ac:graphicFrameMk id="8" creationId="{C3C9E71E-FAA1-3C40-4C2E-7FF37F56287A}"/>
          </ac:graphicFrameMkLst>
        </pc:graphicFrameChg>
        <pc:graphicFrameChg chg="mod">
          <ac:chgData name="Lorraine Sage" userId="492655dd-2671-48ce-be84-1cb87887afd8" providerId="ADAL" clId="{3D4E92C6-7B06-43ED-B37C-444F65A5C138}" dt="2026-02-12T09:36:30.272" v="12491" actId="12788"/>
          <ac:graphicFrameMkLst>
            <pc:docMk/>
            <pc:sldMk cId="816316996" sldId="1959"/>
            <ac:graphicFrameMk id="25" creationId="{9A54654B-9AF5-3C18-AA88-B56BFACC5CDF}"/>
          </ac:graphicFrameMkLst>
        </pc:graphicFrameChg>
        <pc:picChg chg="mod">
          <ac:chgData name="Lorraine Sage" userId="492655dd-2671-48ce-be84-1cb87887afd8" providerId="ADAL" clId="{3D4E92C6-7B06-43ED-B37C-444F65A5C138}" dt="2026-02-12T09:33:59.750" v="12487" actId="1076"/>
          <ac:picMkLst>
            <pc:docMk/>
            <pc:sldMk cId="816316996" sldId="1959"/>
            <ac:picMk id="1026" creationId="{DDFD2FB7-7337-83F3-A5F3-8E5F15AC3EC4}"/>
          </ac:picMkLst>
        </pc:picChg>
      </pc:sldChg>
      <pc:sldChg chg="addSp delSp modSp add mod addAnim delAnim modAnim modNotesTx">
        <pc:chgData name="Lorraine Sage" userId="492655dd-2671-48ce-be84-1cb87887afd8" providerId="ADAL" clId="{3D4E92C6-7B06-43ED-B37C-444F65A5C138}" dt="2026-02-25T17:29:41.607" v="12503" actId="1076"/>
        <pc:sldMkLst>
          <pc:docMk/>
          <pc:sldMk cId="3029411854" sldId="1964"/>
        </pc:sldMkLst>
        <pc:spChg chg="add mod ord">
          <ac:chgData name="Lorraine Sage" userId="492655dd-2671-48ce-be84-1cb87887afd8" providerId="ADAL" clId="{3D4E92C6-7B06-43ED-B37C-444F65A5C138}" dt="2026-02-04T09:33:53.166" v="12322" actId="167"/>
          <ac:spMkLst>
            <pc:docMk/>
            <pc:sldMk cId="3029411854" sldId="1964"/>
            <ac:spMk id="4" creationId="{17CE4638-F678-E880-E139-96D8328959E8}"/>
          </ac:spMkLst>
        </pc:spChg>
        <pc:spChg chg="add mod">
          <ac:chgData name="Lorraine Sage" userId="492655dd-2671-48ce-be84-1cb87887afd8" providerId="ADAL" clId="{3D4E92C6-7B06-43ED-B37C-444F65A5C138}" dt="2026-02-11T08:41:14.809" v="12405"/>
          <ac:spMkLst>
            <pc:docMk/>
            <pc:sldMk cId="3029411854" sldId="1964"/>
            <ac:spMk id="6" creationId="{56807E07-CC63-15B3-AB5B-568C4A44644C}"/>
          </ac:spMkLst>
        </pc:spChg>
        <pc:spChg chg="add mod">
          <ac:chgData name="Lorraine Sage" userId="492655dd-2671-48ce-be84-1cb87887afd8" providerId="ADAL" clId="{3D4E92C6-7B06-43ED-B37C-444F65A5C138}" dt="2026-02-04T09:34:11.298" v="12323" actId="1076"/>
          <ac:spMkLst>
            <pc:docMk/>
            <pc:sldMk cId="3029411854" sldId="1964"/>
            <ac:spMk id="12" creationId="{3ADCFBDE-9BE4-923F-5F6F-D0C70A507B02}"/>
          </ac:spMkLst>
        </pc:spChg>
        <pc:spChg chg="add mod">
          <ac:chgData name="Lorraine Sage" userId="492655dd-2671-48ce-be84-1cb87887afd8" providerId="ADAL" clId="{3D4E92C6-7B06-43ED-B37C-444F65A5C138}" dt="2026-02-12T09:30:40.625" v="12442" actId="1076"/>
          <ac:spMkLst>
            <pc:docMk/>
            <pc:sldMk cId="3029411854" sldId="1964"/>
            <ac:spMk id="13" creationId="{4D01B3C2-3788-CFC7-E0C4-17C4F05E6A3D}"/>
          </ac:spMkLst>
        </pc:spChg>
        <pc:spChg chg="add mod">
          <ac:chgData name="Lorraine Sage" userId="492655dd-2671-48ce-be84-1cb87887afd8" providerId="ADAL" clId="{3D4E92C6-7B06-43ED-B37C-444F65A5C138}" dt="2026-02-04T09:17:41.355" v="12240" actId="688"/>
          <ac:spMkLst>
            <pc:docMk/>
            <pc:sldMk cId="3029411854" sldId="1964"/>
            <ac:spMk id="14" creationId="{0E305285-D370-4788-993F-EE800C344866}"/>
          </ac:spMkLst>
        </pc:spChg>
        <pc:spChg chg="add mod ord">
          <ac:chgData name="Lorraine Sage" userId="492655dd-2671-48ce-be84-1cb87887afd8" providerId="ADAL" clId="{3D4E92C6-7B06-43ED-B37C-444F65A5C138}" dt="2026-02-12T09:37:02.300" v="12492" actId="1076"/>
          <ac:spMkLst>
            <pc:docMk/>
            <pc:sldMk cId="3029411854" sldId="1964"/>
            <ac:spMk id="15" creationId="{9D09F785-87DC-BB30-934B-E8C7FED2B71D}"/>
          </ac:spMkLst>
        </pc:spChg>
        <pc:picChg chg="add del mod ord">
          <ac:chgData name="Lorraine Sage" userId="492655dd-2671-48ce-be84-1cb87887afd8" providerId="ADAL" clId="{3D4E92C6-7B06-43ED-B37C-444F65A5C138}" dt="2026-02-25T17:29:41.268" v="12502" actId="1076"/>
          <ac:picMkLst>
            <pc:docMk/>
            <pc:sldMk cId="3029411854" sldId="1964"/>
            <ac:picMk id="7" creationId="{F59FA5C1-B327-1BB3-0143-BD9414BFB01B}"/>
          </ac:picMkLst>
        </pc:picChg>
        <pc:picChg chg="add mod ord">
          <ac:chgData name="Lorraine Sage" userId="492655dd-2671-48ce-be84-1cb87887afd8" providerId="ADAL" clId="{3D4E92C6-7B06-43ED-B37C-444F65A5C138}" dt="2026-02-25T17:29:41.607" v="12503" actId="1076"/>
          <ac:picMkLst>
            <pc:docMk/>
            <pc:sldMk cId="3029411854" sldId="1964"/>
            <ac:picMk id="16" creationId="{F7EE9B1E-E307-F732-19BE-76CDA1C792AD}"/>
          </ac:picMkLst>
        </pc:picChg>
        <pc:picChg chg="add mod ord">
          <ac:chgData name="Lorraine Sage" userId="492655dd-2671-48ce-be84-1cb87887afd8" providerId="ADAL" clId="{3D4E92C6-7B06-43ED-B37C-444F65A5C138}" dt="2026-02-04T09:33:53.166" v="12322" actId="167"/>
          <ac:picMkLst>
            <pc:docMk/>
            <pc:sldMk cId="3029411854" sldId="1964"/>
            <ac:picMk id="17" creationId="{CEA8F35B-60D6-FE65-5910-E8547F83BFCB}"/>
          </ac:picMkLst>
        </pc:picChg>
        <pc:picChg chg="add mod ord">
          <ac:chgData name="Lorraine Sage" userId="492655dd-2671-48ce-be84-1cb87887afd8" providerId="ADAL" clId="{3D4E92C6-7B06-43ED-B37C-444F65A5C138}" dt="2026-02-04T09:33:53.166" v="12322" actId="167"/>
          <ac:picMkLst>
            <pc:docMk/>
            <pc:sldMk cId="3029411854" sldId="1964"/>
            <ac:picMk id="19" creationId="{28EB068F-AEB2-AAB2-B515-D58B7C835C68}"/>
          </ac:picMkLst>
        </pc:picChg>
      </pc:sldChg>
      <pc:sldMasterChg chg="delSldLayout">
        <pc:chgData name="Lorraine Sage" userId="492655dd-2671-48ce-be84-1cb87887afd8" providerId="ADAL" clId="{3D4E92C6-7B06-43ED-B37C-444F65A5C138}" dt="2026-02-02T08:18:24.117" v="11217" actId="47"/>
        <pc:sldMasterMkLst>
          <pc:docMk/>
          <pc:sldMasterMk cId="2142349000" sldId="2147486213"/>
        </pc:sldMasterMkLst>
      </pc:sldMasterChg>
    </pc:docChg>
  </pc:docChgLst>
  <pc:docChgLst>
    <pc:chgData name="Caity Lavelle" userId="346861e3-5ec0-456b-a8ff-29726ccd5d1f" providerId="ADAL" clId="{7170A9C3-ADFD-5082-BDE8-0EB13136CDFE}"/>
    <pc:docChg chg="modSld">
      <pc:chgData name="Caity Lavelle" userId="346861e3-5ec0-456b-a8ff-29726ccd5d1f" providerId="ADAL" clId="{7170A9C3-ADFD-5082-BDE8-0EB13136CDFE}" dt="2026-02-11T00:39:35.097" v="13" actId="1076"/>
      <pc:docMkLst>
        <pc:docMk/>
      </pc:docMkLst>
      <pc:sldChg chg="modSp mod">
        <pc:chgData name="Caity Lavelle" userId="346861e3-5ec0-456b-a8ff-29726ccd5d1f" providerId="ADAL" clId="{7170A9C3-ADFD-5082-BDE8-0EB13136CDFE}" dt="2026-02-11T00:32:59.472" v="3" actId="14100"/>
        <pc:sldMkLst>
          <pc:docMk/>
          <pc:sldMk cId="2962364362" sldId="257"/>
        </pc:sldMkLst>
        <pc:picChg chg="mod">
          <ac:chgData name="Caity Lavelle" userId="346861e3-5ec0-456b-a8ff-29726ccd5d1f" providerId="ADAL" clId="{7170A9C3-ADFD-5082-BDE8-0EB13136CDFE}" dt="2026-02-11T00:32:59.472" v="3" actId="14100"/>
          <ac:picMkLst>
            <pc:docMk/>
            <pc:sldMk cId="2962364362" sldId="257"/>
            <ac:picMk id="3" creationId="{193EEA3F-8D2A-846C-E6EA-49B4ED417763}"/>
          </ac:picMkLst>
        </pc:picChg>
      </pc:sldChg>
      <pc:sldChg chg="modSp mod">
        <pc:chgData name="Caity Lavelle" userId="346861e3-5ec0-456b-a8ff-29726ccd5d1f" providerId="ADAL" clId="{7170A9C3-ADFD-5082-BDE8-0EB13136CDFE}" dt="2026-02-11T00:33:39.132" v="6" actId="1076"/>
        <pc:sldMkLst>
          <pc:docMk/>
          <pc:sldMk cId="4286388394" sldId="259"/>
        </pc:sldMkLst>
        <pc:spChg chg="mod">
          <ac:chgData name="Caity Lavelle" userId="346861e3-5ec0-456b-a8ff-29726ccd5d1f" providerId="ADAL" clId="{7170A9C3-ADFD-5082-BDE8-0EB13136CDFE}" dt="2026-02-11T00:33:30.105" v="4" actId="1076"/>
          <ac:spMkLst>
            <pc:docMk/>
            <pc:sldMk cId="4286388394" sldId="259"/>
            <ac:spMk id="2" creationId="{F2679021-3572-9576-CE18-07ABE8BB1DA1}"/>
          </ac:spMkLst>
        </pc:spChg>
        <pc:spChg chg="mod">
          <ac:chgData name="Caity Lavelle" userId="346861e3-5ec0-456b-a8ff-29726ccd5d1f" providerId="ADAL" clId="{7170A9C3-ADFD-5082-BDE8-0EB13136CDFE}" dt="2026-02-11T00:33:39.132" v="6" actId="1076"/>
          <ac:spMkLst>
            <pc:docMk/>
            <pc:sldMk cId="4286388394" sldId="259"/>
            <ac:spMk id="3" creationId="{5DA7A6D5-B690-8B11-0382-BC02CB3354D9}"/>
          </ac:spMkLst>
        </pc:spChg>
      </pc:sldChg>
      <pc:sldChg chg="modSp mod">
        <pc:chgData name="Caity Lavelle" userId="346861e3-5ec0-456b-a8ff-29726ccd5d1f" providerId="ADAL" clId="{7170A9C3-ADFD-5082-BDE8-0EB13136CDFE}" dt="2026-02-11T00:39:35.097" v="13" actId="1076"/>
        <pc:sldMkLst>
          <pc:docMk/>
          <pc:sldMk cId="1684439996" sldId="329"/>
        </pc:sldMkLst>
        <pc:spChg chg="mod">
          <ac:chgData name="Caity Lavelle" userId="346861e3-5ec0-456b-a8ff-29726ccd5d1f" providerId="ADAL" clId="{7170A9C3-ADFD-5082-BDE8-0EB13136CDFE}" dt="2026-02-11T00:39:35.097" v="13" actId="1076"/>
          <ac:spMkLst>
            <pc:docMk/>
            <pc:sldMk cId="1684439996" sldId="329"/>
            <ac:spMk id="14" creationId="{D579C39C-325D-3772-E944-AC214401EA71}"/>
          </ac:spMkLst>
        </pc:spChg>
        <pc:spChg chg="mod">
          <ac:chgData name="Caity Lavelle" userId="346861e3-5ec0-456b-a8ff-29726ccd5d1f" providerId="ADAL" clId="{7170A9C3-ADFD-5082-BDE8-0EB13136CDFE}" dt="2026-02-11T00:39:14.967" v="11" actId="1076"/>
          <ac:spMkLst>
            <pc:docMk/>
            <pc:sldMk cId="1684439996" sldId="329"/>
            <ac:spMk id="15" creationId="{7BFED4FB-15F3-40E8-9F3C-3B03B6274881}"/>
          </ac:spMkLst>
        </pc:spChg>
      </pc:sldChg>
      <pc:sldChg chg="modSp mod">
        <pc:chgData name="Caity Lavelle" userId="346861e3-5ec0-456b-a8ff-29726ccd5d1f" providerId="ADAL" clId="{7170A9C3-ADFD-5082-BDE8-0EB13136CDFE}" dt="2026-02-11T00:37:30.221" v="10" actId="1076"/>
        <pc:sldMkLst>
          <pc:docMk/>
          <pc:sldMk cId="3029411854" sldId="1964"/>
        </pc:sldMkLst>
        <pc:spChg chg="mod">
          <ac:chgData name="Caity Lavelle" userId="346861e3-5ec0-456b-a8ff-29726ccd5d1f" providerId="ADAL" clId="{7170A9C3-ADFD-5082-BDE8-0EB13136CDFE}" dt="2026-02-11T00:36:46.539" v="9" actId="14100"/>
          <ac:spMkLst>
            <pc:docMk/>
            <pc:sldMk cId="3029411854" sldId="1964"/>
            <ac:spMk id="15" creationId="{9D09F785-87DC-BB30-934B-E8C7FED2B71D}"/>
          </ac:spMkLst>
        </pc:spChg>
        <pc:picChg chg="mod">
          <ac:chgData name="Caity Lavelle" userId="346861e3-5ec0-456b-a8ff-29726ccd5d1f" providerId="ADAL" clId="{7170A9C3-ADFD-5082-BDE8-0EB13136CDFE}" dt="2026-02-11T00:37:30.221" v="10" actId="1076"/>
          <ac:picMkLst>
            <pc:docMk/>
            <pc:sldMk cId="3029411854" sldId="1964"/>
            <ac:picMk id="16" creationId="{F7EE9B1E-E307-F732-19BE-76CDA1C792AD}"/>
          </ac:picMkLst>
        </pc:picChg>
      </pc:sldChg>
    </pc:docChg>
  </pc:docChgLst>
  <pc:docChgLst>
    <pc:chgData name="Ricky  Orcine" userId="765419cf-2e63-4d31-9644-d0910ddf7b1a" providerId="ADAL" clId="{4791D214-A362-4F15-95F8-DF30FF306355}"/>
    <pc:docChg chg="modSld">
      <pc:chgData name="Ricky  Orcine" userId="765419cf-2e63-4d31-9644-d0910ddf7b1a" providerId="ADAL" clId="{4791D214-A362-4F15-95F8-DF30FF306355}" dt="2026-02-13T15:31:51.451" v="27" actId="1036"/>
      <pc:docMkLst>
        <pc:docMk/>
      </pc:docMkLst>
      <pc:sldChg chg="modSp mod">
        <pc:chgData name="Ricky  Orcine" userId="765419cf-2e63-4d31-9644-d0910ddf7b1a" providerId="ADAL" clId="{4791D214-A362-4F15-95F8-DF30FF306355}" dt="2026-02-13T15:31:42.476" v="22" actId="1036"/>
        <pc:sldMkLst>
          <pc:docMk/>
          <pc:sldMk cId="1513152047" sldId="291"/>
        </pc:sldMkLst>
        <pc:spChg chg="mod">
          <ac:chgData name="Ricky  Orcine" userId="765419cf-2e63-4d31-9644-d0910ddf7b1a" providerId="ADAL" clId="{4791D214-A362-4F15-95F8-DF30FF306355}" dt="2026-02-13T15:31:42.476" v="22" actId="1036"/>
          <ac:spMkLst>
            <pc:docMk/>
            <pc:sldMk cId="1513152047" sldId="291"/>
            <ac:spMk id="3" creationId="{EE987581-06D1-1830-67E9-F0A3910B91C8}"/>
          </ac:spMkLst>
        </pc:spChg>
      </pc:sldChg>
      <pc:sldChg chg="modSp mod">
        <pc:chgData name="Ricky  Orcine" userId="765419cf-2e63-4d31-9644-d0910ddf7b1a" providerId="ADAL" clId="{4791D214-A362-4F15-95F8-DF30FF306355}" dt="2026-02-13T15:31:36.292" v="17" actId="1036"/>
        <pc:sldMkLst>
          <pc:docMk/>
          <pc:sldMk cId="2780787253" sldId="320"/>
        </pc:sldMkLst>
        <pc:spChg chg="mod">
          <ac:chgData name="Ricky  Orcine" userId="765419cf-2e63-4d31-9644-d0910ddf7b1a" providerId="ADAL" clId="{4791D214-A362-4F15-95F8-DF30FF306355}" dt="2026-02-13T15:31:36.292" v="17" actId="1036"/>
          <ac:spMkLst>
            <pc:docMk/>
            <pc:sldMk cId="2780787253" sldId="320"/>
            <ac:spMk id="3" creationId="{0A1B1118-DA5F-D639-F7C5-1355F1E1D86D}"/>
          </ac:spMkLst>
        </pc:spChg>
      </pc:sldChg>
      <pc:sldChg chg="modSp mod">
        <pc:chgData name="Ricky  Orcine" userId="765419cf-2e63-4d31-9644-d0910ddf7b1a" providerId="ADAL" clId="{4791D214-A362-4F15-95F8-DF30FF306355}" dt="2026-02-13T15:31:20.899" v="11" actId="1036"/>
        <pc:sldMkLst>
          <pc:docMk/>
          <pc:sldMk cId="432428774" sldId="321"/>
        </pc:sldMkLst>
        <pc:spChg chg="mod">
          <ac:chgData name="Ricky  Orcine" userId="765419cf-2e63-4d31-9644-d0910ddf7b1a" providerId="ADAL" clId="{4791D214-A362-4F15-95F8-DF30FF306355}" dt="2026-02-13T15:31:20.899" v="11" actId="1036"/>
          <ac:spMkLst>
            <pc:docMk/>
            <pc:sldMk cId="432428774" sldId="321"/>
            <ac:spMk id="7" creationId="{E1BA35C7-45AF-0DF3-FB0D-0906D8D0A315}"/>
          </ac:spMkLst>
        </pc:spChg>
      </pc:sldChg>
      <pc:sldChg chg="modSp mod">
        <pc:chgData name="Ricky  Orcine" userId="765419cf-2e63-4d31-9644-d0910ddf7b1a" providerId="ADAL" clId="{4791D214-A362-4F15-95F8-DF30FF306355}" dt="2026-02-13T15:31:15.208" v="5" actId="1036"/>
        <pc:sldMkLst>
          <pc:docMk/>
          <pc:sldMk cId="3756618141" sldId="1955"/>
        </pc:sldMkLst>
        <pc:spChg chg="mod">
          <ac:chgData name="Ricky  Orcine" userId="765419cf-2e63-4d31-9644-d0910ddf7b1a" providerId="ADAL" clId="{4791D214-A362-4F15-95F8-DF30FF306355}" dt="2026-02-13T15:31:15.208" v="5" actId="1036"/>
          <ac:spMkLst>
            <pc:docMk/>
            <pc:sldMk cId="3756618141" sldId="1955"/>
            <ac:spMk id="19" creationId="{D53E29E3-1BC9-4BD5-41AD-1CB7876A1E68}"/>
          </ac:spMkLst>
        </pc:spChg>
      </pc:sldChg>
      <pc:sldChg chg="modSp mod">
        <pc:chgData name="Ricky  Orcine" userId="765419cf-2e63-4d31-9644-d0910ddf7b1a" providerId="ADAL" clId="{4791D214-A362-4F15-95F8-DF30FF306355}" dt="2026-02-13T15:31:31.714" v="14" actId="1036"/>
        <pc:sldMkLst>
          <pc:docMk/>
          <pc:sldMk cId="1953036877" sldId="1956"/>
        </pc:sldMkLst>
        <pc:spChg chg="mod">
          <ac:chgData name="Ricky  Orcine" userId="765419cf-2e63-4d31-9644-d0910ddf7b1a" providerId="ADAL" clId="{4791D214-A362-4F15-95F8-DF30FF306355}" dt="2026-02-13T15:31:31.714" v="14" actId="1036"/>
          <ac:spMkLst>
            <pc:docMk/>
            <pc:sldMk cId="1953036877" sldId="1956"/>
            <ac:spMk id="35" creationId="{AB88A6F7-9C0E-029F-752D-476FAA450C7A}"/>
          </ac:spMkLst>
        </pc:spChg>
      </pc:sldChg>
      <pc:sldChg chg="modSp mod">
        <pc:chgData name="Ricky  Orcine" userId="765419cf-2e63-4d31-9644-d0910ddf7b1a" providerId="ADAL" clId="{4791D214-A362-4F15-95F8-DF30FF306355}" dt="2026-02-13T15:31:09.763" v="2" actId="1036"/>
        <pc:sldMkLst>
          <pc:docMk/>
          <pc:sldMk cId="816316996" sldId="1959"/>
        </pc:sldMkLst>
        <pc:spChg chg="mod">
          <ac:chgData name="Ricky  Orcine" userId="765419cf-2e63-4d31-9644-d0910ddf7b1a" providerId="ADAL" clId="{4791D214-A362-4F15-95F8-DF30FF306355}" dt="2026-02-13T15:31:09.763" v="2" actId="1036"/>
          <ac:spMkLst>
            <pc:docMk/>
            <pc:sldMk cId="816316996" sldId="1959"/>
            <ac:spMk id="26" creationId="{F68999C5-B8D7-F745-58AD-479AC6C0D163}"/>
          </ac:spMkLst>
        </pc:spChg>
      </pc:sldChg>
      <pc:sldChg chg="modSp mod">
        <pc:chgData name="Ricky  Orcine" userId="765419cf-2e63-4d31-9644-d0910ddf7b1a" providerId="ADAL" clId="{4791D214-A362-4F15-95F8-DF30FF306355}" dt="2026-02-13T15:31:51.451" v="27" actId="1036"/>
        <pc:sldMkLst>
          <pc:docMk/>
          <pc:sldMk cId="3029411854" sldId="1964"/>
        </pc:sldMkLst>
        <pc:spChg chg="mod">
          <ac:chgData name="Ricky  Orcine" userId="765419cf-2e63-4d31-9644-d0910ddf7b1a" providerId="ADAL" clId="{4791D214-A362-4F15-95F8-DF30FF306355}" dt="2026-02-13T15:31:51.451" v="27" actId="1036"/>
          <ac:spMkLst>
            <pc:docMk/>
            <pc:sldMk cId="3029411854" sldId="1964"/>
            <ac:spMk id="6" creationId="{56807E07-CC63-15B3-AB5B-568C4A44644C}"/>
          </ac:spMkLst>
        </pc:spChg>
      </pc:sldChg>
    </pc:docChg>
  </pc:docChgLst>
  <pc:docChgLst>
    <pc:chgData name="Lorraine Sage" userId="492655dd-2671-48ce-be84-1cb87887afd8" providerId="ADAL" clId="{9B3E6356-2D0E-4D91-8CE2-E5592313F6D1}"/>
    <pc:docChg chg="delSld modSld">
      <pc:chgData name="Lorraine Sage" userId="492655dd-2671-48ce-be84-1cb87887afd8" providerId="ADAL" clId="{9B3E6356-2D0E-4D91-8CE2-E5592313F6D1}" dt="2026-01-27T07:45:40.639" v="1" actId="47"/>
      <pc:docMkLst>
        <pc:docMk/>
      </pc:docMkLst>
      <pc:sldChg chg="modSp mod">
        <pc:chgData name="Lorraine Sage" userId="492655dd-2671-48ce-be84-1cb87887afd8" providerId="ADAL" clId="{9B3E6356-2D0E-4D91-8CE2-E5592313F6D1}" dt="2026-01-27T07:03:08.800" v="0" actId="20577"/>
        <pc:sldMkLst>
          <pc:docMk/>
          <pc:sldMk cId="809941416" sldId="277"/>
        </pc:sldMkLst>
        <pc:spChg chg="mod">
          <ac:chgData name="Lorraine Sage" userId="492655dd-2671-48ce-be84-1cb87887afd8" providerId="ADAL" clId="{9B3E6356-2D0E-4D91-8CE2-E5592313F6D1}" dt="2026-01-27T07:03:08.800" v="0" actId="20577"/>
          <ac:spMkLst>
            <pc:docMk/>
            <pc:sldMk cId="809941416" sldId="277"/>
            <ac:spMk id="5" creationId="{AC3E3EB4-2F60-26FC-0A9D-386E0FE9CD5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9T12:33:45.196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2269 1021 24575,'-38'0'0,"-9"0"0,14 0 0,-3 0 0,-11 0 0,-4 0 0,-8 1 0,-6-2-328,8-2 0,-4-2 0,0-2 43,-3-1 1,0-3 0,-1-1 284,15 0 0,-1 0 0,1-2 0,1-2 0,-1-1 0,0-1 0,2-2 0,0 0 0,-8-7 0,1-2 0,2 0 0,-2-2 0,2 0 0,1 0 6,4 2 1,2 0 0,1 0-7,4 3 0,2 1 0,2 1 0,-13-9 0,3 2 0,7 5 0,1-1 0,3 2 0,1 0 0,5 1 0,0 1 0,3 0 0,2 1 983,-21-19-603,10 5 74,6 6-454,7 7 0,7 7 0,5 7 0,4 2 0,3 3 0,0 0 0,-1-2 0,2 2 0,3 22 0,5 16 0,-1-2 0,1 5 0,2 5 0,0 3 0,1 13 0,-1 2 0,1 1 0,-2-1 0,0-6 0,-1-2 0,-2-10 0,0-5 0,-2 2 0,-1-16 0,0-13 0,0-7 0,-1-23 0,-3-5 0,-1-29 0,-1-2 0,1-5 0,3 2 0,2 12 0,0 5 0,0 10 0,0 8 0,0 4 0,0 3 0,0-2 0,0-2 0,0-3 0,-1-1 0,-1-1 0,1 3 0,0 3 0,1 4 0,0 2 0,0 1 0,-1 1 0,0 2 0,-1 1 0,1 3 0,0-1 0,-1 0 0,0 0 0,1 1 0,0 0 0,-2 1 0,2-3 0,-1 2 0,0-2 0,-1 3 0,0 0 0,14 1 0,4 1 0,17 1 0,15 2 0,12 0 0,7 0 0,-1 0 0,-8 0 0,-5 0 0,-1 0 0,-2 0 0,-3 0 0,-3 0 0,-6 0 0,-6 0 0,-7 0 0,-5 0 0,-4 0 0,-3 0 0,-6 0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883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422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420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6E5F-39FC-26D5-8925-4EF8AF94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4624F-9DCC-B6B9-0098-95BB4BCDA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652EE-1841-9D83-2CFB-1B91DE4D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sz="1200" b="0" i="0" u="non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20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864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483928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E5EBD-A890-A5F8-9C35-471D971B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CDE04-8CAF-72C1-8E3A-CA9593433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C3B9F-6132-82E1-9243-01E73B62B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277292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5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1604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4182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2179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2618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5FFA3-FA1B-BD5A-14A8-A993BEB8C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49E59-6E86-4088-2DDF-8A31225E9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816A1-CCAE-CFF9-1A40-D61893932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159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016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BA34-3614-9B06-A173-43CC2E60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9D9BC-4B4C-74AE-4EE9-EA226650F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00CF5-4108-120D-F5F5-032FE6662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445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6799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 dirty="0"/>
              <a:t>Lesson Name</a:t>
            </a:r>
            <a:endParaRPr dirty="0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 dirty="0"/>
              <a:t>Unit 1 Lesson 2</a:t>
            </a: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3-4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</a:t>
            </a: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5EBF7F-4089-038F-35C0-1B828B3416CC}"/>
              </a:ext>
            </a:extLst>
          </p:cNvPr>
          <p:cNvSpPr txBox="1"/>
          <p:nvPr userDrawn="1"/>
        </p:nvSpPr>
        <p:spPr>
          <a:xfrm>
            <a:off x="2938409" y="1356189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6766560" cy="536575"/>
          </a:xfrm>
        </p:spPr>
        <p:txBody>
          <a:bodyPr anchor="t"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8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39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83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9184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BAE19432-D13A-0306-919F-ED98652A9A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51760" y="385853"/>
            <a:ext cx="576072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4" y="385853"/>
            <a:ext cx="6766560" cy="536575"/>
          </a:xfrm>
        </p:spPr>
        <p:txBody>
          <a:bodyPr/>
          <a:lstStyle>
            <a:lvl1pPr>
              <a:defRPr sz="3600" b="1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8247888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52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jpe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1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microsoft.com/office/2017/06/relationships/model3d" Target="../media/model3d2.glb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image" Target="../media/image46.png"/><Relationship Id="rId4" Type="http://schemas.microsoft.com/office/2017/06/relationships/model3d" Target="../media/model3d1.glb"/><Relationship Id="rId9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0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children meditating in the grass&#10;&#10;AI-generated content may be incorrect.">
            <a:extLst>
              <a:ext uri="{FF2B5EF4-FFF2-40B4-BE49-F238E27FC236}">
                <a16:creationId xmlns:a16="http://schemas.microsoft.com/office/drawing/2014/main" id="{AE3FA80A-E9E6-2D56-13C3-68FA39839C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err="1">
                <a:latin typeface="Calibri"/>
                <a:ea typeface="Calibri"/>
                <a:cs typeface="Calibri"/>
              </a:rPr>
              <a:t>Visualising</a:t>
            </a:r>
            <a:r>
              <a:rPr lang="en-US">
                <a:latin typeface="Calibri"/>
                <a:ea typeface="Calibri"/>
                <a:cs typeface="Calibri"/>
              </a:rPr>
              <a:t> Calm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2 Big Feelings, Smart Choices</a:t>
            </a:r>
          </a:p>
          <a:p>
            <a:r>
              <a:rPr lang="en-US" dirty="0"/>
              <a:t>Lesson 2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B1CF7-E004-1466-DC66-70D1649F7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GB"/>
              <a:t>Our body has a sort of </a:t>
            </a:r>
            <a:r>
              <a:rPr lang="en-GB" b="1"/>
              <a:t>volume button</a:t>
            </a:r>
            <a:r>
              <a:rPr lang="en-GB"/>
              <a:t> like the volume button   on a tablet or TV remote.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EEA3F-8D2A-846C-E6EA-49B4ED4177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9591" y="2493818"/>
            <a:ext cx="4560462" cy="381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A3A11-FE8E-129F-B50A-763DE1F7FA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GB"/>
              <a:t>The volume goes </a:t>
            </a:r>
            <a:r>
              <a:rPr lang="en-GB" b="1"/>
              <a:t>up and down, louder and quieter, </a:t>
            </a:r>
            <a:r>
              <a:rPr lang="en-GB"/>
              <a:t>depending on what’s </a:t>
            </a:r>
            <a:r>
              <a:rPr lang="en-GB" b="1"/>
              <a:t>happening around us </a:t>
            </a:r>
            <a:r>
              <a:rPr lang="en-GB"/>
              <a:t>and what we </a:t>
            </a:r>
            <a:r>
              <a:rPr lang="en-GB" b="1"/>
              <a:t>feel inside.  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B8D8D750-3AA5-7769-D156-84BF3DCFD457}"/>
              </a:ext>
            </a:extLst>
          </p:cNvPr>
          <p:cNvSpPr/>
          <p:nvPr/>
        </p:nvSpPr>
        <p:spPr>
          <a:xfrm>
            <a:off x="2274437" y="2290037"/>
            <a:ext cx="4595126" cy="4018688"/>
          </a:xfrm>
          <a:custGeom>
            <a:avLst/>
            <a:gdLst/>
            <a:ahLst/>
            <a:cxnLst/>
            <a:rect l="l" t="t" r="r" b="b"/>
            <a:pathLst>
              <a:path w="9870585" h="8229600">
                <a:moveTo>
                  <a:pt x="0" y="0"/>
                </a:moveTo>
                <a:lnTo>
                  <a:pt x="9870585" y="0"/>
                </a:lnTo>
                <a:lnTo>
                  <a:pt x="98705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0C9348BC-3C57-E124-30ED-90040333351C}"/>
              </a:ext>
            </a:extLst>
          </p:cNvPr>
          <p:cNvSpPr/>
          <p:nvPr/>
        </p:nvSpPr>
        <p:spPr>
          <a:xfrm flipH="1">
            <a:off x="2720304" y="2477765"/>
            <a:ext cx="3683936" cy="3213578"/>
          </a:xfrm>
          <a:custGeom>
            <a:avLst/>
            <a:gdLst/>
            <a:ahLst/>
            <a:cxnLst/>
            <a:rect l="l" t="t" r="r" b="b"/>
            <a:pathLst>
              <a:path w="7532388" h="6393114">
                <a:moveTo>
                  <a:pt x="7532388" y="0"/>
                </a:moveTo>
                <a:lnTo>
                  <a:pt x="0" y="0"/>
                </a:lnTo>
                <a:lnTo>
                  <a:pt x="0" y="6393115"/>
                </a:lnTo>
                <a:lnTo>
                  <a:pt x="7532388" y="6393115"/>
                </a:lnTo>
                <a:lnTo>
                  <a:pt x="75323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84640BB-DF0B-D371-1A36-B882BF18D176}"/>
              </a:ext>
            </a:extLst>
          </p:cNvPr>
          <p:cNvSpPr/>
          <p:nvPr/>
        </p:nvSpPr>
        <p:spPr>
          <a:xfrm rot="16985034">
            <a:off x="3244903" y="3047772"/>
            <a:ext cx="2634736" cy="2632884"/>
          </a:xfrm>
          <a:custGeom>
            <a:avLst/>
            <a:gdLst/>
            <a:ahLst/>
            <a:cxnLst/>
            <a:rect l="l" t="t" r="r" b="b"/>
            <a:pathLst>
              <a:path w="5655581" h="5655581">
                <a:moveTo>
                  <a:pt x="0" y="0"/>
                </a:moveTo>
                <a:lnTo>
                  <a:pt x="5655581" y="0"/>
                </a:lnTo>
                <a:lnTo>
                  <a:pt x="5655581" y="5655581"/>
                </a:lnTo>
                <a:lnTo>
                  <a:pt x="0" y="565558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decel="4000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6200000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893C1-281E-9C7D-E5B4-0F6ED6BFF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1200329"/>
          </a:xfrm>
        </p:spPr>
        <p:txBody>
          <a:bodyPr/>
          <a:lstStyle/>
          <a:p>
            <a:r>
              <a:rPr lang="en-US" dirty="0"/>
              <a:t>Two people can be in the </a:t>
            </a:r>
            <a:r>
              <a:rPr lang="en-US" b="1" dirty="0"/>
              <a:t>same place</a:t>
            </a:r>
            <a:r>
              <a:rPr lang="en-US" dirty="0"/>
              <a:t>, at the </a:t>
            </a:r>
            <a:r>
              <a:rPr lang="en-US" b="1" dirty="0"/>
              <a:t>same time</a:t>
            </a:r>
            <a:r>
              <a:rPr lang="en-US" dirty="0"/>
              <a:t>, experiencing the </a:t>
            </a:r>
            <a:r>
              <a:rPr lang="en-US" b="1" dirty="0"/>
              <a:t>same situation </a:t>
            </a:r>
            <a:r>
              <a:rPr lang="en-US" dirty="0"/>
              <a:t>and still </a:t>
            </a:r>
            <a:r>
              <a:rPr lang="en-US" b="1" dirty="0"/>
              <a:t>feel very different </a:t>
            </a:r>
            <a:r>
              <a:rPr lang="en-US" dirty="0"/>
              <a:t>inside. Their volumes will be different.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F2679021-3572-9576-CE18-07ABE8BB1DA1}"/>
              </a:ext>
            </a:extLst>
          </p:cNvPr>
          <p:cNvSpPr/>
          <p:nvPr/>
        </p:nvSpPr>
        <p:spPr>
          <a:xfrm>
            <a:off x="1748934" y="2775678"/>
            <a:ext cx="2612400" cy="1763370"/>
          </a:xfrm>
          <a:custGeom>
            <a:avLst/>
            <a:gdLst/>
            <a:ahLst/>
            <a:cxnLst/>
            <a:rect l="l" t="t" r="r" b="b"/>
            <a:pathLst>
              <a:path w="3901440" h="2633472">
                <a:moveTo>
                  <a:pt x="0" y="0"/>
                </a:moveTo>
                <a:lnTo>
                  <a:pt x="3901440" y="0"/>
                </a:lnTo>
                <a:lnTo>
                  <a:pt x="3901440" y="2633472"/>
                </a:lnTo>
                <a:lnTo>
                  <a:pt x="0" y="2633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5DA7A6D5-B690-8B11-0382-BC02CB3354D9}"/>
              </a:ext>
            </a:extLst>
          </p:cNvPr>
          <p:cNvSpPr/>
          <p:nvPr/>
        </p:nvSpPr>
        <p:spPr>
          <a:xfrm rot="10800000">
            <a:off x="5279612" y="2775678"/>
            <a:ext cx="1912767" cy="1959300"/>
          </a:xfrm>
          <a:custGeom>
            <a:avLst/>
            <a:gdLst/>
            <a:ahLst/>
            <a:cxnLst/>
            <a:rect l="l" t="t" r="r" b="b"/>
            <a:pathLst>
              <a:path w="2856586" h="2926080">
                <a:moveTo>
                  <a:pt x="0" y="0"/>
                </a:moveTo>
                <a:lnTo>
                  <a:pt x="2856586" y="0"/>
                </a:lnTo>
                <a:lnTo>
                  <a:pt x="2856586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6BD196-9801-0F89-05D0-B4BD48FC41CC}"/>
              </a:ext>
            </a:extLst>
          </p:cNvPr>
          <p:cNvSpPr txBox="1"/>
          <p:nvPr/>
        </p:nvSpPr>
        <p:spPr>
          <a:xfrm>
            <a:off x="2269943" y="4889311"/>
            <a:ext cx="15703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agree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534DF4-45F0-84B6-A086-610D24F32B4D}"/>
              </a:ext>
            </a:extLst>
          </p:cNvPr>
          <p:cNvSpPr txBox="1"/>
          <p:nvPr/>
        </p:nvSpPr>
        <p:spPr>
          <a:xfrm>
            <a:off x="5279612" y="4938555"/>
            <a:ext cx="157038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disagree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/>
              <a:t>In this lesson, you will learn how to use visualisation to feel calm and ready before you act.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49652943-C5C6-FD8F-6DD0-8E4341C539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9526" y="2056084"/>
            <a:ext cx="5788435" cy="42908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F692D-2A89-1803-5C7F-4DE3503D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3E964-6824-DDDA-45EE-B0ED05E82082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3D4C8C-59F2-087C-CED7-66630AD81A7C}"/>
              </a:ext>
            </a:extLst>
          </p:cNvPr>
          <p:cNvSpPr txBox="1">
            <a:spLocks/>
          </p:cNvSpPr>
          <p:nvPr/>
        </p:nvSpPr>
        <p:spPr>
          <a:xfrm>
            <a:off x="2716111" y="2541781"/>
            <a:ext cx="595957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picture </a:t>
            </a:r>
            <a:r>
              <a:rPr lang="en-US" i="0">
                <a:solidFill>
                  <a:srgbClr val="000000"/>
                </a:solidFill>
                <a:ea typeface="Calibri"/>
              </a:rPr>
              <a:t>a calm place or memory in your mind</a:t>
            </a:r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156E0-D67A-5AA0-6650-5455365B76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581" y="1787880"/>
            <a:ext cx="2157496" cy="2184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7F351-8FFA-7A94-42C6-CF036AAAAF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836" y="4166044"/>
            <a:ext cx="2158241" cy="208875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81FD39-74E7-AE23-2EB8-F57A11FB8046}"/>
              </a:ext>
            </a:extLst>
          </p:cNvPr>
          <p:cNvSpPr txBox="1">
            <a:spLocks/>
          </p:cNvSpPr>
          <p:nvPr/>
        </p:nvSpPr>
        <p:spPr>
          <a:xfrm>
            <a:off x="2716110" y="4964320"/>
            <a:ext cx="59595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chemeClr val="accent1"/>
                </a:solidFill>
              </a:rPr>
              <a:t>identify</a:t>
            </a:r>
            <a:r>
              <a:rPr lang="en-US" i="0" dirty="0"/>
              <a:t> </a:t>
            </a:r>
            <a:r>
              <a:rPr lang="en-US" i="0" dirty="0">
                <a:solidFill>
                  <a:srgbClr val="000000"/>
                </a:solidFill>
              </a:rPr>
              <a:t>how</a:t>
            </a:r>
            <a:r>
              <a:rPr lang="en-US" i="0" dirty="0"/>
              <a:t> </a:t>
            </a:r>
            <a:r>
              <a:rPr lang="en-US" i="0" dirty="0" err="1">
                <a:solidFill>
                  <a:srgbClr val="000000"/>
                </a:solidFill>
              </a:rPr>
              <a:t>visualisation</a:t>
            </a:r>
            <a:r>
              <a:rPr lang="en-US" i="0" dirty="0">
                <a:solidFill>
                  <a:srgbClr val="000000"/>
                </a:solidFill>
              </a:rPr>
              <a:t> can help your brain.</a:t>
            </a:r>
          </a:p>
        </p:txBody>
      </p:sp>
    </p:spTree>
    <p:extLst>
      <p:ext uri="{BB962C8B-B14F-4D97-AF65-F5344CB8AC3E}">
        <p14:creationId xmlns:p14="http://schemas.microsoft.com/office/powerpoint/2010/main" val="22649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92BEC387-501D-DA3E-5F77-AAC9136548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00174A9C-5C1B-18F3-0E13-41841D3C71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B91970C4-C4A9-1016-9A8B-A6A21334AB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CCBCEB30-35AB-BCF8-215F-A09F06ED297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18" y="1217536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FB0442A-B4C4-D298-1D93-1EF1F0C72538}"/>
              </a:ext>
            </a:extLst>
          </p:cNvPr>
          <p:cNvSpPr txBox="1">
            <a:spLocks/>
          </p:cNvSpPr>
          <p:nvPr/>
        </p:nvSpPr>
        <p:spPr>
          <a:xfrm>
            <a:off x="1397428" y="535096"/>
            <a:ext cx="379241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My Brain</a:t>
            </a:r>
          </a:p>
        </p:txBody>
      </p:sp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D4A18C9A-C097-286E-1F9F-D14704B708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742" y="3909493"/>
            <a:ext cx="2487970" cy="239355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A11F1877-2998-BF4C-135C-9041E645698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9400" y="3081344"/>
            <a:ext cx="2487970" cy="239355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D7704E69-B4D9-FA9C-E995-B2D9667887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243" y="1515939"/>
            <a:ext cx="2487970" cy="239355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726480D-618B-4227-E8D8-BDF76054FFC0}"/>
              </a:ext>
            </a:extLst>
          </p:cNvPr>
          <p:cNvGrpSpPr/>
          <p:nvPr/>
        </p:nvGrpSpPr>
        <p:grpSpPr>
          <a:xfrm>
            <a:off x="5012267" y="3302733"/>
            <a:ext cx="3947180" cy="3062223"/>
            <a:chOff x="5012498" y="3386661"/>
            <a:chExt cx="4131502" cy="3142531"/>
          </a:xfrm>
        </p:grpSpPr>
        <p:pic>
          <p:nvPicPr>
            <p:cNvPr id="12" name="Picture 11" descr="A couple of boys in blue polo shirts&#10;&#10;AI-generated content may be incorrect.">
              <a:extLst>
                <a:ext uri="{FF2B5EF4-FFF2-40B4-BE49-F238E27FC236}">
                  <a16:creationId xmlns:a16="http://schemas.microsoft.com/office/drawing/2014/main" id="{4C0732DF-93CA-7C4A-D700-83CAB98E7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11166" y="3392488"/>
              <a:ext cx="2232834" cy="3136704"/>
            </a:xfrm>
            <a:prstGeom prst="rect">
              <a:avLst/>
            </a:prstGeom>
          </p:spPr>
        </p:pic>
        <p:pic>
          <p:nvPicPr>
            <p:cNvPr id="13" name="Picture 12" descr="A couple of boys in blue polo shirts&#10;&#10;AI-generated content may be incorrect.">
              <a:extLst>
                <a:ext uri="{FF2B5EF4-FFF2-40B4-BE49-F238E27FC236}">
                  <a16:creationId xmlns:a16="http://schemas.microsoft.com/office/drawing/2014/main" id="{3B98D45F-2A4E-ADB8-1A0D-CF6558BBC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012498" y="3386661"/>
              <a:ext cx="2169333" cy="3136704"/>
            </a:xfrm>
            <a:prstGeom prst="rect">
              <a:avLst/>
            </a:prstGeom>
          </p:spPr>
        </p:pic>
      </p:grpSp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AB1424F4-826B-0661-41C1-E7B9DAD9174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800" y="1342797"/>
            <a:ext cx="2487970" cy="239355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F013FFEB-1195-927D-C350-51EFEC5914C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6897" y="554953"/>
            <a:ext cx="2487970" cy="2393554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4" descr="A colorful brain with glowing lines&#10;&#10;AI-generated content may be incorrect.">
            <a:extLst>
              <a:ext uri="{FF2B5EF4-FFF2-40B4-BE49-F238E27FC236}">
                <a16:creationId xmlns:a16="http://schemas.microsoft.com/office/drawing/2014/main" id="{71B9C957-CCCB-A2C4-301B-7B1A7755C3A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8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C6785-7A52-ABA9-F4E1-9CC63B0EE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F2E43D-403B-1EAB-11D6-D3574CE42437}"/>
              </a:ext>
            </a:extLst>
          </p:cNvPr>
          <p:cNvSpPr/>
          <p:nvPr/>
        </p:nvSpPr>
        <p:spPr>
          <a:xfrm>
            <a:off x="653147" y="1120774"/>
            <a:ext cx="7837706" cy="5212080"/>
          </a:xfrm>
          <a:custGeom>
            <a:avLst/>
            <a:gdLst/>
            <a:ahLst/>
            <a:cxnLst/>
            <a:rect l="l" t="t" r="r" b="b"/>
            <a:pathLst>
              <a:path w="12375338" h="8229600">
                <a:moveTo>
                  <a:pt x="0" y="0"/>
                </a:moveTo>
                <a:lnTo>
                  <a:pt x="12375338" y="0"/>
                </a:lnTo>
                <a:lnTo>
                  <a:pt x="123753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68999C5-B8D7-F745-58AD-479AC6C0D163}"/>
              </a:ext>
            </a:extLst>
          </p:cNvPr>
          <p:cNvSpPr txBox="1">
            <a:spLocks/>
          </p:cNvSpPr>
          <p:nvPr/>
        </p:nvSpPr>
        <p:spPr>
          <a:xfrm>
            <a:off x="1382182" y="463742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Small But Important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>
                <a:extLst>
                  <a:ext uri="{FF2B5EF4-FFF2-40B4-BE49-F238E27FC236}">
                    <a16:creationId xmlns:a16="http://schemas.microsoft.com/office/drawing/2014/main" id="{C3C9E71E-FAA1-3C40-4C2E-7FF37F5628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0209134"/>
                  </p:ext>
                </p:extLst>
              </p:nvPr>
            </p:nvGraphicFramePr>
            <p:xfrm>
              <a:off x="2796867" y="1922575"/>
              <a:ext cx="3989320" cy="360847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989320" cy="3608478"/>
                    </a:xfrm>
                    <a:prstGeom prst="rect">
                      <a:avLst/>
                    </a:prstGeom>
                    <a:noFill/>
                  </am3d:spPr>
                  <am3d:camera>
                    <am3d:pos x="0" y="0" z="7362728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1514" d="1000000"/>
                    <am3d:preTrans dx="-5266422" dy="-5264496" dz="-5562543"/>
                    <am3d:scale>
                      <am3d:sx n="1000000" d="1000000"/>
                      <am3d:sy n="1000000" d="1000000"/>
                      <am3d:sz n="1000000" d="1000000"/>
                    </am3d:scale>
                    <am3d:rot ax="7872093" ay="3313139" az="8209666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636958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>
                <a:extLst>
                  <a:ext uri="{FF2B5EF4-FFF2-40B4-BE49-F238E27FC236}">
                    <a16:creationId xmlns:a16="http://schemas.microsoft.com/office/drawing/2014/main" id="{C3C9E71E-FAA1-3C40-4C2E-7FF37F5628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96867" y="1922575"/>
                <a:ext cx="3989320" cy="3608478"/>
              </a:xfrm>
              <a:prstGeom prst="rect">
                <a:avLst/>
              </a:prstGeom>
              <a:noFill/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CA177E6B-0310-6FC3-89BA-B96E99FA80D7}"/>
              </a:ext>
            </a:extLst>
          </p:cNvPr>
          <p:cNvGrpSpPr/>
          <p:nvPr/>
        </p:nvGrpSpPr>
        <p:grpSpPr>
          <a:xfrm>
            <a:off x="3783" y="972495"/>
            <a:ext cx="8375904" cy="5188677"/>
            <a:chOff x="2583245" y="1046686"/>
            <a:chExt cx="12356098" cy="7654314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850FD70-03BA-E6DB-FC93-D04E4F2DBB6D}"/>
                </a:ext>
              </a:extLst>
            </p:cNvPr>
            <p:cNvSpPr/>
            <p:nvPr/>
          </p:nvSpPr>
          <p:spPr>
            <a:xfrm>
              <a:off x="2583245" y="1046686"/>
              <a:ext cx="7654314" cy="7654314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F8797823-AC97-DA03-44CD-5EC2F76FD5AA}"/>
                </a:ext>
              </a:extLst>
            </p:cNvPr>
            <p:cNvSpPr/>
            <p:nvPr/>
          </p:nvSpPr>
          <p:spPr>
            <a:xfrm>
              <a:off x="8928173" y="1868258"/>
              <a:ext cx="6011170" cy="6011170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:a16="http://schemas.microsoft.com/office/drawing/2014/main" id="{27590556-282A-2F30-7B32-00BDF3FFF4CE}"/>
              </a:ext>
            </a:extLst>
          </p:cNvPr>
          <p:cNvSpPr/>
          <p:nvPr/>
        </p:nvSpPr>
        <p:spPr>
          <a:xfrm>
            <a:off x="1170419" y="1442559"/>
            <a:ext cx="6790079" cy="4093328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E605D6AC-C171-E4BA-B8A1-5C9FD92A8C2E}"/>
                  </a:ext>
                </a:extLst>
              </p14:cNvPr>
              <p14:cNvContentPartPr/>
              <p14:nvPr/>
            </p14:nvContentPartPr>
            <p14:xfrm>
              <a:off x="5663210" y="4286806"/>
              <a:ext cx="816992" cy="368058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E605D6AC-C171-E4BA-B8A1-5C9FD92A8C2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44126" y="4267738"/>
                <a:ext cx="854799" cy="405835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almond">
            <a:extLst>
              <a:ext uri="{FF2B5EF4-FFF2-40B4-BE49-F238E27FC236}">
                <a16:creationId xmlns:a16="http://schemas.microsoft.com/office/drawing/2014/main" id="{DDFD2FB7-7337-83F3-A5F3-8E5F15AC3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838124" y="3539959"/>
            <a:ext cx="4550734" cy="303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5" name="3D Model 24">
                <a:extLst>
                  <a:ext uri="{FF2B5EF4-FFF2-40B4-BE49-F238E27FC236}">
                    <a16:creationId xmlns:a16="http://schemas.microsoft.com/office/drawing/2014/main" id="{9A54654B-9AF5-3C18-AA88-B56BFACC5C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2116093"/>
                  </p:ext>
                </p:extLst>
              </p:nvPr>
            </p:nvGraphicFramePr>
            <p:xfrm>
              <a:off x="2796866" y="1550164"/>
              <a:ext cx="3537185" cy="3878119"/>
            </p:xfrm>
            <a:graphic>
              <a:graphicData uri="http://schemas.microsoft.com/office/drawing/2017/model3d">
                <am3d:model3d r:embed="rId12">
                  <am3d:spPr>
                    <a:xfrm>
                      <a:off x="0" y="0"/>
                      <a:ext cx="3537185" cy="3878119"/>
                    </a:xfrm>
                    <a:prstGeom prst="rect">
                      <a:avLst/>
                    </a:prstGeom>
                  </am3d:spPr>
                  <am3d:camera>
                    <am3d:pos x="0" y="0" z="6893723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495" d="1000000"/>
                    <am3d:preTrans dx="-79898" dy="-4625913" dz="-3305608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3"/>
                  </am3d:raster>
                  <am3d:objViewport viewportSz="68186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5" name="3D Model 24">
                <a:extLst>
                  <a:ext uri="{FF2B5EF4-FFF2-40B4-BE49-F238E27FC236}">
                    <a16:creationId xmlns:a16="http://schemas.microsoft.com/office/drawing/2014/main" id="{9A54654B-9AF5-3C18-AA88-B56BFACC5C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796866" y="1550164"/>
                <a:ext cx="3537185" cy="38781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631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mph" presetSubtype="128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0" presetClass="entr" presetSubtype="1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mph" presetSubtype="128" accel="10000" decel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1B7293-466F-5E0C-C48D-CDEA75388F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43" y="831273"/>
            <a:ext cx="7772400" cy="5429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95D7F0-4D17-E5EE-1757-B31C72C66F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43" y="987299"/>
            <a:ext cx="7772400" cy="5181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53E29E3-1BC9-4BD5-41AD-1CB7876A1E68}"/>
              </a:ext>
            </a:extLst>
          </p:cNvPr>
          <p:cNvSpPr txBox="1">
            <a:spLocks/>
          </p:cNvSpPr>
          <p:nvPr/>
        </p:nvSpPr>
        <p:spPr>
          <a:xfrm>
            <a:off x="1397428" y="450724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Train Your Brain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32D4F0C-01DD-7EA4-428B-11C1DDC884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692" y="1218575"/>
            <a:ext cx="6888616" cy="510635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5661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D61EA8C-B81C-40D9-CFE2-F6EF129BB2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8559" y="1989411"/>
            <a:ext cx="5826882" cy="4319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43A743-3F74-0742-B35D-EAAEA176CB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Sometimes, our feelings can be really loud, like a violent storm.</a:t>
            </a:r>
          </a:p>
        </p:txBody>
      </p:sp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CEB049CF-16DE-8ECF-4E1A-5792A61863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8559" y="1989411"/>
            <a:ext cx="5826882" cy="431931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1BA35C7-45AF-0DF3-FB0D-0906D8D0A315}"/>
              </a:ext>
            </a:extLst>
          </p:cNvPr>
          <p:cNvSpPr txBox="1">
            <a:spLocks/>
          </p:cNvSpPr>
          <p:nvPr/>
        </p:nvSpPr>
        <p:spPr>
          <a:xfrm>
            <a:off x="1415357" y="459995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Small But Important</a:t>
            </a:r>
          </a:p>
        </p:txBody>
      </p:sp>
    </p:spTree>
    <p:extLst>
      <p:ext uri="{BB962C8B-B14F-4D97-AF65-F5344CB8AC3E}">
        <p14:creationId xmlns:p14="http://schemas.microsoft.com/office/powerpoint/2010/main" val="43242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78FFAC-55D4-9EFE-30FD-3C797721F644}"/>
              </a:ext>
            </a:extLst>
          </p:cNvPr>
          <p:cNvGrpSpPr/>
          <p:nvPr/>
        </p:nvGrpSpPr>
        <p:grpSpPr>
          <a:xfrm>
            <a:off x="-95819" y="2998412"/>
            <a:ext cx="9209318" cy="718301"/>
            <a:chOff x="-1213696" y="972453"/>
            <a:chExt cx="13231525" cy="1032021"/>
          </a:xfrm>
          <a:effectLst>
            <a:outerShdw blurRad="88900" dist="139700" dir="10800000" sx="102000" sy="102000" algn="t" rotWithShape="0">
              <a:prstClr val="black">
                <a:alpha val="9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D184BC6-DF4C-B365-F11A-636F91E5872A}"/>
                </a:ext>
              </a:extLst>
            </p:cNvPr>
            <p:cNvGrpSpPr/>
            <p:nvPr/>
          </p:nvGrpSpPr>
          <p:grpSpPr>
            <a:xfrm>
              <a:off x="3394674" y="1114272"/>
              <a:ext cx="8623155" cy="706055"/>
              <a:chOff x="1435268" y="272462"/>
              <a:chExt cx="8623155" cy="706055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3464580-52DA-7745-A38E-5CE4F12C9A11}"/>
                  </a:ext>
                </a:extLst>
              </p:cNvPr>
              <p:cNvSpPr/>
              <p:nvPr/>
            </p:nvSpPr>
            <p:spPr>
              <a:xfrm>
                <a:off x="1435268" y="272462"/>
                <a:ext cx="8623155" cy="7060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itle 7">
                <a:extLst>
                  <a:ext uri="{FF2B5EF4-FFF2-40B4-BE49-F238E27FC236}">
                    <a16:creationId xmlns:a16="http://schemas.microsoft.com/office/drawing/2014/main" id="{7EDA08FE-D38D-415C-2BC7-05F0244D63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07405" y="409908"/>
                <a:ext cx="8207475" cy="443198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rmAutofit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AU" sz="2400" b="0" i="0" dirty="0">
                    <a:solidFill>
                      <a:srgbClr val="177F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 confused by what we are doing</a:t>
                </a:r>
                <a:endPara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77F9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499">
              <a:extLst>
                <a:ext uri="{FF2B5EF4-FFF2-40B4-BE49-F238E27FC236}">
                  <a16:creationId xmlns:a16="http://schemas.microsoft.com/office/drawing/2014/main" id="{983738E3-0CBF-FFFE-D72C-4AA1D984F418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547177" y="996052"/>
              <a:ext cx="1381820" cy="842365"/>
            </a:xfrm>
            <a:custGeom>
              <a:avLst/>
              <a:gdLst>
                <a:gd name="T0" fmla="*/ 1931 w 7549"/>
                <a:gd name="T1" fmla="*/ 3068 h 4606"/>
                <a:gd name="T2" fmla="*/ 585 w 7549"/>
                <a:gd name="T3" fmla="*/ 2416 h 4606"/>
                <a:gd name="T4" fmla="*/ 84 w 7549"/>
                <a:gd name="T5" fmla="*/ 1739 h 4606"/>
                <a:gd name="T6" fmla="*/ 1179 w 7549"/>
                <a:gd name="T7" fmla="*/ 192 h 4606"/>
                <a:gd name="T8" fmla="*/ 2734 w 7549"/>
                <a:gd name="T9" fmla="*/ 125 h 4606"/>
                <a:gd name="T10" fmla="*/ 4740 w 7549"/>
                <a:gd name="T11" fmla="*/ 669 h 4606"/>
                <a:gd name="T12" fmla="*/ 7064 w 7549"/>
                <a:gd name="T13" fmla="*/ 3544 h 4606"/>
                <a:gd name="T14" fmla="*/ 6512 w 7549"/>
                <a:gd name="T15" fmla="*/ 4606 h 4606"/>
                <a:gd name="T16" fmla="*/ 2884 w 7549"/>
                <a:gd name="T17" fmla="*/ 3009 h 4606"/>
                <a:gd name="T18" fmla="*/ 1931 w 7549"/>
                <a:gd name="T19" fmla="*/ 3068 h 4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49" h="4606">
                  <a:moveTo>
                    <a:pt x="1931" y="3068"/>
                  </a:moveTo>
                  <a:cubicBezTo>
                    <a:pt x="1931" y="3068"/>
                    <a:pt x="744" y="2625"/>
                    <a:pt x="585" y="2416"/>
                  </a:cubicBezTo>
                  <a:cubicBezTo>
                    <a:pt x="427" y="2207"/>
                    <a:pt x="0" y="2031"/>
                    <a:pt x="84" y="1739"/>
                  </a:cubicBezTo>
                  <a:cubicBezTo>
                    <a:pt x="167" y="1446"/>
                    <a:pt x="719" y="376"/>
                    <a:pt x="1179" y="192"/>
                  </a:cubicBezTo>
                  <a:cubicBezTo>
                    <a:pt x="1639" y="8"/>
                    <a:pt x="2349" y="0"/>
                    <a:pt x="2734" y="125"/>
                  </a:cubicBezTo>
                  <a:cubicBezTo>
                    <a:pt x="3118" y="251"/>
                    <a:pt x="4523" y="476"/>
                    <a:pt x="4740" y="669"/>
                  </a:cubicBezTo>
                  <a:cubicBezTo>
                    <a:pt x="4958" y="861"/>
                    <a:pt x="6579" y="2993"/>
                    <a:pt x="7064" y="3544"/>
                  </a:cubicBezTo>
                  <a:cubicBezTo>
                    <a:pt x="7549" y="4096"/>
                    <a:pt x="6512" y="4606"/>
                    <a:pt x="6512" y="4606"/>
                  </a:cubicBezTo>
                  <a:cubicBezTo>
                    <a:pt x="2884" y="3009"/>
                    <a:pt x="2884" y="3009"/>
                    <a:pt x="2884" y="3009"/>
                  </a:cubicBezTo>
                  <a:lnTo>
                    <a:pt x="1931" y="3068"/>
                  </a:lnTo>
                  <a:close/>
                </a:path>
              </a:pathLst>
            </a:custGeom>
            <a:solidFill>
              <a:srgbClr val="EDB587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72E99E2-95EA-4475-54F1-0DE7C8A265A1}"/>
                </a:ext>
              </a:extLst>
            </p:cNvPr>
            <p:cNvSpPr/>
            <p:nvPr/>
          </p:nvSpPr>
          <p:spPr>
            <a:xfrm>
              <a:off x="2583544" y="972453"/>
              <a:ext cx="972458" cy="9724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>
              <a:normAutofit fontScale="70000" lnSpcReduction="20000"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50" b="1" i="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500">
              <a:extLst>
                <a:ext uri="{FF2B5EF4-FFF2-40B4-BE49-F238E27FC236}">
                  <a16:creationId xmlns:a16="http://schemas.microsoft.com/office/drawing/2014/main" id="{FDA337E5-3D19-5790-AE05-D54707116445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707041" y="1012327"/>
              <a:ext cx="1221064" cy="992147"/>
            </a:xfrm>
            <a:custGeom>
              <a:avLst/>
              <a:gdLst>
                <a:gd name="T0" fmla="*/ 2960 w 6671"/>
                <a:gd name="T1" fmla="*/ 1940 h 5425"/>
                <a:gd name="T2" fmla="*/ 2366 w 6671"/>
                <a:gd name="T3" fmla="*/ 1572 h 5425"/>
                <a:gd name="T4" fmla="*/ 586 w 6671"/>
                <a:gd name="T5" fmla="*/ 636 h 5425"/>
                <a:gd name="T6" fmla="*/ 1447 w 6671"/>
                <a:gd name="T7" fmla="*/ 2274 h 5425"/>
                <a:gd name="T8" fmla="*/ 2438 w 6671"/>
                <a:gd name="T9" fmla="*/ 3434 h 5425"/>
                <a:gd name="T10" fmla="*/ 3668 w 6671"/>
                <a:gd name="T11" fmla="*/ 4907 h 5425"/>
                <a:gd name="T12" fmla="*/ 5432 w 6671"/>
                <a:gd name="T13" fmla="*/ 5425 h 5425"/>
                <a:gd name="T14" fmla="*/ 6671 w 6671"/>
                <a:gd name="T15" fmla="*/ 3595 h 5425"/>
                <a:gd name="T16" fmla="*/ 2960 w 6671"/>
                <a:gd name="T17" fmla="*/ 1940 h 5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71" h="5425">
                  <a:moveTo>
                    <a:pt x="2960" y="1940"/>
                  </a:moveTo>
                  <a:cubicBezTo>
                    <a:pt x="2960" y="1940"/>
                    <a:pt x="2533" y="1756"/>
                    <a:pt x="2366" y="1572"/>
                  </a:cubicBezTo>
                  <a:cubicBezTo>
                    <a:pt x="2199" y="1388"/>
                    <a:pt x="1171" y="0"/>
                    <a:pt x="586" y="636"/>
                  </a:cubicBezTo>
                  <a:cubicBezTo>
                    <a:pt x="0" y="1271"/>
                    <a:pt x="1447" y="2274"/>
                    <a:pt x="1447" y="2274"/>
                  </a:cubicBezTo>
                  <a:cubicBezTo>
                    <a:pt x="1447" y="2274"/>
                    <a:pt x="2296" y="3208"/>
                    <a:pt x="2438" y="3434"/>
                  </a:cubicBezTo>
                  <a:cubicBezTo>
                    <a:pt x="2580" y="3659"/>
                    <a:pt x="3058" y="4706"/>
                    <a:pt x="3668" y="4907"/>
                  </a:cubicBezTo>
                  <a:cubicBezTo>
                    <a:pt x="4279" y="5107"/>
                    <a:pt x="4814" y="4848"/>
                    <a:pt x="5432" y="5425"/>
                  </a:cubicBezTo>
                  <a:cubicBezTo>
                    <a:pt x="6671" y="3595"/>
                    <a:pt x="6671" y="3595"/>
                    <a:pt x="6671" y="3595"/>
                  </a:cubicBezTo>
                  <a:cubicBezTo>
                    <a:pt x="6671" y="3595"/>
                    <a:pt x="4030" y="678"/>
                    <a:pt x="2960" y="1940"/>
                  </a:cubicBezTo>
                  <a:close/>
                </a:path>
              </a:pathLst>
            </a:custGeom>
            <a:solidFill>
              <a:srgbClr val="EDB587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9" name="Freeform: Shape 596">
              <a:extLst>
                <a:ext uri="{FF2B5EF4-FFF2-40B4-BE49-F238E27FC236}">
                  <a16:creationId xmlns:a16="http://schemas.microsoft.com/office/drawing/2014/main" id="{2DD64926-C19E-F0A6-F1B9-C5B9A260B811}"/>
                </a:ext>
              </a:extLst>
            </p:cNvPr>
            <p:cNvSpPr/>
            <p:nvPr/>
          </p:nvSpPr>
          <p:spPr>
            <a:xfrm rot="16200000" flipV="1">
              <a:off x="-124920" y="-8595"/>
              <a:ext cx="744981" cy="2922533"/>
            </a:xfrm>
            <a:custGeom>
              <a:avLst/>
              <a:gdLst>
                <a:gd name="connsiteX0" fmla="*/ 129884 w 744981"/>
                <a:gd name="connsiteY0" fmla="*/ 0 h 1886145"/>
                <a:gd name="connsiteX1" fmla="*/ 629202 w 744981"/>
                <a:gd name="connsiteY1" fmla="*/ 26572 h 1886145"/>
                <a:gd name="connsiteX2" fmla="*/ 744166 w 744981"/>
                <a:gd name="connsiteY2" fmla="*/ 1870719 h 1886145"/>
                <a:gd name="connsiteX3" fmla="*/ 744981 w 744981"/>
                <a:gd name="connsiteY3" fmla="*/ 1886145 h 1886145"/>
                <a:gd name="connsiteX4" fmla="*/ 0 w 744981"/>
                <a:gd name="connsiteY4" fmla="*/ 1886145 h 1886145"/>
                <a:gd name="connsiteX5" fmla="*/ 386 w 744981"/>
                <a:gd name="connsiteY5" fmla="*/ 1879551 h 1886145"/>
                <a:gd name="connsiteX6" fmla="*/ 129884 w 744981"/>
                <a:gd name="connsiteY6" fmla="*/ 0 h 1886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4981" h="1886145">
                  <a:moveTo>
                    <a:pt x="129884" y="0"/>
                  </a:moveTo>
                  <a:cubicBezTo>
                    <a:pt x="250621" y="38836"/>
                    <a:pt x="629202" y="26572"/>
                    <a:pt x="629202" y="26572"/>
                  </a:cubicBezTo>
                  <a:cubicBezTo>
                    <a:pt x="658555" y="276640"/>
                    <a:pt x="724329" y="1495828"/>
                    <a:pt x="744166" y="1870719"/>
                  </a:cubicBezTo>
                  <a:lnTo>
                    <a:pt x="744981" y="1886145"/>
                  </a:lnTo>
                  <a:lnTo>
                    <a:pt x="0" y="1886145"/>
                  </a:lnTo>
                  <a:lnTo>
                    <a:pt x="386" y="1879551"/>
                  </a:lnTo>
                  <a:cubicBezTo>
                    <a:pt x="23769" y="1491065"/>
                    <a:pt x="129884" y="0"/>
                    <a:pt x="129884" y="0"/>
                  </a:cubicBezTo>
                  <a:close/>
                </a:path>
              </a:pathLst>
            </a:custGeom>
            <a:solidFill>
              <a:srgbClr val="FFE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107">
              <a:extLst>
                <a:ext uri="{FF2B5EF4-FFF2-40B4-BE49-F238E27FC236}">
                  <a16:creationId xmlns:a16="http://schemas.microsoft.com/office/drawing/2014/main" id="{D57A5749-A988-9786-9946-64D2DD1C3D80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1432032" y="1378859"/>
              <a:ext cx="523448" cy="116416"/>
            </a:xfrm>
            <a:custGeom>
              <a:avLst/>
              <a:gdLst>
                <a:gd name="T0" fmla="*/ 14 w 256"/>
                <a:gd name="T1" fmla="*/ 4 h 57"/>
                <a:gd name="T2" fmla="*/ 0 w 256"/>
                <a:gd name="T3" fmla="*/ 40 h 57"/>
                <a:gd name="T4" fmla="*/ 118 w 256"/>
                <a:gd name="T5" fmla="*/ 55 h 57"/>
                <a:gd name="T6" fmla="*/ 249 w 256"/>
                <a:gd name="T7" fmla="*/ 45 h 57"/>
                <a:gd name="T8" fmla="*/ 240 w 256"/>
                <a:gd name="T9" fmla="*/ 7 h 57"/>
                <a:gd name="T10" fmla="*/ 113 w 256"/>
                <a:gd name="T11" fmla="*/ 16 h 57"/>
                <a:gd name="T12" fmla="*/ 14 w 256"/>
                <a:gd name="T13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57">
                  <a:moveTo>
                    <a:pt x="14" y="4"/>
                  </a:moveTo>
                  <a:cubicBezTo>
                    <a:pt x="0" y="0"/>
                    <a:pt x="0" y="17"/>
                    <a:pt x="0" y="40"/>
                  </a:cubicBezTo>
                  <a:cubicBezTo>
                    <a:pt x="0" y="40"/>
                    <a:pt x="33" y="54"/>
                    <a:pt x="118" y="55"/>
                  </a:cubicBezTo>
                  <a:cubicBezTo>
                    <a:pt x="204" y="57"/>
                    <a:pt x="249" y="45"/>
                    <a:pt x="249" y="45"/>
                  </a:cubicBezTo>
                  <a:cubicBezTo>
                    <a:pt x="249" y="45"/>
                    <a:pt x="256" y="5"/>
                    <a:pt x="240" y="7"/>
                  </a:cubicBezTo>
                  <a:cubicBezTo>
                    <a:pt x="229" y="9"/>
                    <a:pt x="171" y="19"/>
                    <a:pt x="113" y="16"/>
                  </a:cubicBezTo>
                  <a:cubicBezTo>
                    <a:pt x="60" y="12"/>
                    <a:pt x="29" y="7"/>
                    <a:pt x="14" y="4"/>
                  </a:cubicBezTo>
                  <a:close/>
                </a:path>
              </a:pathLst>
            </a:custGeom>
            <a:solidFill>
              <a:srgbClr val="FFEAAB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95C2C0-C828-F2E4-6B1B-1CAD7D9A1F79}"/>
              </a:ext>
            </a:extLst>
          </p:cNvPr>
          <p:cNvGrpSpPr/>
          <p:nvPr/>
        </p:nvGrpSpPr>
        <p:grpSpPr>
          <a:xfrm>
            <a:off x="-95819" y="2249511"/>
            <a:ext cx="9231089" cy="744631"/>
            <a:chOff x="-1244977" y="972453"/>
            <a:chExt cx="13262806" cy="1069851"/>
          </a:xfrm>
          <a:effectLst>
            <a:outerShdw blurRad="88900" dist="139700" dir="10800000" sx="102000" sy="102000" algn="t" rotWithShape="0">
              <a:prstClr val="black">
                <a:alpha val="9000"/>
              </a:prstClr>
            </a:outerShdw>
          </a:effectLst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B3CCBB3-A048-8D3F-140C-5E05CE2E07AE}"/>
                </a:ext>
              </a:extLst>
            </p:cNvPr>
            <p:cNvGrpSpPr/>
            <p:nvPr/>
          </p:nvGrpSpPr>
          <p:grpSpPr>
            <a:xfrm>
              <a:off x="3394674" y="1114272"/>
              <a:ext cx="8623155" cy="706055"/>
              <a:chOff x="1435268" y="272462"/>
              <a:chExt cx="8623155" cy="70605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01E0DF8-805A-DCC6-16EA-DFCDB3A33FAF}"/>
                  </a:ext>
                </a:extLst>
              </p:cNvPr>
              <p:cNvSpPr/>
              <p:nvPr/>
            </p:nvSpPr>
            <p:spPr>
              <a:xfrm>
                <a:off x="1435268" y="272462"/>
                <a:ext cx="8623155" cy="7060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itle 7">
                <a:extLst>
                  <a:ext uri="{FF2B5EF4-FFF2-40B4-BE49-F238E27FC236}">
                    <a16:creationId xmlns:a16="http://schemas.microsoft.com/office/drawing/2014/main" id="{BE618537-A30C-A154-B6AB-BA9066DDF9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07405" y="409908"/>
                <a:ext cx="8207475" cy="443198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rmAutofit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AU" sz="2400" b="0" i="0" dirty="0">
                    <a:solidFill>
                      <a:srgbClr val="177F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kumimoji="0" lang="en-AU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177F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ower</a:t>
                </a:r>
                <a:r>
                  <a:rPr kumimoji="0" lang="en-AU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7F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the volume of our loud feelings</a:t>
                </a:r>
              </a:p>
            </p:txBody>
          </p:sp>
        </p:grpSp>
        <p:sp>
          <p:nvSpPr>
            <p:cNvPr id="15" name="Freeform 499">
              <a:extLst>
                <a:ext uri="{FF2B5EF4-FFF2-40B4-BE49-F238E27FC236}">
                  <a16:creationId xmlns:a16="http://schemas.microsoft.com/office/drawing/2014/main" id="{28CA3F2E-7DE3-0C16-0823-95BC2D8D73C1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547177" y="996052"/>
              <a:ext cx="1381820" cy="842365"/>
            </a:xfrm>
            <a:custGeom>
              <a:avLst/>
              <a:gdLst>
                <a:gd name="T0" fmla="*/ 1931 w 7549"/>
                <a:gd name="T1" fmla="*/ 3068 h 4606"/>
                <a:gd name="T2" fmla="*/ 585 w 7549"/>
                <a:gd name="T3" fmla="*/ 2416 h 4606"/>
                <a:gd name="T4" fmla="*/ 84 w 7549"/>
                <a:gd name="T5" fmla="*/ 1739 h 4606"/>
                <a:gd name="T6" fmla="*/ 1179 w 7549"/>
                <a:gd name="T7" fmla="*/ 192 h 4606"/>
                <a:gd name="T8" fmla="*/ 2734 w 7549"/>
                <a:gd name="T9" fmla="*/ 125 h 4606"/>
                <a:gd name="T10" fmla="*/ 4740 w 7549"/>
                <a:gd name="T11" fmla="*/ 669 h 4606"/>
                <a:gd name="T12" fmla="*/ 7064 w 7549"/>
                <a:gd name="T13" fmla="*/ 3544 h 4606"/>
                <a:gd name="T14" fmla="*/ 6512 w 7549"/>
                <a:gd name="T15" fmla="*/ 4606 h 4606"/>
                <a:gd name="T16" fmla="*/ 2884 w 7549"/>
                <a:gd name="T17" fmla="*/ 3009 h 4606"/>
                <a:gd name="T18" fmla="*/ 1931 w 7549"/>
                <a:gd name="T19" fmla="*/ 3068 h 4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49" h="4606">
                  <a:moveTo>
                    <a:pt x="1931" y="3068"/>
                  </a:moveTo>
                  <a:cubicBezTo>
                    <a:pt x="1931" y="3068"/>
                    <a:pt x="744" y="2625"/>
                    <a:pt x="585" y="2416"/>
                  </a:cubicBezTo>
                  <a:cubicBezTo>
                    <a:pt x="427" y="2207"/>
                    <a:pt x="0" y="2031"/>
                    <a:pt x="84" y="1739"/>
                  </a:cubicBezTo>
                  <a:cubicBezTo>
                    <a:pt x="167" y="1446"/>
                    <a:pt x="719" y="376"/>
                    <a:pt x="1179" y="192"/>
                  </a:cubicBezTo>
                  <a:cubicBezTo>
                    <a:pt x="1639" y="8"/>
                    <a:pt x="2349" y="0"/>
                    <a:pt x="2734" y="125"/>
                  </a:cubicBezTo>
                  <a:cubicBezTo>
                    <a:pt x="3118" y="251"/>
                    <a:pt x="4523" y="476"/>
                    <a:pt x="4740" y="669"/>
                  </a:cubicBezTo>
                  <a:cubicBezTo>
                    <a:pt x="4958" y="861"/>
                    <a:pt x="6579" y="2993"/>
                    <a:pt x="7064" y="3544"/>
                  </a:cubicBezTo>
                  <a:cubicBezTo>
                    <a:pt x="7549" y="4096"/>
                    <a:pt x="6512" y="4606"/>
                    <a:pt x="6512" y="4606"/>
                  </a:cubicBezTo>
                  <a:cubicBezTo>
                    <a:pt x="2884" y="3009"/>
                    <a:pt x="2884" y="3009"/>
                    <a:pt x="2884" y="3009"/>
                  </a:cubicBezTo>
                  <a:lnTo>
                    <a:pt x="1931" y="3068"/>
                  </a:lnTo>
                  <a:close/>
                </a:path>
              </a:pathLst>
            </a:custGeom>
            <a:solidFill>
              <a:srgbClr val="AD775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53D5718-21C0-CC32-9ACD-596AFCA9081B}"/>
                </a:ext>
              </a:extLst>
            </p:cNvPr>
            <p:cNvSpPr/>
            <p:nvPr/>
          </p:nvSpPr>
          <p:spPr>
            <a:xfrm>
              <a:off x="2583544" y="972453"/>
              <a:ext cx="972458" cy="9724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>
              <a:normAutofit fontScale="70000" lnSpcReduction="20000"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50" b="1" i="0" dirty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500">
              <a:extLst>
                <a:ext uri="{FF2B5EF4-FFF2-40B4-BE49-F238E27FC236}">
                  <a16:creationId xmlns:a16="http://schemas.microsoft.com/office/drawing/2014/main" id="{9AC8DAC2-9B09-5AAF-8EB3-92E08A8DFF53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698082" y="1050157"/>
              <a:ext cx="1221064" cy="992147"/>
            </a:xfrm>
            <a:custGeom>
              <a:avLst/>
              <a:gdLst>
                <a:gd name="T0" fmla="*/ 2960 w 6671"/>
                <a:gd name="T1" fmla="*/ 1940 h 5425"/>
                <a:gd name="T2" fmla="*/ 2366 w 6671"/>
                <a:gd name="T3" fmla="*/ 1572 h 5425"/>
                <a:gd name="T4" fmla="*/ 586 w 6671"/>
                <a:gd name="T5" fmla="*/ 636 h 5425"/>
                <a:gd name="T6" fmla="*/ 1447 w 6671"/>
                <a:gd name="T7" fmla="*/ 2274 h 5425"/>
                <a:gd name="T8" fmla="*/ 2438 w 6671"/>
                <a:gd name="T9" fmla="*/ 3434 h 5425"/>
                <a:gd name="T10" fmla="*/ 3668 w 6671"/>
                <a:gd name="T11" fmla="*/ 4907 h 5425"/>
                <a:gd name="T12" fmla="*/ 5432 w 6671"/>
                <a:gd name="T13" fmla="*/ 5425 h 5425"/>
                <a:gd name="T14" fmla="*/ 6671 w 6671"/>
                <a:gd name="T15" fmla="*/ 3595 h 5425"/>
                <a:gd name="T16" fmla="*/ 2960 w 6671"/>
                <a:gd name="T17" fmla="*/ 1940 h 5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71" h="5425">
                  <a:moveTo>
                    <a:pt x="2960" y="1940"/>
                  </a:moveTo>
                  <a:cubicBezTo>
                    <a:pt x="2960" y="1940"/>
                    <a:pt x="2533" y="1756"/>
                    <a:pt x="2366" y="1572"/>
                  </a:cubicBezTo>
                  <a:cubicBezTo>
                    <a:pt x="2199" y="1388"/>
                    <a:pt x="1171" y="0"/>
                    <a:pt x="586" y="636"/>
                  </a:cubicBezTo>
                  <a:cubicBezTo>
                    <a:pt x="0" y="1271"/>
                    <a:pt x="1447" y="2274"/>
                    <a:pt x="1447" y="2274"/>
                  </a:cubicBezTo>
                  <a:cubicBezTo>
                    <a:pt x="1447" y="2274"/>
                    <a:pt x="2296" y="3208"/>
                    <a:pt x="2438" y="3434"/>
                  </a:cubicBezTo>
                  <a:cubicBezTo>
                    <a:pt x="2580" y="3659"/>
                    <a:pt x="3058" y="4706"/>
                    <a:pt x="3668" y="4907"/>
                  </a:cubicBezTo>
                  <a:cubicBezTo>
                    <a:pt x="4279" y="5107"/>
                    <a:pt x="4814" y="4848"/>
                    <a:pt x="5432" y="5425"/>
                  </a:cubicBezTo>
                  <a:cubicBezTo>
                    <a:pt x="6671" y="3595"/>
                    <a:pt x="6671" y="3595"/>
                    <a:pt x="6671" y="3595"/>
                  </a:cubicBezTo>
                  <a:cubicBezTo>
                    <a:pt x="6671" y="3595"/>
                    <a:pt x="4030" y="678"/>
                    <a:pt x="2960" y="1940"/>
                  </a:cubicBezTo>
                  <a:close/>
                </a:path>
              </a:pathLst>
            </a:custGeom>
            <a:solidFill>
              <a:srgbClr val="AD775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8" name="Freeform: Shape 596">
              <a:extLst>
                <a:ext uri="{FF2B5EF4-FFF2-40B4-BE49-F238E27FC236}">
                  <a16:creationId xmlns:a16="http://schemas.microsoft.com/office/drawing/2014/main" id="{8C883710-FDFE-E8EA-5F89-9D3335A7A8FB}"/>
                </a:ext>
              </a:extLst>
            </p:cNvPr>
            <p:cNvSpPr/>
            <p:nvPr/>
          </p:nvSpPr>
          <p:spPr>
            <a:xfrm rot="16200000" flipV="1">
              <a:off x="-140561" y="-24236"/>
              <a:ext cx="744981" cy="2953813"/>
            </a:xfrm>
            <a:custGeom>
              <a:avLst/>
              <a:gdLst>
                <a:gd name="connsiteX0" fmla="*/ 129884 w 744981"/>
                <a:gd name="connsiteY0" fmla="*/ 0 h 1886145"/>
                <a:gd name="connsiteX1" fmla="*/ 629202 w 744981"/>
                <a:gd name="connsiteY1" fmla="*/ 26572 h 1886145"/>
                <a:gd name="connsiteX2" fmla="*/ 744166 w 744981"/>
                <a:gd name="connsiteY2" fmla="*/ 1870719 h 1886145"/>
                <a:gd name="connsiteX3" fmla="*/ 744981 w 744981"/>
                <a:gd name="connsiteY3" fmla="*/ 1886145 h 1886145"/>
                <a:gd name="connsiteX4" fmla="*/ 0 w 744981"/>
                <a:gd name="connsiteY4" fmla="*/ 1886145 h 1886145"/>
                <a:gd name="connsiteX5" fmla="*/ 386 w 744981"/>
                <a:gd name="connsiteY5" fmla="*/ 1879551 h 1886145"/>
                <a:gd name="connsiteX6" fmla="*/ 129884 w 744981"/>
                <a:gd name="connsiteY6" fmla="*/ 0 h 1886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4981" h="1886145">
                  <a:moveTo>
                    <a:pt x="129884" y="0"/>
                  </a:moveTo>
                  <a:cubicBezTo>
                    <a:pt x="250621" y="38836"/>
                    <a:pt x="629202" y="26572"/>
                    <a:pt x="629202" y="26572"/>
                  </a:cubicBezTo>
                  <a:cubicBezTo>
                    <a:pt x="658555" y="276640"/>
                    <a:pt x="724329" y="1495828"/>
                    <a:pt x="744166" y="1870719"/>
                  </a:cubicBezTo>
                  <a:lnTo>
                    <a:pt x="744981" y="1886145"/>
                  </a:lnTo>
                  <a:lnTo>
                    <a:pt x="0" y="1886145"/>
                  </a:lnTo>
                  <a:lnTo>
                    <a:pt x="386" y="1879551"/>
                  </a:lnTo>
                  <a:cubicBezTo>
                    <a:pt x="23769" y="1491065"/>
                    <a:pt x="129884" y="0"/>
                    <a:pt x="129884" y="0"/>
                  </a:cubicBezTo>
                  <a:close/>
                </a:path>
              </a:pathLst>
            </a:custGeom>
            <a:solidFill>
              <a:srgbClr val="EAC1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07">
              <a:extLst>
                <a:ext uri="{FF2B5EF4-FFF2-40B4-BE49-F238E27FC236}">
                  <a16:creationId xmlns:a16="http://schemas.microsoft.com/office/drawing/2014/main" id="{B8EB85C1-3859-52A3-69C5-E3BE0EEEC536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1432032" y="1378859"/>
              <a:ext cx="523448" cy="116416"/>
            </a:xfrm>
            <a:custGeom>
              <a:avLst/>
              <a:gdLst>
                <a:gd name="T0" fmla="*/ 14 w 256"/>
                <a:gd name="T1" fmla="*/ 4 h 57"/>
                <a:gd name="T2" fmla="*/ 0 w 256"/>
                <a:gd name="T3" fmla="*/ 40 h 57"/>
                <a:gd name="T4" fmla="*/ 118 w 256"/>
                <a:gd name="T5" fmla="*/ 55 h 57"/>
                <a:gd name="T6" fmla="*/ 249 w 256"/>
                <a:gd name="T7" fmla="*/ 45 h 57"/>
                <a:gd name="T8" fmla="*/ 240 w 256"/>
                <a:gd name="T9" fmla="*/ 7 h 57"/>
                <a:gd name="T10" fmla="*/ 113 w 256"/>
                <a:gd name="T11" fmla="*/ 16 h 57"/>
                <a:gd name="T12" fmla="*/ 14 w 256"/>
                <a:gd name="T13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57">
                  <a:moveTo>
                    <a:pt x="14" y="4"/>
                  </a:moveTo>
                  <a:cubicBezTo>
                    <a:pt x="0" y="0"/>
                    <a:pt x="0" y="17"/>
                    <a:pt x="0" y="40"/>
                  </a:cubicBezTo>
                  <a:cubicBezTo>
                    <a:pt x="0" y="40"/>
                    <a:pt x="33" y="54"/>
                    <a:pt x="118" y="55"/>
                  </a:cubicBezTo>
                  <a:cubicBezTo>
                    <a:pt x="204" y="57"/>
                    <a:pt x="249" y="45"/>
                    <a:pt x="249" y="45"/>
                  </a:cubicBezTo>
                  <a:cubicBezTo>
                    <a:pt x="249" y="45"/>
                    <a:pt x="256" y="5"/>
                    <a:pt x="240" y="7"/>
                  </a:cubicBezTo>
                  <a:cubicBezTo>
                    <a:pt x="229" y="9"/>
                    <a:pt x="171" y="19"/>
                    <a:pt x="113" y="16"/>
                  </a:cubicBezTo>
                  <a:cubicBezTo>
                    <a:pt x="60" y="12"/>
                    <a:pt x="29" y="7"/>
                    <a:pt x="14" y="4"/>
                  </a:cubicBezTo>
                  <a:close/>
                </a:path>
              </a:pathLst>
            </a:custGeom>
            <a:solidFill>
              <a:srgbClr val="EAC1BE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886428-EF5B-90FD-F4E9-D895EA371A07}"/>
              </a:ext>
            </a:extLst>
          </p:cNvPr>
          <p:cNvGrpSpPr/>
          <p:nvPr/>
        </p:nvGrpSpPr>
        <p:grpSpPr>
          <a:xfrm>
            <a:off x="-95819" y="3841943"/>
            <a:ext cx="9335638" cy="708242"/>
            <a:chOff x="-1229336" y="996052"/>
            <a:chExt cx="13103677" cy="1017568"/>
          </a:xfrm>
          <a:effectLst>
            <a:outerShdw blurRad="88900" dist="139700" dir="10800000" sx="102000" sy="102000" algn="t" rotWithShape="0">
              <a:prstClr val="black">
                <a:alpha val="9000"/>
              </a:prstClr>
            </a:outerShdw>
          </a:effectLst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FA25C28-8EEB-0906-7DDE-6DE7A2A7D896}"/>
                </a:ext>
              </a:extLst>
            </p:cNvPr>
            <p:cNvGrpSpPr/>
            <p:nvPr/>
          </p:nvGrpSpPr>
          <p:grpSpPr>
            <a:xfrm>
              <a:off x="3104027" y="1120289"/>
              <a:ext cx="8770314" cy="706055"/>
              <a:chOff x="1144621" y="278479"/>
              <a:chExt cx="8770314" cy="706055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18C7725-6DA3-2347-6A8D-F5312910D6C9}"/>
                  </a:ext>
                </a:extLst>
              </p:cNvPr>
              <p:cNvSpPr/>
              <p:nvPr/>
            </p:nvSpPr>
            <p:spPr>
              <a:xfrm>
                <a:off x="1144621" y="278479"/>
                <a:ext cx="8623155" cy="7060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Title 7">
                <a:extLst>
                  <a:ext uri="{FF2B5EF4-FFF2-40B4-BE49-F238E27FC236}">
                    <a16:creationId xmlns:a16="http://schemas.microsoft.com/office/drawing/2014/main" id="{AF0DF695-15B9-7A73-A550-9EA917290F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7461" y="409907"/>
                <a:ext cx="8207474" cy="443198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rmAutofit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600" b="1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AU" sz="2400" b="0" i="0" dirty="0">
                    <a:solidFill>
                      <a:srgbClr val="177F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</a:t>
                </a:r>
                <a:r>
                  <a:rPr kumimoji="0" lang="en-AU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177F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orget</a:t>
                </a:r>
                <a:r>
                  <a:rPr kumimoji="0" lang="en-AU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7F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what we have done</a:t>
                </a:r>
              </a:p>
            </p:txBody>
          </p:sp>
        </p:grpSp>
        <p:sp>
          <p:nvSpPr>
            <p:cNvPr id="24" name="Freeform 499">
              <a:extLst>
                <a:ext uri="{FF2B5EF4-FFF2-40B4-BE49-F238E27FC236}">
                  <a16:creationId xmlns:a16="http://schemas.microsoft.com/office/drawing/2014/main" id="{16D83D1D-DA00-E8A4-2F38-1C48FC9DC79F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547177" y="996052"/>
              <a:ext cx="1381820" cy="842365"/>
            </a:xfrm>
            <a:custGeom>
              <a:avLst/>
              <a:gdLst>
                <a:gd name="T0" fmla="*/ 1931 w 7549"/>
                <a:gd name="T1" fmla="*/ 3068 h 4606"/>
                <a:gd name="T2" fmla="*/ 585 w 7549"/>
                <a:gd name="T3" fmla="*/ 2416 h 4606"/>
                <a:gd name="T4" fmla="*/ 84 w 7549"/>
                <a:gd name="T5" fmla="*/ 1739 h 4606"/>
                <a:gd name="T6" fmla="*/ 1179 w 7549"/>
                <a:gd name="T7" fmla="*/ 192 h 4606"/>
                <a:gd name="T8" fmla="*/ 2734 w 7549"/>
                <a:gd name="T9" fmla="*/ 125 h 4606"/>
                <a:gd name="T10" fmla="*/ 4740 w 7549"/>
                <a:gd name="T11" fmla="*/ 669 h 4606"/>
                <a:gd name="T12" fmla="*/ 7064 w 7549"/>
                <a:gd name="T13" fmla="*/ 3544 h 4606"/>
                <a:gd name="T14" fmla="*/ 6512 w 7549"/>
                <a:gd name="T15" fmla="*/ 4606 h 4606"/>
                <a:gd name="T16" fmla="*/ 2884 w 7549"/>
                <a:gd name="T17" fmla="*/ 3009 h 4606"/>
                <a:gd name="T18" fmla="*/ 1931 w 7549"/>
                <a:gd name="T19" fmla="*/ 3068 h 4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49" h="4606">
                  <a:moveTo>
                    <a:pt x="1931" y="3068"/>
                  </a:moveTo>
                  <a:cubicBezTo>
                    <a:pt x="1931" y="3068"/>
                    <a:pt x="744" y="2625"/>
                    <a:pt x="585" y="2416"/>
                  </a:cubicBezTo>
                  <a:cubicBezTo>
                    <a:pt x="427" y="2207"/>
                    <a:pt x="0" y="2031"/>
                    <a:pt x="84" y="1739"/>
                  </a:cubicBezTo>
                  <a:cubicBezTo>
                    <a:pt x="167" y="1446"/>
                    <a:pt x="719" y="376"/>
                    <a:pt x="1179" y="192"/>
                  </a:cubicBezTo>
                  <a:cubicBezTo>
                    <a:pt x="1639" y="8"/>
                    <a:pt x="2349" y="0"/>
                    <a:pt x="2734" y="125"/>
                  </a:cubicBezTo>
                  <a:cubicBezTo>
                    <a:pt x="3118" y="251"/>
                    <a:pt x="4523" y="476"/>
                    <a:pt x="4740" y="669"/>
                  </a:cubicBezTo>
                  <a:cubicBezTo>
                    <a:pt x="4958" y="861"/>
                    <a:pt x="6579" y="2993"/>
                    <a:pt x="7064" y="3544"/>
                  </a:cubicBezTo>
                  <a:cubicBezTo>
                    <a:pt x="7549" y="4096"/>
                    <a:pt x="6512" y="4606"/>
                    <a:pt x="6512" y="4606"/>
                  </a:cubicBezTo>
                  <a:cubicBezTo>
                    <a:pt x="2884" y="3009"/>
                    <a:pt x="2884" y="3009"/>
                    <a:pt x="2884" y="3009"/>
                  </a:cubicBezTo>
                  <a:lnTo>
                    <a:pt x="1931" y="3068"/>
                  </a:lnTo>
                  <a:close/>
                </a:path>
              </a:pathLst>
            </a:custGeom>
            <a:solidFill>
              <a:srgbClr val="E9A77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6CFD295-5AF4-EB5C-CE86-6556B34BD0BF}"/>
                </a:ext>
              </a:extLst>
            </p:cNvPr>
            <p:cNvSpPr/>
            <p:nvPr/>
          </p:nvSpPr>
          <p:spPr>
            <a:xfrm>
              <a:off x="2583543" y="1041433"/>
              <a:ext cx="949767" cy="9721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>
              <a:normAutofit fontScale="70000" lnSpcReduction="20000"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Freeform 500">
              <a:extLst>
                <a:ext uri="{FF2B5EF4-FFF2-40B4-BE49-F238E27FC236}">
                  <a16:creationId xmlns:a16="http://schemas.microsoft.com/office/drawing/2014/main" id="{E7DDF5E3-162B-BB90-6A1B-5054FDAA7817}"/>
                </a:ext>
              </a:extLst>
            </p:cNvPr>
            <p:cNvSpPr>
              <a:spLocks/>
            </p:cNvSpPr>
            <p:nvPr/>
          </p:nvSpPr>
          <p:spPr bwMode="auto">
            <a:xfrm rot="13066386" flipV="1">
              <a:off x="1707041" y="1012327"/>
              <a:ext cx="1221064" cy="992147"/>
            </a:xfrm>
            <a:custGeom>
              <a:avLst/>
              <a:gdLst>
                <a:gd name="T0" fmla="*/ 2960 w 6671"/>
                <a:gd name="T1" fmla="*/ 1940 h 5425"/>
                <a:gd name="T2" fmla="*/ 2366 w 6671"/>
                <a:gd name="T3" fmla="*/ 1572 h 5425"/>
                <a:gd name="T4" fmla="*/ 586 w 6671"/>
                <a:gd name="T5" fmla="*/ 636 h 5425"/>
                <a:gd name="T6" fmla="*/ 1447 w 6671"/>
                <a:gd name="T7" fmla="*/ 2274 h 5425"/>
                <a:gd name="T8" fmla="*/ 2438 w 6671"/>
                <a:gd name="T9" fmla="*/ 3434 h 5425"/>
                <a:gd name="T10" fmla="*/ 3668 w 6671"/>
                <a:gd name="T11" fmla="*/ 4907 h 5425"/>
                <a:gd name="T12" fmla="*/ 5432 w 6671"/>
                <a:gd name="T13" fmla="*/ 5425 h 5425"/>
                <a:gd name="T14" fmla="*/ 6671 w 6671"/>
                <a:gd name="T15" fmla="*/ 3595 h 5425"/>
                <a:gd name="T16" fmla="*/ 2960 w 6671"/>
                <a:gd name="T17" fmla="*/ 1940 h 5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71" h="5425">
                  <a:moveTo>
                    <a:pt x="2960" y="1940"/>
                  </a:moveTo>
                  <a:cubicBezTo>
                    <a:pt x="2960" y="1940"/>
                    <a:pt x="2533" y="1756"/>
                    <a:pt x="2366" y="1572"/>
                  </a:cubicBezTo>
                  <a:cubicBezTo>
                    <a:pt x="2199" y="1388"/>
                    <a:pt x="1171" y="0"/>
                    <a:pt x="586" y="636"/>
                  </a:cubicBezTo>
                  <a:cubicBezTo>
                    <a:pt x="0" y="1271"/>
                    <a:pt x="1447" y="2274"/>
                    <a:pt x="1447" y="2274"/>
                  </a:cubicBezTo>
                  <a:cubicBezTo>
                    <a:pt x="1447" y="2274"/>
                    <a:pt x="2296" y="3208"/>
                    <a:pt x="2438" y="3434"/>
                  </a:cubicBezTo>
                  <a:cubicBezTo>
                    <a:pt x="2580" y="3659"/>
                    <a:pt x="3058" y="4706"/>
                    <a:pt x="3668" y="4907"/>
                  </a:cubicBezTo>
                  <a:cubicBezTo>
                    <a:pt x="4279" y="5107"/>
                    <a:pt x="4814" y="4848"/>
                    <a:pt x="5432" y="5425"/>
                  </a:cubicBezTo>
                  <a:cubicBezTo>
                    <a:pt x="6671" y="3595"/>
                    <a:pt x="6671" y="3595"/>
                    <a:pt x="6671" y="3595"/>
                  </a:cubicBezTo>
                  <a:cubicBezTo>
                    <a:pt x="6671" y="3595"/>
                    <a:pt x="4030" y="678"/>
                    <a:pt x="2960" y="1940"/>
                  </a:cubicBezTo>
                  <a:close/>
                </a:path>
              </a:pathLst>
            </a:custGeom>
            <a:solidFill>
              <a:srgbClr val="E9A77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7" name="Freeform: Shape 596">
              <a:extLst>
                <a:ext uri="{FF2B5EF4-FFF2-40B4-BE49-F238E27FC236}">
                  <a16:creationId xmlns:a16="http://schemas.microsoft.com/office/drawing/2014/main" id="{90DB1126-F124-0D8C-EF28-FD173220C2E5}"/>
                </a:ext>
              </a:extLst>
            </p:cNvPr>
            <p:cNvSpPr/>
            <p:nvPr/>
          </p:nvSpPr>
          <p:spPr>
            <a:xfrm rot="16200000" flipV="1">
              <a:off x="-132741" y="-16415"/>
              <a:ext cx="744981" cy="2938172"/>
            </a:xfrm>
            <a:custGeom>
              <a:avLst/>
              <a:gdLst>
                <a:gd name="connsiteX0" fmla="*/ 129884 w 744981"/>
                <a:gd name="connsiteY0" fmla="*/ 0 h 1886145"/>
                <a:gd name="connsiteX1" fmla="*/ 629202 w 744981"/>
                <a:gd name="connsiteY1" fmla="*/ 26572 h 1886145"/>
                <a:gd name="connsiteX2" fmla="*/ 744166 w 744981"/>
                <a:gd name="connsiteY2" fmla="*/ 1870719 h 1886145"/>
                <a:gd name="connsiteX3" fmla="*/ 744981 w 744981"/>
                <a:gd name="connsiteY3" fmla="*/ 1886145 h 1886145"/>
                <a:gd name="connsiteX4" fmla="*/ 0 w 744981"/>
                <a:gd name="connsiteY4" fmla="*/ 1886145 h 1886145"/>
                <a:gd name="connsiteX5" fmla="*/ 386 w 744981"/>
                <a:gd name="connsiteY5" fmla="*/ 1879551 h 1886145"/>
                <a:gd name="connsiteX6" fmla="*/ 129884 w 744981"/>
                <a:gd name="connsiteY6" fmla="*/ 0 h 1886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4981" h="1886145">
                  <a:moveTo>
                    <a:pt x="129884" y="0"/>
                  </a:moveTo>
                  <a:cubicBezTo>
                    <a:pt x="250621" y="38836"/>
                    <a:pt x="629202" y="26572"/>
                    <a:pt x="629202" y="26572"/>
                  </a:cubicBezTo>
                  <a:cubicBezTo>
                    <a:pt x="658555" y="276640"/>
                    <a:pt x="724329" y="1495828"/>
                    <a:pt x="744166" y="1870719"/>
                  </a:cubicBezTo>
                  <a:lnTo>
                    <a:pt x="744981" y="1886145"/>
                  </a:lnTo>
                  <a:lnTo>
                    <a:pt x="0" y="1886145"/>
                  </a:lnTo>
                  <a:lnTo>
                    <a:pt x="386" y="1879551"/>
                  </a:lnTo>
                  <a:cubicBezTo>
                    <a:pt x="23769" y="1491065"/>
                    <a:pt x="129884" y="0"/>
                    <a:pt x="129884" y="0"/>
                  </a:cubicBezTo>
                  <a:close/>
                </a:path>
              </a:pathLst>
            </a:custGeom>
            <a:solidFill>
              <a:srgbClr val="C1E7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107">
              <a:extLst>
                <a:ext uri="{FF2B5EF4-FFF2-40B4-BE49-F238E27FC236}">
                  <a16:creationId xmlns:a16="http://schemas.microsoft.com/office/drawing/2014/main" id="{27C00436-4E62-44A8-A8FF-57D9D4321073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1432032" y="1378859"/>
              <a:ext cx="523448" cy="116416"/>
            </a:xfrm>
            <a:custGeom>
              <a:avLst/>
              <a:gdLst>
                <a:gd name="T0" fmla="*/ 14 w 256"/>
                <a:gd name="T1" fmla="*/ 4 h 57"/>
                <a:gd name="T2" fmla="*/ 0 w 256"/>
                <a:gd name="T3" fmla="*/ 40 h 57"/>
                <a:gd name="T4" fmla="*/ 118 w 256"/>
                <a:gd name="T5" fmla="*/ 55 h 57"/>
                <a:gd name="T6" fmla="*/ 249 w 256"/>
                <a:gd name="T7" fmla="*/ 45 h 57"/>
                <a:gd name="T8" fmla="*/ 240 w 256"/>
                <a:gd name="T9" fmla="*/ 7 h 57"/>
                <a:gd name="T10" fmla="*/ 113 w 256"/>
                <a:gd name="T11" fmla="*/ 16 h 57"/>
                <a:gd name="T12" fmla="*/ 14 w 256"/>
                <a:gd name="T13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57">
                  <a:moveTo>
                    <a:pt x="14" y="4"/>
                  </a:moveTo>
                  <a:cubicBezTo>
                    <a:pt x="0" y="0"/>
                    <a:pt x="0" y="17"/>
                    <a:pt x="0" y="40"/>
                  </a:cubicBezTo>
                  <a:cubicBezTo>
                    <a:pt x="0" y="40"/>
                    <a:pt x="33" y="54"/>
                    <a:pt x="118" y="55"/>
                  </a:cubicBezTo>
                  <a:cubicBezTo>
                    <a:pt x="204" y="57"/>
                    <a:pt x="249" y="45"/>
                    <a:pt x="249" y="45"/>
                  </a:cubicBezTo>
                  <a:cubicBezTo>
                    <a:pt x="249" y="45"/>
                    <a:pt x="256" y="5"/>
                    <a:pt x="240" y="7"/>
                  </a:cubicBezTo>
                  <a:cubicBezTo>
                    <a:pt x="229" y="9"/>
                    <a:pt x="171" y="19"/>
                    <a:pt x="113" y="16"/>
                  </a:cubicBezTo>
                  <a:cubicBezTo>
                    <a:pt x="60" y="12"/>
                    <a:pt x="29" y="7"/>
                    <a:pt x="14" y="4"/>
                  </a:cubicBezTo>
                  <a:close/>
                </a:path>
              </a:pathLst>
            </a:custGeom>
            <a:solidFill>
              <a:srgbClr val="C1E7E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CC07D476-B740-F260-6515-75786B1279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7624762" cy="461665"/>
          </a:xfrm>
        </p:spPr>
        <p:txBody>
          <a:bodyPr/>
          <a:lstStyle/>
          <a:p>
            <a:r>
              <a:rPr lang="en-GB" dirty="0">
                <a:latin typeface="+mn-lt"/>
              </a:rPr>
              <a:t>We can train our brain to</a:t>
            </a:r>
            <a:r>
              <a:rPr lang="en-GB" sz="2400" i="0" dirty="0">
                <a:solidFill>
                  <a:srgbClr val="000000"/>
                </a:solidFill>
                <a:latin typeface="+mn-lt"/>
              </a:rPr>
              <a:t> ___________________.</a:t>
            </a:r>
            <a:endParaRPr lang="en-AU" sz="2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B88A6F7-9C0E-029F-752D-476FAA450C7A}"/>
              </a:ext>
            </a:extLst>
          </p:cNvPr>
          <p:cNvSpPr txBox="1">
            <a:spLocks/>
          </p:cNvSpPr>
          <p:nvPr/>
        </p:nvSpPr>
        <p:spPr>
          <a:xfrm>
            <a:off x="1409562" y="468106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Train Your Brain</a:t>
            </a:r>
          </a:p>
        </p:txBody>
      </p:sp>
    </p:spTree>
    <p:extLst>
      <p:ext uri="{BB962C8B-B14F-4D97-AF65-F5344CB8AC3E}">
        <p14:creationId xmlns:p14="http://schemas.microsoft.com/office/powerpoint/2010/main" val="195303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3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xit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xit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xit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014355-C304-8609-9D23-AD258D7F17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1200329"/>
          </a:xfrm>
        </p:spPr>
        <p:txBody>
          <a:bodyPr/>
          <a:lstStyle/>
          <a:p>
            <a:r>
              <a:rPr lang="en-GB"/>
              <a:t>Visualisation is when you use your </a:t>
            </a:r>
            <a:r>
              <a:rPr lang="en-GB" b="1"/>
              <a:t>imagination</a:t>
            </a:r>
            <a:r>
              <a:rPr lang="en-GB"/>
              <a:t> to make </a:t>
            </a:r>
            <a:r>
              <a:rPr lang="en-GB" b="1"/>
              <a:t>pictures in your brain</a:t>
            </a:r>
            <a:r>
              <a:rPr lang="en-GB"/>
              <a:t> to help you feel </a:t>
            </a:r>
            <a:r>
              <a:rPr lang="en-GB" b="1"/>
              <a:t>calm, relaxed and happy </a:t>
            </a:r>
            <a:r>
              <a:rPr lang="en-GB"/>
              <a:t>so you can </a:t>
            </a:r>
            <a:r>
              <a:rPr lang="en-GB" b="1"/>
              <a:t>gain control of your feelings</a:t>
            </a:r>
            <a:r>
              <a:rPr lang="en-GB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B1118-DA5F-D639-F7C5-1355F1E1D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7011" y="496666"/>
            <a:ext cx="5760720" cy="5365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Visualisation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7218E29C-AA7C-2DBD-AD74-8E0D6EE12BE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5894" y="2370923"/>
            <a:ext cx="5312211" cy="393780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0787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238D43-28E5-2539-A5A6-9F54DA62E1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3506" y="984416"/>
            <a:ext cx="6634264" cy="53243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63CA9D-BA43-3EF1-70AA-0445B55736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3506" y="984416"/>
            <a:ext cx="6536988" cy="53862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7581-06D1-1830-67E9-F0A3910B9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9394" y="361823"/>
            <a:ext cx="6766560" cy="536575"/>
          </a:xfrm>
        </p:spPr>
        <p:txBody>
          <a:bodyPr>
            <a:noAutofit/>
          </a:bodyPr>
          <a:lstStyle/>
          <a:p>
            <a:r>
              <a:rPr lang="en-US" dirty="0"/>
              <a:t>Paths In Our Brain</a:t>
            </a:r>
          </a:p>
        </p:txBody>
      </p:sp>
    </p:spTree>
    <p:extLst>
      <p:ext uri="{BB962C8B-B14F-4D97-AF65-F5344CB8AC3E}">
        <p14:creationId xmlns:p14="http://schemas.microsoft.com/office/powerpoint/2010/main" val="151315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F0BDA-73F1-C186-9728-E2B6F8F15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4">
            <a:extLst>
              <a:ext uri="{FF2B5EF4-FFF2-40B4-BE49-F238E27FC236}">
                <a16:creationId xmlns:a16="http://schemas.microsoft.com/office/drawing/2014/main" id="{17CE4638-F678-E880-E139-96D8328959E8}"/>
              </a:ext>
            </a:extLst>
          </p:cNvPr>
          <p:cNvSpPr/>
          <p:nvPr/>
        </p:nvSpPr>
        <p:spPr>
          <a:xfrm>
            <a:off x="4765008" y="4696182"/>
            <a:ext cx="2130552" cy="1288426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100" dirty="0">
              <a:solidFill>
                <a:schemeClr val="tx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A8F35B-60D6-FE65-5910-E8547F83BF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297" y="2712311"/>
            <a:ext cx="2195286" cy="1234848"/>
          </a:xfrm>
          <a:prstGeom prst="ellipse">
            <a:avLst/>
          </a:prstGeom>
        </p:spPr>
      </p:pic>
      <p:pic>
        <p:nvPicPr>
          <p:cNvPr id="19" name="Picture 18" descr="A bed with a stuffed animal&#10;&#10;AI-generated content may be incorrect.">
            <a:extLst>
              <a:ext uri="{FF2B5EF4-FFF2-40B4-BE49-F238E27FC236}">
                <a16:creationId xmlns:a16="http://schemas.microsoft.com/office/drawing/2014/main" id="{28EB068F-AEB2-AAB2-B515-D58B7C835C6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3071" y="1105184"/>
            <a:ext cx="1951428" cy="1300480"/>
          </a:xfrm>
          <a:prstGeom prst="ellipse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59FA5C1-B327-1BB3-0143-BD9414BFB01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692" y="1193327"/>
            <a:ext cx="6888616" cy="510635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15" name="Freeform 2">
            <a:extLst>
              <a:ext uri="{FF2B5EF4-FFF2-40B4-BE49-F238E27FC236}">
                <a16:creationId xmlns:a16="http://schemas.microsoft.com/office/drawing/2014/main" id="{9D09F785-87DC-BB30-934B-E8C7FED2B71D}"/>
              </a:ext>
            </a:extLst>
          </p:cNvPr>
          <p:cNvSpPr/>
          <p:nvPr/>
        </p:nvSpPr>
        <p:spPr>
          <a:xfrm>
            <a:off x="1186655" y="568325"/>
            <a:ext cx="6777672" cy="6590623"/>
          </a:xfrm>
          <a:custGeom>
            <a:avLst/>
            <a:gdLst/>
            <a:ahLst/>
            <a:cxnLst/>
            <a:rect l="l" t="t" r="r" b="b"/>
            <a:pathLst>
              <a:path w="8036296" h="8036296">
                <a:moveTo>
                  <a:pt x="0" y="0"/>
                </a:moveTo>
                <a:lnTo>
                  <a:pt x="8036296" y="0"/>
                </a:lnTo>
                <a:lnTo>
                  <a:pt x="8036296" y="8036296"/>
                </a:lnTo>
                <a:lnTo>
                  <a:pt x="0" y="803629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DCFBDE-9BE4-923F-5F6F-D0C70A507B02}"/>
              </a:ext>
            </a:extLst>
          </p:cNvPr>
          <p:cNvSpPr txBox="1"/>
          <p:nvPr/>
        </p:nvSpPr>
        <p:spPr>
          <a:xfrm rot="19437097">
            <a:off x="6257334" y="5673144"/>
            <a:ext cx="1698472" cy="3830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ArchDown">
              <a:avLst/>
            </a:prstTxWarp>
            <a:noAutofit/>
          </a:bodyPr>
          <a:lstStyle/>
          <a:p>
            <a:pPr>
              <a:spcBef>
                <a:spcPts val="672"/>
              </a:spcBef>
            </a:pPr>
            <a:r>
              <a:rPr lang="en-GB" i="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Peaceful Place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01B3C2-3788-CFC7-E0C4-17C4F05E6A3D}"/>
              </a:ext>
            </a:extLst>
          </p:cNvPr>
          <p:cNvSpPr txBox="1"/>
          <p:nvPr/>
        </p:nvSpPr>
        <p:spPr>
          <a:xfrm rot="4255998">
            <a:off x="6754241" y="3074403"/>
            <a:ext cx="2623751" cy="3830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ArchUp">
              <a:avLst/>
            </a:prstTxWarp>
            <a:noAutofit/>
          </a:bodyPr>
          <a:lstStyle/>
          <a:p>
            <a:pPr>
              <a:spcBef>
                <a:spcPts val="672"/>
              </a:spcBef>
            </a:pPr>
            <a:r>
              <a:rPr lang="en-GB" i="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Happy Memory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305285-D370-4788-993F-EE800C344866}"/>
              </a:ext>
            </a:extLst>
          </p:cNvPr>
          <p:cNvSpPr txBox="1"/>
          <p:nvPr/>
        </p:nvSpPr>
        <p:spPr>
          <a:xfrm rot="19186844">
            <a:off x="869341" y="1523684"/>
            <a:ext cx="2193941" cy="3409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ArchUp">
              <a:avLst/>
            </a:prstTxWarp>
            <a:noAutofit/>
          </a:bodyPr>
          <a:lstStyle/>
          <a:p>
            <a:pPr>
              <a:spcBef>
                <a:spcPts val="672"/>
              </a:spcBef>
            </a:pPr>
            <a:r>
              <a:rPr lang="en-GB" i="0" dirty="0">
                <a:solidFill>
                  <a:srgbClr val="00000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Safe, Cosy Place</a:t>
            </a:r>
          </a:p>
        </p:txBody>
      </p:sp>
      <p:pic>
        <p:nvPicPr>
          <p:cNvPr id="16" name="Picture 15" descr="A colorful brain with multiple colored bubbles&#10;&#10;AI-generated content may be incorrect.">
            <a:extLst>
              <a:ext uri="{FF2B5EF4-FFF2-40B4-BE49-F238E27FC236}">
                <a16:creationId xmlns:a16="http://schemas.microsoft.com/office/drawing/2014/main" id="{F7EE9B1E-E307-F732-19BE-76CDA1C792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624" y="557784"/>
            <a:ext cx="6778752" cy="6591162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807E07-CC63-15B3-AB5B-568C4A44644C}"/>
              </a:ext>
            </a:extLst>
          </p:cNvPr>
          <p:cNvSpPr txBox="1">
            <a:spLocks/>
          </p:cNvSpPr>
          <p:nvPr/>
        </p:nvSpPr>
        <p:spPr>
          <a:xfrm>
            <a:off x="1869394" y="361823"/>
            <a:ext cx="6766560" cy="536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Paths In Our Brain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1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5" grpId="0" animBg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42999B-E6EB-8C43-DF5B-C858B74F2F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4654850" cy="461665"/>
          </a:xfrm>
        </p:spPr>
        <p:txBody>
          <a:bodyPr/>
          <a:lstStyle/>
          <a:p>
            <a:r>
              <a:rPr lang="en-US" dirty="0"/>
              <a:t>Where did the three paths in your brain take you?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C15B2F08-C501-8D30-9964-A6AC8BB7B7FE}"/>
              </a:ext>
            </a:extLst>
          </p:cNvPr>
          <p:cNvSpPr txBox="1">
            <a:spLocks/>
          </p:cNvSpPr>
          <p:nvPr/>
        </p:nvSpPr>
        <p:spPr>
          <a:xfrm>
            <a:off x="325712" y="3520788"/>
            <a:ext cx="8247888" cy="830997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/>
              <a:t>How do we train our brain to lower the volume of our loud feelings?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1002566-E5AD-BF17-63D0-B9E673A2E5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620" y="4147023"/>
            <a:ext cx="3011068" cy="223202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  <a:effectLst>
            <a:outerShdw blurRad="63500" sx="102000" sy="102000" algn="ctr" rotWithShape="0">
              <a:srgbClr val="EAC1BE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7CE1BC-D788-9737-C2D2-B315989D8E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866" y="478952"/>
            <a:ext cx="3301822" cy="304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5041380"/>
          </a:xfrm>
        </p:spPr>
        <p:txBody>
          <a:bodyPr/>
          <a:lstStyle/>
          <a:p>
            <a:r>
              <a:rPr lang="en-GB"/>
              <a:t>Inside our brain is a very special part that </a:t>
            </a:r>
            <a:r>
              <a:rPr lang="en-GB" b="1"/>
              <a:t>controls our feelings. </a:t>
            </a:r>
            <a:r>
              <a:rPr lang="en-GB"/>
              <a:t>Even though it is really </a:t>
            </a:r>
            <a:r>
              <a:rPr lang="en-GB" b="1"/>
              <a:t>small, </a:t>
            </a:r>
            <a:r>
              <a:rPr lang="en-GB"/>
              <a:t>it is incredibly </a:t>
            </a:r>
            <a:r>
              <a:rPr lang="en-GB" b="1"/>
              <a:t>important</a:t>
            </a:r>
            <a:r>
              <a:rPr lang="en-GB"/>
              <a:t>!</a:t>
            </a:r>
          </a:p>
          <a:p>
            <a:endParaRPr lang="en-GB"/>
          </a:p>
          <a:p>
            <a:r>
              <a:rPr lang="en-GB"/>
              <a:t>We can </a:t>
            </a:r>
            <a:r>
              <a:rPr lang="en-GB" b="1"/>
              <a:t>train our brain </a:t>
            </a:r>
            <a:r>
              <a:rPr lang="en-GB"/>
              <a:t>to get better at </a:t>
            </a:r>
            <a:r>
              <a:rPr lang="en-GB" b="1"/>
              <a:t>lowering the volume </a:t>
            </a:r>
            <a:r>
              <a:rPr lang="en-GB"/>
              <a:t>of our loud feelings by teaching ourselves new ways to be calm.</a:t>
            </a:r>
          </a:p>
          <a:p>
            <a:endParaRPr lang="en-GB"/>
          </a:p>
          <a:p>
            <a:r>
              <a:rPr lang="en-GB"/>
              <a:t>To train our brain, we can practise using a visualisation of </a:t>
            </a:r>
            <a:r>
              <a:rPr lang="en-GB" b="1"/>
              <a:t>three calming paths</a:t>
            </a:r>
            <a:r>
              <a:rPr lang="en-GB"/>
              <a:t> in our brain that take us to </a:t>
            </a:r>
            <a:r>
              <a:rPr lang="en-GB" b="1"/>
              <a:t>different places.</a:t>
            </a:r>
          </a:p>
          <a:p>
            <a:endParaRPr lang="en-GB"/>
          </a:p>
          <a:p>
            <a:r>
              <a:rPr lang="en-GB"/>
              <a:t>By training our brain, </a:t>
            </a:r>
            <a:r>
              <a:rPr lang="en-GB" b="1"/>
              <a:t>it gets better </a:t>
            </a:r>
            <a:r>
              <a:rPr lang="en-GB"/>
              <a:t>at helping us feel calm and relaxed, so we can make </a:t>
            </a:r>
            <a:r>
              <a:rPr lang="en-GB" b="1"/>
              <a:t>smart choices.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9A60-3AF0-2583-7C74-B4A444B5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EB5A-978C-DA72-F240-A18C3815FFB5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5DB48-E778-A132-9E3E-8CB48F90E6F2}"/>
              </a:ext>
            </a:extLst>
          </p:cNvPr>
          <p:cNvSpPr/>
          <p:nvPr/>
        </p:nvSpPr>
        <p:spPr>
          <a:xfrm rot="5400000">
            <a:off x="438413" y="4151483"/>
            <a:ext cx="207088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D86F4-C285-DC4E-7469-B82BA8166356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A6563-299A-E66F-D516-2B73B6B2F808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2368F0F-C8FE-A1E6-AB93-C6A539C16F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465B5E-D431-783E-BC8A-7E5F4BAA60D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718" y="1907610"/>
            <a:ext cx="2101689" cy="2217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8338EE-3F3A-4D6C-77C0-AFE84FBBD39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848" y="4187126"/>
            <a:ext cx="2021427" cy="214972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482229D2-5BEA-1CCD-14C5-C4F3788E8082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4BC3C09-F51A-4D27-FA00-A62A9430141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64AC4F1-E94D-5038-3CF7-F47CDC33887D}"/>
              </a:ext>
            </a:extLst>
          </p:cNvPr>
          <p:cNvSpPr>
            <a:spLocks noChangeAspect="1"/>
          </p:cNvSpPr>
          <p:nvPr/>
        </p:nvSpPr>
        <p:spPr>
          <a:xfrm>
            <a:off x="401311" y="3970464"/>
            <a:ext cx="2145096" cy="2428260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E5FDCB2-4DA9-CCB5-2C63-EE640A175B2D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79C39C-325D-3772-E944-AC214401EA71}"/>
              </a:ext>
            </a:extLst>
          </p:cNvPr>
          <p:cNvSpPr txBox="1">
            <a:spLocks/>
          </p:cNvSpPr>
          <p:nvPr/>
        </p:nvSpPr>
        <p:spPr>
          <a:xfrm>
            <a:off x="2725635" y="4846595"/>
            <a:ext cx="557615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rgbClr val="000000"/>
                </a:solidFill>
              </a:rPr>
              <a:t>identify </a:t>
            </a:r>
            <a:r>
              <a:rPr lang="en-US" i="0" dirty="0">
                <a:solidFill>
                  <a:srgbClr val="000000"/>
                </a:solidFill>
              </a:rPr>
              <a:t>how </a:t>
            </a:r>
            <a:r>
              <a:rPr lang="en-US" i="0" dirty="0" err="1">
                <a:solidFill>
                  <a:srgbClr val="000000"/>
                </a:solidFill>
              </a:rPr>
              <a:t>visualisation</a:t>
            </a:r>
            <a:r>
              <a:rPr lang="en-US" i="0" dirty="0">
                <a:solidFill>
                  <a:srgbClr val="000000"/>
                </a:solidFill>
              </a:rPr>
              <a:t> can help your brain?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BFED4FB-15F3-40E8-9F3C-3B03B6274881}"/>
              </a:ext>
            </a:extLst>
          </p:cNvPr>
          <p:cNvSpPr txBox="1">
            <a:spLocks/>
          </p:cNvSpPr>
          <p:nvPr/>
        </p:nvSpPr>
        <p:spPr>
          <a:xfrm>
            <a:off x="2725635" y="2578085"/>
            <a:ext cx="302545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picture </a:t>
            </a:r>
            <a:r>
              <a:rPr lang="en-US" i="0">
                <a:solidFill>
                  <a:srgbClr val="000000"/>
                </a:solidFill>
                <a:ea typeface="Calibri"/>
              </a:rPr>
              <a:t>a calm place or memory in your mind</a:t>
            </a:r>
            <a:endParaRPr lang="en-US" i="0">
              <a:solidFill>
                <a:srgbClr val="00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DDD257-2FF4-AD27-3F9D-095D94A3410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05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247888" cy="830997"/>
          </a:xfrm>
        </p:spPr>
        <p:txBody>
          <a:bodyPr/>
          <a:lstStyle/>
          <a:p>
            <a:r>
              <a:rPr lang="en-US" dirty="0"/>
              <a:t>In the next lesson, we will learn how to use positive self-talk      to guide your actions and manage strong feelings.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E13B56C6-3A88-B896-BCDB-D5BC43FCC2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3800" y="2145437"/>
            <a:ext cx="5616399" cy="416328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3KN27SNVY5CS-90160594-429471</_dlc_DocId>
    <_dlc_DocIdUrl xmlns="f315eb64-a02b-4bd5-a84c-38ab918c4ccd">
      <Url>https://ggsaus.sharepoint.com/sites/Curriculum/_layouts/15/DocIdRedir.aspx?ID=3KN27SNVY5CS-90160594-429471</Url>
      <Description>3KN27SNVY5CS-90160594-429471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CCA1584-9CA9-46D4-BE44-1AD376E0FB8E}">
  <ds:schemaRefs>
    <ds:schemaRef ds:uri="http://schemas.microsoft.com/office/2006/documentManagement/types"/>
    <ds:schemaRef ds:uri="http://purl.org/dc/terms/"/>
    <ds:schemaRef ds:uri="f315eb64-a02b-4bd5-a84c-38ab918c4ccd"/>
    <ds:schemaRef ds:uri="http://schemas.openxmlformats.org/package/2006/metadata/core-properties"/>
    <ds:schemaRef ds:uri="http://schemas.microsoft.com/office/2006/metadata/properties"/>
    <ds:schemaRef ds:uri="d63ea73a-d7e6-4e3a-bf41-d78273581467"/>
    <ds:schemaRef ds:uri="http://purl.org/dc/dcmitype/"/>
    <ds:schemaRef ds:uri="http://purl.org/dc/elements/1.1/"/>
    <ds:schemaRef ds:uri="http://schemas.microsoft.com/office/infopath/2007/PartnerControl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C3AA14F-D9C4-4BA9-ADE8-CC9E3572349B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343</TotalTime>
  <Words>404</Words>
  <Application>Microsoft Macintosh PowerPoint</Application>
  <PresentationFormat>On-screen Show (4:3)</PresentationFormat>
  <Paragraphs>45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Dreaming Outloud Pro</vt:lpstr>
      <vt:lpstr>Arial</vt:lpstr>
      <vt:lpstr>Calibri</vt:lpstr>
      <vt:lpstr>American Typewriter</vt:lpstr>
      <vt:lpstr>Copperplate</vt:lpstr>
      <vt:lpstr>Calibr</vt:lpstr>
      <vt:lpstr>Times New Roman</vt:lpstr>
      <vt:lpstr>Gotham-Book</vt:lpstr>
      <vt:lpstr>GGSA_CharacterDev_PPT_Theme</vt:lpstr>
      <vt:lpstr>Visualising Calm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Sarah Khan</cp:lastModifiedBy>
  <cp:revision>2</cp:revision>
  <cp:lastPrinted>2021-04-07T01:54:21Z</cp:lastPrinted>
  <dcterms:created xsi:type="dcterms:W3CDTF">2024-04-29T10:07:44Z</dcterms:created>
  <dcterms:modified xsi:type="dcterms:W3CDTF">2026-03-20T04:45:24Z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55a2f310-5189-4bb6-aeef-50168612577d</vt:lpwstr>
  </property>
</Properties>
</file>