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6213" r:id="rId5"/>
  </p:sldMasterIdLst>
  <p:notesMasterIdLst>
    <p:notesMasterId r:id="rId28"/>
  </p:notesMasterIdLst>
  <p:handoutMasterIdLst>
    <p:handoutMasterId r:id="rId29"/>
  </p:handoutMasterIdLst>
  <p:sldIdLst>
    <p:sldId id="256" r:id="rId6"/>
    <p:sldId id="261" r:id="rId7"/>
    <p:sldId id="319" r:id="rId8"/>
    <p:sldId id="285" r:id="rId9"/>
    <p:sldId id="290" r:id="rId10"/>
    <p:sldId id="320" r:id="rId11"/>
    <p:sldId id="321" r:id="rId12"/>
    <p:sldId id="2006" r:id="rId13"/>
    <p:sldId id="322" r:id="rId14"/>
    <p:sldId id="297" r:id="rId15"/>
    <p:sldId id="305" r:id="rId16"/>
    <p:sldId id="325" r:id="rId17"/>
    <p:sldId id="326" r:id="rId18"/>
    <p:sldId id="324" r:id="rId19"/>
    <p:sldId id="291" r:id="rId20"/>
    <p:sldId id="328" r:id="rId21"/>
    <p:sldId id="327" r:id="rId22"/>
    <p:sldId id="259" r:id="rId23"/>
    <p:sldId id="330" r:id="rId24"/>
    <p:sldId id="329" r:id="rId25"/>
    <p:sldId id="277" r:id="rId26"/>
    <p:sldId id="298" r:id="rId27"/>
  </p:sldIdLst>
  <p:sldSz cx="9144000" cy="6858000" type="screen4x3"/>
  <p:notesSz cx="7019925" cy="9305925"/>
  <p:embeddedFontLst>
    <p:embeddedFont>
      <p:font typeface="American Typewriter" panose="02090604020004020304" pitchFamily="18" charset="77"/>
      <p:regular r:id="rId30"/>
    </p:embeddedFont>
    <p:embeddedFont>
      <p:font typeface="Calibri (MS) Bold" panose="020B0604020202020204" pitchFamily="34" charset="0"/>
      <p:regular r:id="rId31"/>
      <p:bold r:id="rId32"/>
      <p:italic r:id="rId33"/>
      <p:boldItalic r:id="rId34"/>
    </p:embeddedFont>
    <p:embeddedFont>
      <p:font typeface="Dreaming Outloud Pro" panose="03050502040302030504" pitchFamily="66" charset="77"/>
      <p:regular r:id="rId35"/>
      <p:italic r:id="rId36"/>
    </p:embeddedFont>
    <p:embeddedFont>
      <p:font typeface="Edu QLD Beginner" pitchFamily="2" charset="0"/>
      <p:regular r:id="rId37"/>
      <p:bold r:id="rId38"/>
    </p:embeddedFont>
    <p:embeddedFont>
      <p:font typeface="Gotham-Book" panose="020F0502020204030204" pitchFamily="34" charset="0"/>
      <p:regular r:id="rId39"/>
      <p:bold r:id="rId40"/>
      <p:italic r:id="rId41"/>
      <p:boldItalic r:id="rId42"/>
    </p:embeddedFont>
  </p:embeddedFont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i="1" kern="1200">
        <a:solidFill>
          <a:schemeClr val="bg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2400" i="1" kern="1200">
        <a:solidFill>
          <a:schemeClr val="bg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2400" i="1" kern="1200">
        <a:solidFill>
          <a:schemeClr val="bg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2400" i="1" kern="1200">
        <a:solidFill>
          <a:schemeClr val="bg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2400" i="1" kern="1200">
        <a:solidFill>
          <a:schemeClr val="bg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2400" i="1" kern="1200">
        <a:solidFill>
          <a:schemeClr val="bg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sz="2400" i="1" kern="1200">
        <a:solidFill>
          <a:schemeClr val="bg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sz="2400" i="1" kern="1200">
        <a:solidFill>
          <a:schemeClr val="bg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sz="2400" i="1" kern="1200">
        <a:solidFill>
          <a:schemeClr val="bg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527" userDrawn="1">
          <p15:clr>
            <a:srgbClr val="A4A3A4"/>
          </p15:clr>
        </p15:guide>
        <p15:guide id="2" pos="272" userDrawn="1">
          <p15:clr>
            <a:srgbClr val="A4A3A4"/>
          </p15:clr>
        </p15:guide>
        <p15:guide id="3" pos="2880" userDrawn="1">
          <p15:clr>
            <a:srgbClr val="A4A3A4"/>
          </p15:clr>
        </p15:guide>
        <p15:guide id="4" pos="5465" userDrawn="1">
          <p15:clr>
            <a:srgbClr val="A4A3A4"/>
          </p15:clr>
        </p15:guide>
        <p15:guide id="5" orient="horz" pos="640" userDrawn="1">
          <p15:clr>
            <a:srgbClr val="A4A3A4"/>
          </p15:clr>
        </p15:guide>
        <p15:guide id="6" orient="horz" pos="3974" userDrawn="1">
          <p15:clr>
            <a:srgbClr val="A4A3A4"/>
          </p15:clr>
        </p15:guide>
        <p15:guide id="7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31" userDrawn="1">
          <p15:clr>
            <a:srgbClr val="A4A3A4"/>
          </p15:clr>
        </p15:guide>
        <p15:guide id="2" pos="2212" userDrawn="1">
          <p15:clr>
            <a:srgbClr val="A4A3A4"/>
          </p15:clr>
        </p15:guide>
      </p15:notes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4CF1D125-CDAC-41BA-663D-FA2ED412B9D6}" name="Elizabeth Piaquadio" initials="" userId="S::epiaquadio@goodtogreatschools.org.au::52767243-7565-4b68-b9c1-5d2bede989b0" providerId="AD"/>
  <p188:author id="{C4288552-6D0E-8CC2-62D5-390F7A912CEC}" name="Abbas Kassem" initials="" userId="S::akassem@goodtogreatschools.org.au::b5422da9-d130-411e-8a14-2c174765e2f3" providerId="AD"/>
  <p188:author id="{A858C27E-DE66-476E-F0D9-1C44EA3E7CC1}" name="Chantal Rae" initials="CR" userId="S::crae@goodtogreatschools.org.au::a1db561e-73a2-489d-a119-0f73c1c2f06f" providerId="AD"/>
  <p188:author id="{F9EC709B-A35B-5782-C0E0-A56C6394654A}" name="Sara Reynolds" initials="SR" userId="S::sreynolds@goodtogreatschools.org.au::69865588-b2e5-414a-9d2a-0cd2581b20ed" providerId="AD"/>
  <p188:author id="{975C13B1-098B-AE78-A050-04A321074122}" name="Nathan Duff" initials="ND" userId="S::nduff@goodtogreatschools.org.au::5454dd5d-9811-49f6-92ba-8b7b8eb9777a" providerId="AD"/>
  <p188:author id="{F3A441D6-6F02-665D-5AC6-34A1AF2D56A9}" name="Lorraine Sage" initials="LS" userId="S::lsage@goodtogreatschools.org.au::492655dd-2671-48ce-be84-1cb87887afd8" providerId="AD"/>
  <p188:author id="{9B6C35E0-19F5-AC4A-AE69-0037BB855A2A}" name="Duncan Hastie" initials="DH" userId="S::dhastie@goodtogreatschools.org.au::6b9ddfa0-3e8b-4c72-a299-e1e58d399348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Trudy Sinnamon" initials="TS" lastIdx="16" clrIdx="0"/>
  <p:cmAuthor id="2" name="ayesha@checkitediting.com.au" initials="a" lastIdx="1" clrIdx="1">
    <p:extLst>
      <p:ext uri="{19B8F6BF-5375-455C-9EA6-DF929625EA0E}">
        <p15:presenceInfo xmlns:p15="http://schemas.microsoft.com/office/powerpoint/2012/main" userId="3ac9f934761b203a" providerId="Windows Live"/>
      </p:ext>
    </p:extLst>
  </p:cmAuthor>
  <p:cmAuthor id="3" name="Nadine Anderson-Conklin" initials="NAC" lastIdx="2" clrIdx="2">
    <p:extLst>
      <p:ext uri="{19B8F6BF-5375-455C-9EA6-DF929625EA0E}">
        <p15:presenceInfo xmlns:p15="http://schemas.microsoft.com/office/powerpoint/2012/main" userId="S::NAnderson@goodtogreatschools.org.au::a935aca9-513a-492d-957e-465cbe939dd1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1E7EA"/>
    <a:srgbClr val="000000"/>
    <a:srgbClr val="99CC00"/>
    <a:srgbClr val="FF5050"/>
    <a:srgbClr val="D8C6FF"/>
    <a:srgbClr val="EAC1BE"/>
    <a:srgbClr val="FFEAAB"/>
    <a:srgbClr val="FFEBAB"/>
    <a:srgbClr val="FFFDF5"/>
    <a:srgbClr val="FFFEF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AD2BF2B-FD0A-4962-8A93-546B393C3B27}" v="990" dt="2026-02-09T08:24:05.75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53456" autoAdjust="0"/>
  </p:normalViewPr>
  <p:slideViewPr>
    <p:cSldViewPr snapToGrid="0">
      <p:cViewPr varScale="1">
        <p:scale>
          <a:sx n="57" d="100"/>
          <a:sy n="57" d="100"/>
        </p:scale>
        <p:origin x="3224" y="160"/>
      </p:cViewPr>
      <p:guideLst>
        <p:guide orient="horz" pos="527"/>
        <p:guide pos="272"/>
        <p:guide pos="2880"/>
        <p:guide pos="5465"/>
        <p:guide orient="horz" pos="640"/>
        <p:guide orient="horz" pos="3974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>
        <p:guide orient="horz" pos="2931"/>
        <p:guide pos="2212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font" Target="fonts/font10.fntdata"/><Relationship Id="rId21" Type="http://schemas.openxmlformats.org/officeDocument/2006/relationships/slide" Target="slides/slide16.xml"/><Relationship Id="rId34" Type="http://schemas.openxmlformats.org/officeDocument/2006/relationships/font" Target="fonts/font5.fntdata"/><Relationship Id="rId42" Type="http://schemas.openxmlformats.org/officeDocument/2006/relationships/font" Target="fonts/font13.fntdata"/><Relationship Id="rId47" Type="http://schemas.openxmlformats.org/officeDocument/2006/relationships/tableStyles" Target="tableStyles.xml"/><Relationship Id="rId50" Type="http://schemas.microsoft.com/office/2018/10/relationships/authors" Target="authors.xml"/><Relationship Id="rId7" Type="http://schemas.openxmlformats.org/officeDocument/2006/relationships/slide" Target="slides/slide2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9" Type="http://schemas.openxmlformats.org/officeDocument/2006/relationships/handoutMaster" Target="handoutMasters/handoutMaster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font" Target="fonts/font3.fntdata"/><Relationship Id="rId37" Type="http://schemas.openxmlformats.org/officeDocument/2006/relationships/font" Target="fonts/font8.fntdata"/><Relationship Id="rId40" Type="http://schemas.openxmlformats.org/officeDocument/2006/relationships/font" Target="fonts/font11.fntdata"/><Relationship Id="rId45" Type="http://schemas.openxmlformats.org/officeDocument/2006/relationships/viewProps" Target="viewProps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notesMaster" Target="notesMasters/notesMaster1.xml"/><Relationship Id="rId36" Type="http://schemas.openxmlformats.org/officeDocument/2006/relationships/font" Target="fonts/font7.fntdata"/><Relationship Id="rId49" Type="http://schemas.microsoft.com/office/2015/10/relationships/revisionInfo" Target="revisionInfo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font" Target="fonts/font2.fntdata"/><Relationship Id="rId44" Type="http://schemas.openxmlformats.org/officeDocument/2006/relationships/presProps" Target="presProps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font" Target="fonts/font1.fntdata"/><Relationship Id="rId35" Type="http://schemas.openxmlformats.org/officeDocument/2006/relationships/font" Target="fonts/font6.fntdata"/><Relationship Id="rId43" Type="http://schemas.openxmlformats.org/officeDocument/2006/relationships/commentAuthors" Target="commentAuthors.xml"/><Relationship Id="rId48" Type="http://schemas.microsoft.com/office/2016/11/relationships/changesInfo" Target="changesInfos/changesInfo1.xml"/><Relationship Id="rId8" Type="http://schemas.openxmlformats.org/officeDocument/2006/relationships/slide" Target="slides/slide3.xml"/><Relationship Id="rId3" Type="http://schemas.openxmlformats.org/officeDocument/2006/relationships/customXml" Target="../customXml/item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font" Target="fonts/font4.fntdata"/><Relationship Id="rId38" Type="http://schemas.openxmlformats.org/officeDocument/2006/relationships/font" Target="fonts/font9.fntdata"/><Relationship Id="rId46" Type="http://schemas.openxmlformats.org/officeDocument/2006/relationships/theme" Target="theme/theme1.xml"/><Relationship Id="rId20" Type="http://schemas.openxmlformats.org/officeDocument/2006/relationships/slide" Target="slides/slide15.xml"/><Relationship Id="rId41" Type="http://schemas.openxmlformats.org/officeDocument/2006/relationships/font" Target="fonts/font12.fntdata"/><Relationship Id="rId1" Type="http://schemas.openxmlformats.org/officeDocument/2006/relationships/customXml" Target="../customXml/item1.xml"/><Relationship Id="rId6" Type="http://schemas.openxmlformats.org/officeDocument/2006/relationships/slide" Target="slides/slid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orraine Sage" userId="492655dd-2671-48ce-be84-1cb87887afd8" providerId="ADAL" clId="{4AD2BF2B-FD0A-4962-8A93-546B393C3B27}"/>
    <pc:docChg chg="undo redo custSel addSld delSld modSld sldOrd">
      <pc:chgData name="Lorraine Sage" userId="492655dd-2671-48ce-be84-1cb87887afd8" providerId="ADAL" clId="{4AD2BF2B-FD0A-4962-8A93-546B393C3B27}" dt="2026-02-09T08:25:56.776" v="13561" actId="688"/>
      <pc:docMkLst>
        <pc:docMk/>
      </pc:docMkLst>
      <pc:sldChg chg="addSp delSp modSp mod modNotesTx">
        <pc:chgData name="Lorraine Sage" userId="492655dd-2671-48ce-be84-1cb87887afd8" providerId="ADAL" clId="{4AD2BF2B-FD0A-4962-8A93-546B393C3B27}" dt="2026-02-09T08:11:26.911" v="13522" actId="20577"/>
        <pc:sldMkLst>
          <pc:docMk/>
          <pc:sldMk cId="2585116655" sldId="256"/>
        </pc:sldMkLst>
        <pc:spChg chg="mod">
          <ac:chgData name="Lorraine Sage" userId="492655dd-2671-48ce-be84-1cb87887afd8" providerId="ADAL" clId="{4AD2BF2B-FD0A-4962-8A93-546B393C3B27}" dt="2026-01-29T06:19:34.015" v="12189" actId="20577"/>
          <ac:spMkLst>
            <pc:docMk/>
            <pc:sldMk cId="2585116655" sldId="256"/>
            <ac:spMk id="3" creationId="{176BE2D8-01D7-388E-1FE8-C8D44498FA86}"/>
          </ac:spMkLst>
        </pc:spChg>
        <pc:spChg chg="mod">
          <ac:chgData name="Lorraine Sage" userId="492655dd-2671-48ce-be84-1cb87887afd8" providerId="ADAL" clId="{4AD2BF2B-FD0A-4962-8A93-546B393C3B27}" dt="2026-01-27T08:10:50.012" v="41" actId="20577"/>
          <ac:spMkLst>
            <pc:docMk/>
            <pc:sldMk cId="2585116655" sldId="256"/>
            <ac:spMk id="4" creationId="{CDB0C13C-9BCD-7DF8-5BD2-292FE8A15367}"/>
          </ac:spMkLst>
        </pc:spChg>
        <pc:picChg chg="add mod">
          <ac:chgData name="Lorraine Sage" userId="492655dd-2671-48ce-be84-1cb87887afd8" providerId="ADAL" clId="{4AD2BF2B-FD0A-4962-8A93-546B393C3B27}" dt="2026-01-27T17:57:05.994" v="9441" actId="27614"/>
          <ac:picMkLst>
            <pc:docMk/>
            <pc:sldMk cId="2585116655" sldId="256"/>
            <ac:picMk id="6" creationId="{C81A2E36-7FEE-8891-7BA8-4BD083BA51DC}"/>
          </ac:picMkLst>
        </pc:picChg>
      </pc:sldChg>
      <pc:sldChg chg="add modNotesTx">
        <pc:chgData name="Lorraine Sage" userId="492655dd-2671-48ce-be84-1cb87887afd8" providerId="ADAL" clId="{4AD2BF2B-FD0A-4962-8A93-546B393C3B27}" dt="2026-02-09T08:20:50.968" v="13542" actId="20577"/>
        <pc:sldMkLst>
          <pc:docMk/>
          <pc:sldMk cId="3792276539" sldId="259"/>
        </pc:sldMkLst>
      </pc:sldChg>
      <pc:sldChg chg="addSp modSp mod modNotesTx">
        <pc:chgData name="Lorraine Sage" userId="492655dd-2671-48ce-be84-1cb87887afd8" providerId="ADAL" clId="{4AD2BF2B-FD0A-4962-8A93-546B393C3B27}" dt="2026-02-09T08:11:32.592" v="13523" actId="20577"/>
        <pc:sldMkLst>
          <pc:docMk/>
          <pc:sldMk cId="4221246315" sldId="261"/>
        </pc:sldMkLst>
        <pc:spChg chg="mod">
          <ac:chgData name="Lorraine Sage" userId="492655dd-2671-48ce-be84-1cb87887afd8" providerId="ADAL" clId="{4AD2BF2B-FD0A-4962-8A93-546B393C3B27}" dt="2026-01-27T08:11:55.844" v="169" actId="20577"/>
          <ac:spMkLst>
            <pc:docMk/>
            <pc:sldMk cId="4221246315" sldId="261"/>
            <ac:spMk id="4" creationId="{36EA2AD7-6B81-0A6D-0D43-7E6C5A689800}"/>
          </ac:spMkLst>
        </pc:spChg>
        <pc:picChg chg="add mod">
          <ac:chgData name="Lorraine Sage" userId="492655dd-2671-48ce-be84-1cb87887afd8" providerId="ADAL" clId="{4AD2BF2B-FD0A-4962-8A93-546B393C3B27}" dt="2026-01-27T09:09:50.608" v="905" actId="14826"/>
          <ac:picMkLst>
            <pc:docMk/>
            <pc:sldMk cId="4221246315" sldId="261"/>
            <ac:picMk id="2" creationId="{007EB343-000F-5FD5-A886-70C2CBD54339}"/>
          </ac:picMkLst>
        </pc:picChg>
      </pc:sldChg>
      <pc:sldChg chg="addSp modSp mod modNotesTx">
        <pc:chgData name="Lorraine Sage" userId="492655dd-2671-48ce-be84-1cb87887afd8" providerId="ADAL" clId="{4AD2BF2B-FD0A-4962-8A93-546B393C3B27}" dt="2026-02-09T08:21:32.209" v="13545" actId="20577"/>
        <pc:sldMkLst>
          <pc:docMk/>
          <pc:sldMk cId="809941416" sldId="277"/>
        </pc:sldMkLst>
        <pc:spChg chg="mod">
          <ac:chgData name="Lorraine Sage" userId="492655dd-2671-48ce-be84-1cb87887afd8" providerId="ADAL" clId="{4AD2BF2B-FD0A-4962-8A93-546B393C3B27}" dt="2026-01-27T14:12:22.253" v="9113" actId="20577"/>
          <ac:spMkLst>
            <pc:docMk/>
            <pc:sldMk cId="809941416" sldId="277"/>
            <ac:spMk id="5" creationId="{AC3E3EB4-2F60-26FC-0A9D-386E0FE9CD50}"/>
          </ac:spMkLst>
        </pc:spChg>
        <pc:picChg chg="add mod">
          <ac:chgData name="Lorraine Sage" userId="492655dd-2671-48ce-be84-1cb87887afd8" providerId="ADAL" clId="{4AD2BF2B-FD0A-4962-8A93-546B393C3B27}" dt="2026-01-27T14:14:55.754" v="9117" actId="14826"/>
          <ac:picMkLst>
            <pc:docMk/>
            <pc:sldMk cId="809941416" sldId="277"/>
            <ac:picMk id="2" creationId="{592A8F30-97BF-547D-7787-47E00948348E}"/>
          </ac:picMkLst>
        </pc:picChg>
      </pc:sldChg>
      <pc:sldChg chg="addSp modSp mod modAnim modNotesTx">
        <pc:chgData name="Lorraine Sage" userId="492655dd-2671-48ce-be84-1cb87887afd8" providerId="ADAL" clId="{4AD2BF2B-FD0A-4962-8A93-546B393C3B27}" dt="2026-02-09T08:12:05.255" v="13525" actId="20577"/>
        <pc:sldMkLst>
          <pc:docMk/>
          <pc:sldMk cId="1224502873" sldId="285"/>
        </pc:sldMkLst>
        <pc:picChg chg="add mod">
          <ac:chgData name="Lorraine Sage" userId="492655dd-2671-48ce-be84-1cb87887afd8" providerId="ADAL" clId="{4AD2BF2B-FD0A-4962-8A93-546B393C3B27}" dt="2026-02-04T16:35:02.604" v="13508" actId="1076"/>
          <ac:picMkLst>
            <pc:docMk/>
            <pc:sldMk cId="1224502873" sldId="285"/>
            <ac:picMk id="2" creationId="{E9445513-65A7-33AD-EEA9-0F3CA1E3564D}"/>
          </ac:picMkLst>
        </pc:picChg>
        <pc:picChg chg="mod">
          <ac:chgData name="Lorraine Sage" userId="492655dd-2671-48ce-be84-1cb87887afd8" providerId="ADAL" clId="{4AD2BF2B-FD0A-4962-8A93-546B393C3B27}" dt="2026-02-04T16:35:02.326" v="13507" actId="1076"/>
          <ac:picMkLst>
            <pc:docMk/>
            <pc:sldMk cId="1224502873" sldId="285"/>
            <ac:picMk id="3" creationId="{8F648DB7-2FC9-59A9-4A7B-EDD8FDD36941}"/>
          </ac:picMkLst>
        </pc:picChg>
        <pc:picChg chg="add mod">
          <ac:chgData name="Lorraine Sage" userId="492655dd-2671-48ce-be84-1cb87887afd8" providerId="ADAL" clId="{4AD2BF2B-FD0A-4962-8A93-546B393C3B27}" dt="2026-02-04T16:35:03.098" v="13509" actId="1076"/>
          <ac:picMkLst>
            <pc:docMk/>
            <pc:sldMk cId="1224502873" sldId="285"/>
            <ac:picMk id="4" creationId="{0F06AF37-E561-BF4F-3EAE-35FE26756573}"/>
          </ac:picMkLst>
        </pc:picChg>
      </pc:sldChg>
      <pc:sldChg chg="addSp delSp modSp mod delAnim modAnim modNotesTx">
        <pc:chgData name="Lorraine Sage" userId="492655dd-2671-48ce-be84-1cb87887afd8" providerId="ADAL" clId="{4AD2BF2B-FD0A-4962-8A93-546B393C3B27}" dt="2026-02-09T08:12:46.621" v="13526" actId="20577"/>
        <pc:sldMkLst>
          <pc:docMk/>
          <pc:sldMk cId="3633108255" sldId="290"/>
        </pc:sldMkLst>
        <pc:spChg chg="mod">
          <ac:chgData name="Lorraine Sage" userId="492655dd-2671-48ce-be84-1cb87887afd8" providerId="ADAL" clId="{4AD2BF2B-FD0A-4962-8A93-546B393C3B27}" dt="2026-01-27T17:59:29.083" v="9599" actId="20577"/>
          <ac:spMkLst>
            <pc:docMk/>
            <pc:sldMk cId="3633108255" sldId="290"/>
            <ac:spMk id="2" creationId="{80D5C431-D563-828B-A774-1E0373F231EA}"/>
          </ac:spMkLst>
        </pc:spChg>
        <pc:spChg chg="mod">
          <ac:chgData name="Lorraine Sage" userId="492655dd-2671-48ce-be84-1cb87887afd8" providerId="ADAL" clId="{4AD2BF2B-FD0A-4962-8A93-546B393C3B27}" dt="2026-01-27T09:12:00.585" v="982" actId="20577"/>
          <ac:spMkLst>
            <pc:docMk/>
            <pc:sldMk cId="3633108255" sldId="290"/>
            <ac:spMk id="3" creationId="{3BC3DE32-C70F-9A75-CB1B-CDD20318A8AA}"/>
          </ac:spMkLst>
        </pc:spChg>
        <pc:picChg chg="mod ord">
          <ac:chgData name="Lorraine Sage" userId="492655dd-2671-48ce-be84-1cb87887afd8" providerId="ADAL" clId="{4AD2BF2B-FD0A-4962-8A93-546B393C3B27}" dt="2026-02-04T16:35:16.942" v="13513" actId="1076"/>
          <ac:picMkLst>
            <pc:docMk/>
            <pc:sldMk cId="3633108255" sldId="290"/>
            <ac:picMk id="4" creationId="{C1C45876-0F20-3424-9939-217E54D1EBAA}"/>
          </ac:picMkLst>
        </pc:picChg>
        <pc:picChg chg="add mod ord">
          <ac:chgData name="Lorraine Sage" userId="492655dd-2671-48ce-be84-1cb87887afd8" providerId="ADAL" clId="{4AD2BF2B-FD0A-4962-8A93-546B393C3B27}" dt="2026-02-04T16:35:16.606" v="13512" actId="1076"/>
          <ac:picMkLst>
            <pc:docMk/>
            <pc:sldMk cId="3633108255" sldId="290"/>
            <ac:picMk id="6" creationId="{E714EC44-FBC1-CB5F-68F3-3622921B926C}"/>
          </ac:picMkLst>
        </pc:picChg>
      </pc:sldChg>
      <pc:sldChg chg="addSp delSp modSp mod modTransition addAnim delAnim modAnim modNotesTx">
        <pc:chgData name="Lorraine Sage" userId="492655dd-2671-48ce-be84-1cb87887afd8" providerId="ADAL" clId="{4AD2BF2B-FD0A-4962-8A93-546B393C3B27}" dt="2026-02-09T08:24:46.956" v="13553" actId="1076"/>
        <pc:sldMkLst>
          <pc:docMk/>
          <pc:sldMk cId="1513152047" sldId="291"/>
        </pc:sldMkLst>
        <pc:spChg chg="mod">
          <ac:chgData name="Lorraine Sage" userId="492655dd-2671-48ce-be84-1cb87887afd8" providerId="ADAL" clId="{4AD2BF2B-FD0A-4962-8A93-546B393C3B27}" dt="2026-02-09T08:24:46.956" v="13553" actId="1076"/>
          <ac:spMkLst>
            <pc:docMk/>
            <pc:sldMk cId="1513152047" sldId="291"/>
            <ac:spMk id="3" creationId="{EE987581-06D1-1830-67E9-F0A3910B91C8}"/>
          </ac:spMkLst>
        </pc:spChg>
        <pc:spChg chg="mod">
          <ac:chgData name="Lorraine Sage" userId="492655dd-2671-48ce-be84-1cb87887afd8" providerId="ADAL" clId="{4AD2BF2B-FD0A-4962-8A93-546B393C3B27}" dt="2026-01-29T08:09:40.644" v="13229"/>
          <ac:spMkLst>
            <pc:docMk/>
            <pc:sldMk cId="1513152047" sldId="291"/>
            <ac:spMk id="4" creationId="{F7424F28-4A45-FD73-D820-CEAEF0168905}"/>
          </ac:spMkLst>
        </pc:spChg>
        <pc:spChg chg="mod">
          <ac:chgData name="Lorraine Sage" userId="492655dd-2671-48ce-be84-1cb87887afd8" providerId="ADAL" clId="{4AD2BF2B-FD0A-4962-8A93-546B393C3B27}" dt="2026-01-29T08:09:40.644" v="13229"/>
          <ac:spMkLst>
            <pc:docMk/>
            <pc:sldMk cId="1513152047" sldId="291"/>
            <ac:spMk id="5" creationId="{4C083972-4437-8110-39CD-B59955AF5403}"/>
          </ac:spMkLst>
        </pc:spChg>
        <pc:spChg chg="mod">
          <ac:chgData name="Lorraine Sage" userId="492655dd-2671-48ce-be84-1cb87887afd8" providerId="ADAL" clId="{4AD2BF2B-FD0A-4962-8A93-546B393C3B27}" dt="2026-01-29T08:10:05.766" v="13232" actId="688"/>
          <ac:spMkLst>
            <pc:docMk/>
            <pc:sldMk cId="1513152047" sldId="291"/>
            <ac:spMk id="6" creationId="{D9E69C45-DD07-95A4-AADB-1730F9D08830}"/>
          </ac:spMkLst>
        </pc:spChg>
        <pc:spChg chg="mod">
          <ac:chgData name="Lorraine Sage" userId="492655dd-2671-48ce-be84-1cb87887afd8" providerId="ADAL" clId="{4AD2BF2B-FD0A-4962-8A93-546B393C3B27}" dt="2026-01-29T08:10:15.165" v="13233"/>
          <ac:spMkLst>
            <pc:docMk/>
            <pc:sldMk cId="1513152047" sldId="291"/>
            <ac:spMk id="8" creationId="{4CE73F7D-D08A-6599-BC97-B4CD54A293C1}"/>
          </ac:spMkLst>
        </pc:spChg>
        <pc:spChg chg="mod">
          <ac:chgData name="Lorraine Sage" userId="492655dd-2671-48ce-be84-1cb87887afd8" providerId="ADAL" clId="{4AD2BF2B-FD0A-4962-8A93-546B393C3B27}" dt="2026-01-29T08:10:15.165" v="13233"/>
          <ac:spMkLst>
            <pc:docMk/>
            <pc:sldMk cId="1513152047" sldId="291"/>
            <ac:spMk id="11" creationId="{15AB8E02-5AD0-55CB-A170-817E928F2DC7}"/>
          </ac:spMkLst>
        </pc:spChg>
        <pc:spChg chg="mod">
          <ac:chgData name="Lorraine Sage" userId="492655dd-2671-48ce-be84-1cb87887afd8" providerId="ADAL" clId="{4AD2BF2B-FD0A-4962-8A93-546B393C3B27}" dt="2026-01-29T08:10:29.118" v="13237" actId="688"/>
          <ac:spMkLst>
            <pc:docMk/>
            <pc:sldMk cId="1513152047" sldId="291"/>
            <ac:spMk id="12" creationId="{A5407A76-9D8F-48F5-D725-3DD841AB9CC3}"/>
          </ac:spMkLst>
        </pc:spChg>
        <pc:spChg chg="mod">
          <ac:chgData name="Lorraine Sage" userId="492655dd-2671-48ce-be84-1cb87887afd8" providerId="ADAL" clId="{4AD2BF2B-FD0A-4962-8A93-546B393C3B27}" dt="2026-01-29T08:10:41.015" v="13241" actId="1076"/>
          <ac:spMkLst>
            <pc:docMk/>
            <pc:sldMk cId="1513152047" sldId="291"/>
            <ac:spMk id="14" creationId="{3C848870-EE44-6CBC-5F4F-1861C24C76FF}"/>
          </ac:spMkLst>
        </pc:spChg>
        <pc:spChg chg="mod">
          <ac:chgData name="Lorraine Sage" userId="492655dd-2671-48ce-be84-1cb87887afd8" providerId="ADAL" clId="{4AD2BF2B-FD0A-4962-8A93-546B393C3B27}" dt="2026-01-29T08:10:31.445" v="13238"/>
          <ac:spMkLst>
            <pc:docMk/>
            <pc:sldMk cId="1513152047" sldId="291"/>
            <ac:spMk id="17" creationId="{BD644B62-816E-E0F1-537B-E03E01B953B2}"/>
          </ac:spMkLst>
        </pc:spChg>
        <pc:spChg chg="mod">
          <ac:chgData name="Lorraine Sage" userId="492655dd-2671-48ce-be84-1cb87887afd8" providerId="ADAL" clId="{4AD2BF2B-FD0A-4962-8A93-546B393C3B27}" dt="2026-01-29T08:10:50.025" v="13242" actId="688"/>
          <ac:spMkLst>
            <pc:docMk/>
            <pc:sldMk cId="1513152047" sldId="291"/>
            <ac:spMk id="20" creationId="{8C6BFD9A-2EEE-0FC5-AC01-91688F5AC92F}"/>
          </ac:spMkLst>
        </pc:spChg>
        <pc:spChg chg="add mod">
          <ac:chgData name="Lorraine Sage" userId="492655dd-2671-48ce-be84-1cb87887afd8" providerId="ADAL" clId="{4AD2BF2B-FD0A-4962-8A93-546B393C3B27}" dt="2026-01-29T08:11:57.778" v="13270"/>
          <ac:spMkLst>
            <pc:docMk/>
            <pc:sldMk cId="1513152047" sldId="291"/>
            <ac:spMk id="23" creationId="{E5E40D24-A1FF-E5AB-9F5F-55CBE3665C1B}"/>
          </ac:spMkLst>
        </pc:spChg>
        <pc:spChg chg="add mod">
          <ac:chgData name="Lorraine Sage" userId="492655dd-2671-48ce-be84-1cb87887afd8" providerId="ADAL" clId="{4AD2BF2B-FD0A-4962-8A93-546B393C3B27}" dt="2026-01-29T08:13:46.320" v="13306" actId="20577"/>
          <ac:spMkLst>
            <pc:docMk/>
            <pc:sldMk cId="1513152047" sldId="291"/>
            <ac:spMk id="24" creationId="{BDD78D23-C7F5-443E-0AEA-0369E8ECB3DA}"/>
          </ac:spMkLst>
        </pc:spChg>
        <pc:spChg chg="add mod">
          <ac:chgData name="Lorraine Sage" userId="492655dd-2671-48ce-be84-1cb87887afd8" providerId="ADAL" clId="{4AD2BF2B-FD0A-4962-8A93-546B393C3B27}" dt="2026-01-29T08:13:37.251" v="13293" actId="20577"/>
          <ac:spMkLst>
            <pc:docMk/>
            <pc:sldMk cId="1513152047" sldId="291"/>
            <ac:spMk id="25" creationId="{BF539048-EB57-DE34-E7C3-0A7315857DEB}"/>
          </ac:spMkLst>
        </pc:spChg>
        <pc:grpChg chg="add mod">
          <ac:chgData name="Lorraine Sage" userId="492655dd-2671-48ce-be84-1cb87887afd8" providerId="ADAL" clId="{4AD2BF2B-FD0A-4962-8A93-546B393C3B27}" dt="2026-01-29T08:09:49.883" v="13231" actId="1076"/>
          <ac:grpSpMkLst>
            <pc:docMk/>
            <pc:sldMk cId="1513152047" sldId="291"/>
            <ac:grpSpMk id="2" creationId="{5B0AE9D8-4C11-E717-D145-77E277B0C89D}"/>
          </ac:grpSpMkLst>
        </pc:grpChg>
        <pc:grpChg chg="add mod">
          <ac:chgData name="Lorraine Sage" userId="492655dd-2671-48ce-be84-1cb87887afd8" providerId="ADAL" clId="{4AD2BF2B-FD0A-4962-8A93-546B393C3B27}" dt="2026-01-29T08:10:21.665" v="13236" actId="1076"/>
          <ac:grpSpMkLst>
            <pc:docMk/>
            <pc:sldMk cId="1513152047" sldId="291"/>
            <ac:grpSpMk id="7" creationId="{FE075DB1-0388-0F46-7E88-A53CACFDBA1E}"/>
          </ac:grpSpMkLst>
        </pc:grpChg>
        <pc:grpChg chg="add mod">
          <ac:chgData name="Lorraine Sage" userId="492655dd-2671-48ce-be84-1cb87887afd8" providerId="ADAL" clId="{4AD2BF2B-FD0A-4962-8A93-546B393C3B27}" dt="2026-01-29T08:10:36.319" v="13239" actId="1076"/>
          <ac:grpSpMkLst>
            <pc:docMk/>
            <pc:sldMk cId="1513152047" sldId="291"/>
            <ac:grpSpMk id="13" creationId="{B537C0FC-65FF-3FFF-B339-D7E5B7A513A5}"/>
          </ac:grpSpMkLst>
        </pc:grpChg>
        <pc:picChg chg="add mod">
          <ac:chgData name="Lorraine Sage" userId="492655dd-2671-48ce-be84-1cb87887afd8" providerId="ADAL" clId="{4AD2BF2B-FD0A-4962-8A93-546B393C3B27}" dt="2026-01-29T08:13:39.062" v="13295" actId="1076"/>
          <ac:picMkLst>
            <pc:docMk/>
            <pc:sldMk cId="1513152047" sldId="291"/>
            <ac:picMk id="9" creationId="{38284265-108F-F7BB-6C43-08C6B5DFBD1E}"/>
          </ac:picMkLst>
        </pc:picChg>
        <pc:picChg chg="mod">
          <ac:chgData name="Lorraine Sage" userId="492655dd-2671-48ce-be84-1cb87887afd8" providerId="ADAL" clId="{4AD2BF2B-FD0A-4962-8A93-546B393C3B27}" dt="2026-01-29T08:11:13.158" v="13248" actId="1076"/>
          <ac:picMkLst>
            <pc:docMk/>
            <pc:sldMk cId="1513152047" sldId="291"/>
            <ac:picMk id="15" creationId="{B4122775-7671-8894-8065-A47DD563EB0F}"/>
          </ac:picMkLst>
        </pc:picChg>
        <pc:picChg chg="add mod ord">
          <ac:chgData name="Lorraine Sage" userId="492655dd-2671-48ce-be84-1cb87887afd8" providerId="ADAL" clId="{4AD2BF2B-FD0A-4962-8A93-546B393C3B27}" dt="2026-01-29T08:15:03.605" v="13477" actId="167"/>
          <ac:picMkLst>
            <pc:docMk/>
            <pc:sldMk cId="1513152047" sldId="291"/>
            <ac:picMk id="16" creationId="{1BD48F55-347B-4CF6-8610-CE04A2F90CB6}"/>
          </ac:picMkLst>
        </pc:picChg>
        <pc:picChg chg="add mod ord">
          <ac:chgData name="Lorraine Sage" userId="492655dd-2671-48ce-be84-1cb87887afd8" providerId="ADAL" clId="{4AD2BF2B-FD0A-4962-8A93-546B393C3B27}" dt="2026-01-29T08:14:59.907" v="13476" actId="167"/>
          <ac:picMkLst>
            <pc:docMk/>
            <pc:sldMk cId="1513152047" sldId="291"/>
            <ac:picMk id="19" creationId="{C43B0EBA-3B96-E6F1-079C-D0882ACD3A97}"/>
          </ac:picMkLst>
        </pc:picChg>
      </pc:sldChg>
      <pc:sldChg chg="addSp delSp modSp mod delAnim modAnim modCm modNotesTx">
        <pc:chgData name="Lorraine Sage" userId="492655dd-2671-48ce-be84-1cb87887afd8" providerId="ADAL" clId="{4AD2BF2B-FD0A-4962-8A93-546B393C3B27}" dt="2026-02-09T08:17:58.469" v="13534" actId="20577"/>
        <pc:sldMkLst>
          <pc:docMk/>
          <pc:sldMk cId="117387710" sldId="297"/>
        </pc:sldMkLst>
        <pc:spChg chg="mod">
          <ac:chgData name="Lorraine Sage" userId="492655dd-2671-48ce-be84-1cb87887afd8" providerId="ADAL" clId="{4AD2BF2B-FD0A-4962-8A93-546B393C3B27}" dt="2026-01-29T07:58:08.442" v="13094" actId="20577"/>
          <ac:spMkLst>
            <pc:docMk/>
            <pc:sldMk cId="117387710" sldId="297"/>
            <ac:spMk id="2" creationId="{FC29C32A-04DC-2D70-FA2A-C5BC95A9A9AA}"/>
          </ac:spMkLst>
        </pc:spChg>
        <pc:spChg chg="mod">
          <ac:chgData name="Lorraine Sage" userId="492655dd-2671-48ce-be84-1cb87887afd8" providerId="ADAL" clId="{4AD2BF2B-FD0A-4962-8A93-546B393C3B27}" dt="2026-01-29T06:26:36.601" v="12298" actId="20577"/>
          <ac:spMkLst>
            <pc:docMk/>
            <pc:sldMk cId="117387710" sldId="297"/>
            <ac:spMk id="3" creationId="{775A5306-BD2E-5AE1-A9B1-2FED33F221BD}"/>
          </ac:spMkLst>
        </pc:spChg>
        <pc:spChg chg="add mod">
          <ac:chgData name="Lorraine Sage" userId="492655dd-2671-48ce-be84-1cb87887afd8" providerId="ADAL" clId="{4AD2BF2B-FD0A-4962-8A93-546B393C3B27}" dt="2026-01-27T11:46:06.208" v="3425" actId="1076"/>
          <ac:spMkLst>
            <pc:docMk/>
            <pc:sldMk cId="117387710" sldId="297"/>
            <ac:spMk id="8" creationId="{51883C2F-123F-FA3A-3417-723C9BD6F1FF}"/>
          </ac:spMkLst>
        </pc:spChg>
        <pc:spChg chg="add mod">
          <ac:chgData name="Lorraine Sage" userId="492655dd-2671-48ce-be84-1cb87887afd8" providerId="ADAL" clId="{4AD2BF2B-FD0A-4962-8A93-546B393C3B27}" dt="2026-01-27T11:46:06.208" v="3425" actId="1076"/>
          <ac:spMkLst>
            <pc:docMk/>
            <pc:sldMk cId="117387710" sldId="297"/>
            <ac:spMk id="9" creationId="{84CD2A48-ACCB-EC16-63C4-8AC354B2B4EA}"/>
          </ac:spMkLst>
        </pc:spChg>
        <pc:spChg chg="add mod">
          <ac:chgData name="Lorraine Sage" userId="492655dd-2671-48ce-be84-1cb87887afd8" providerId="ADAL" clId="{4AD2BF2B-FD0A-4962-8A93-546B393C3B27}" dt="2026-01-27T11:46:06.208" v="3425" actId="1076"/>
          <ac:spMkLst>
            <pc:docMk/>
            <pc:sldMk cId="117387710" sldId="297"/>
            <ac:spMk id="10" creationId="{F943DA3A-BE33-C9A3-E289-6F45EE9B880E}"/>
          </ac:spMkLst>
        </pc:spChg>
        <pc:spChg chg="add mod">
          <ac:chgData name="Lorraine Sage" userId="492655dd-2671-48ce-be84-1cb87887afd8" providerId="ADAL" clId="{4AD2BF2B-FD0A-4962-8A93-546B393C3B27}" dt="2026-01-27T11:46:06.208" v="3425" actId="1076"/>
          <ac:spMkLst>
            <pc:docMk/>
            <pc:sldMk cId="117387710" sldId="297"/>
            <ac:spMk id="11" creationId="{388E765A-96E6-3F35-7032-58599D5A802F}"/>
          </ac:spMkLst>
        </pc:spChg>
        <pc:extLst>
          <p:ext xmlns:p="http://schemas.openxmlformats.org/presentationml/2006/main" uri="{D6D511B9-2390-475A-947B-AFAB55BFBCF1}">
            <pc226:cmChg xmlns:pc226="http://schemas.microsoft.com/office/powerpoint/2022/06/main/command" chg="mod">
              <pc226:chgData name="Lorraine Sage" userId="492655dd-2671-48ce-be84-1cb87887afd8" providerId="ADAL" clId="{4AD2BF2B-FD0A-4962-8A93-546B393C3B27}" dt="2026-01-29T06:26:36.601" v="12298" actId="20577"/>
              <pc2:cmMkLst xmlns:pc2="http://schemas.microsoft.com/office/powerpoint/2019/9/main/command">
                <pc:docMk/>
                <pc:sldMk cId="117387710" sldId="297"/>
                <pc2:cmMk id="{922A3282-CC76-CF4E-9F2E-D81DC46598BE}"/>
              </pc2:cmMkLst>
            </pc226:cmChg>
          </p:ext>
        </pc:extLst>
      </pc:sldChg>
      <pc:sldChg chg="delSp add mod ord delAnim modAnim modNotesTx">
        <pc:chgData name="Lorraine Sage" userId="492655dd-2671-48ce-be84-1cb87887afd8" providerId="ADAL" clId="{4AD2BF2B-FD0A-4962-8A93-546B393C3B27}" dt="2026-02-09T08:18:04.529" v="13535" actId="20577"/>
        <pc:sldMkLst>
          <pc:docMk/>
          <pc:sldMk cId="1333559811" sldId="305"/>
        </pc:sldMkLst>
      </pc:sldChg>
      <pc:sldChg chg="modSp add mod modNotesTx">
        <pc:chgData name="Lorraine Sage" userId="492655dd-2671-48ce-be84-1cb87887afd8" providerId="ADAL" clId="{4AD2BF2B-FD0A-4962-8A93-546B393C3B27}" dt="2026-02-09T08:11:39.851" v="13524" actId="20577"/>
        <pc:sldMkLst>
          <pc:docMk/>
          <pc:sldMk cId="2264914209" sldId="319"/>
        </pc:sldMkLst>
        <pc:spChg chg="mod">
          <ac:chgData name="Lorraine Sage" userId="492655dd-2671-48ce-be84-1cb87887afd8" providerId="ADAL" clId="{4AD2BF2B-FD0A-4962-8A93-546B393C3B27}" dt="2026-01-29T06:27:55.049" v="12326" actId="20577"/>
          <ac:spMkLst>
            <pc:docMk/>
            <pc:sldMk cId="2264914209" sldId="319"/>
            <ac:spMk id="4" creationId="{4F3D4C8C-59F2-087C-CED7-66630AD81A7C}"/>
          </ac:spMkLst>
        </pc:spChg>
        <pc:spChg chg="mod">
          <ac:chgData name="Lorraine Sage" userId="492655dd-2671-48ce-be84-1cb87887afd8" providerId="ADAL" clId="{4AD2BF2B-FD0A-4962-8A93-546B393C3B27}" dt="2026-01-27T08:14:43.400" v="272" actId="20577"/>
          <ac:spMkLst>
            <pc:docMk/>
            <pc:sldMk cId="2264914209" sldId="319"/>
            <ac:spMk id="7" creationId="{7B81FD39-74E7-AE23-2EB8-F57A11FB8046}"/>
          </ac:spMkLst>
        </pc:spChg>
        <pc:picChg chg="mod modCrop">
          <ac:chgData name="Lorraine Sage" userId="492655dd-2671-48ce-be84-1cb87887afd8" providerId="ADAL" clId="{4AD2BF2B-FD0A-4962-8A93-546B393C3B27}" dt="2026-01-29T06:28:38.116" v="12327" actId="18131"/>
          <ac:picMkLst>
            <pc:docMk/>
            <pc:sldMk cId="2264914209" sldId="319"/>
            <ac:picMk id="5" creationId="{2C5156E0-D67A-5AA0-6650-5455365B7602}"/>
          </ac:picMkLst>
        </pc:picChg>
        <pc:picChg chg="mod">
          <ac:chgData name="Lorraine Sage" userId="492655dd-2671-48ce-be84-1cb87887afd8" providerId="ADAL" clId="{4AD2BF2B-FD0A-4962-8A93-546B393C3B27}" dt="2026-01-27T08:14:13.072" v="177" actId="1076"/>
          <ac:picMkLst>
            <pc:docMk/>
            <pc:sldMk cId="2264914209" sldId="319"/>
            <ac:picMk id="6" creationId="{BF67F351-8FFA-7A94-42C6-CF036AAAAFE5}"/>
          </ac:picMkLst>
        </pc:picChg>
      </pc:sldChg>
      <pc:sldChg chg="addSp delSp modSp add mod delAnim modAnim modNotesTx">
        <pc:chgData name="Lorraine Sage" userId="492655dd-2671-48ce-be84-1cb87887afd8" providerId="ADAL" clId="{4AD2BF2B-FD0A-4962-8A93-546B393C3B27}" dt="2026-02-09T08:13:00.462" v="13527" actId="20577"/>
        <pc:sldMkLst>
          <pc:docMk/>
          <pc:sldMk cId="3970946760" sldId="320"/>
        </pc:sldMkLst>
        <pc:spChg chg="add mod">
          <ac:chgData name="Lorraine Sage" userId="492655dd-2671-48ce-be84-1cb87887afd8" providerId="ADAL" clId="{4AD2BF2B-FD0A-4962-8A93-546B393C3B27}" dt="2026-01-29T07:06:50.464" v="12521" actId="207"/>
          <ac:spMkLst>
            <pc:docMk/>
            <pc:sldMk cId="3970946760" sldId="320"/>
            <ac:spMk id="12" creationId="{6EF9A0B9-6712-5D3A-F7FF-77F3DBC36830}"/>
          </ac:spMkLst>
        </pc:spChg>
        <pc:spChg chg="add mod">
          <ac:chgData name="Lorraine Sage" userId="492655dd-2671-48ce-be84-1cb87887afd8" providerId="ADAL" clId="{4AD2BF2B-FD0A-4962-8A93-546B393C3B27}" dt="2026-01-29T08:09:00.643" v="13218" actId="1076"/>
          <ac:spMkLst>
            <pc:docMk/>
            <pc:sldMk cId="3970946760" sldId="320"/>
            <ac:spMk id="13" creationId="{3647C387-10EB-68DF-A7D4-E5E2C8E2377F}"/>
          </ac:spMkLst>
        </pc:spChg>
        <pc:grpChg chg="add mod ord">
          <ac:chgData name="Lorraine Sage" userId="492655dd-2671-48ce-be84-1cb87887afd8" providerId="ADAL" clId="{4AD2BF2B-FD0A-4962-8A93-546B393C3B27}" dt="2026-01-29T08:08:55.505" v="13217" actId="14100"/>
          <ac:grpSpMkLst>
            <pc:docMk/>
            <pc:sldMk cId="3970946760" sldId="320"/>
            <ac:grpSpMk id="16" creationId="{85B246E5-5831-0361-B697-90BCB198F3CD}"/>
          </ac:grpSpMkLst>
        </pc:grpChg>
        <pc:picChg chg="add mod">
          <ac:chgData name="Lorraine Sage" userId="492655dd-2671-48ce-be84-1cb87887afd8" providerId="ADAL" clId="{4AD2BF2B-FD0A-4962-8A93-546B393C3B27}" dt="2026-01-29T07:05:49.876" v="12517" actId="1076"/>
          <ac:picMkLst>
            <pc:docMk/>
            <pc:sldMk cId="3970946760" sldId="320"/>
            <ac:picMk id="8" creationId="{ACF80709-DD5C-2594-CEA0-B3A0041FA14D}"/>
          </ac:picMkLst>
        </pc:picChg>
        <pc:picChg chg="add mod">
          <ac:chgData name="Lorraine Sage" userId="492655dd-2671-48ce-be84-1cb87887afd8" providerId="ADAL" clId="{4AD2BF2B-FD0A-4962-8A93-546B393C3B27}" dt="2026-01-29T07:05:49.876" v="12517" actId="1076"/>
          <ac:picMkLst>
            <pc:docMk/>
            <pc:sldMk cId="3970946760" sldId="320"/>
            <ac:picMk id="15" creationId="{BA2B8DE4-4A59-2D5A-3D62-71565C36AC80}"/>
          </ac:picMkLst>
        </pc:picChg>
        <pc:picChg chg="add mod">
          <ac:chgData name="Lorraine Sage" userId="492655dd-2671-48ce-be84-1cb87887afd8" providerId="ADAL" clId="{4AD2BF2B-FD0A-4962-8A93-546B393C3B27}" dt="2026-01-29T07:05:49.876" v="12517" actId="1076"/>
          <ac:picMkLst>
            <pc:docMk/>
            <pc:sldMk cId="3970946760" sldId="320"/>
            <ac:picMk id="18" creationId="{94A7E795-117C-CE17-382D-1520C703FC82}"/>
          </ac:picMkLst>
        </pc:picChg>
        <pc:picChg chg="add mod">
          <ac:chgData name="Lorraine Sage" userId="492655dd-2671-48ce-be84-1cb87887afd8" providerId="ADAL" clId="{4AD2BF2B-FD0A-4962-8A93-546B393C3B27}" dt="2026-02-02T08:01:17.426" v="13501" actId="1076"/>
          <ac:picMkLst>
            <pc:docMk/>
            <pc:sldMk cId="3970946760" sldId="320"/>
            <ac:picMk id="19" creationId="{ABB9EA1B-CD0E-C097-D6AB-439B9A2EA0C1}"/>
          </ac:picMkLst>
        </pc:picChg>
      </pc:sldChg>
      <pc:sldChg chg="addSp delSp modSp add mod addAnim delAnim modAnim modNotesTx">
        <pc:chgData name="Lorraine Sage" userId="492655dd-2671-48ce-be84-1cb87887afd8" providerId="ADAL" clId="{4AD2BF2B-FD0A-4962-8A93-546B393C3B27}" dt="2026-02-09T08:16:53.267" v="13531" actId="20577"/>
        <pc:sldMkLst>
          <pc:docMk/>
          <pc:sldMk cId="862025558" sldId="321"/>
        </pc:sldMkLst>
        <pc:spChg chg="add del mod topLvl">
          <ac:chgData name="Lorraine Sage" userId="492655dd-2671-48ce-be84-1cb87887afd8" providerId="ADAL" clId="{4AD2BF2B-FD0A-4962-8A93-546B393C3B27}" dt="2026-02-09T08:13:48.103" v="13529" actId="478"/>
          <ac:spMkLst>
            <pc:docMk/>
            <pc:sldMk cId="862025558" sldId="321"/>
            <ac:spMk id="7" creationId="{0BCAC7BA-3770-51DF-E73E-5DAD988D4627}"/>
          </ac:spMkLst>
        </pc:spChg>
        <pc:spChg chg="mod ord">
          <ac:chgData name="Lorraine Sage" userId="492655dd-2671-48ce-be84-1cb87887afd8" providerId="ADAL" clId="{4AD2BF2B-FD0A-4962-8A93-546B393C3B27}" dt="2026-01-29T07:29:13.772" v="12730" actId="207"/>
          <ac:spMkLst>
            <pc:docMk/>
            <pc:sldMk cId="862025558" sldId="321"/>
            <ac:spMk id="12" creationId="{25253005-C50E-7EE4-17E3-56089508F32B}"/>
          </ac:spMkLst>
        </pc:spChg>
        <pc:spChg chg="mod ord">
          <ac:chgData name="Lorraine Sage" userId="492655dd-2671-48ce-be84-1cb87887afd8" providerId="ADAL" clId="{4AD2BF2B-FD0A-4962-8A93-546B393C3B27}" dt="2026-01-29T07:31:05.216" v="12755" actId="20577"/>
          <ac:spMkLst>
            <pc:docMk/>
            <pc:sldMk cId="862025558" sldId="321"/>
            <ac:spMk id="13" creationId="{DC9F0A56-76C3-F2A5-453C-71C40DF4DBBC}"/>
          </ac:spMkLst>
        </pc:spChg>
        <pc:grpChg chg="mod ord">
          <ac:chgData name="Lorraine Sage" userId="492655dd-2671-48ce-be84-1cb87887afd8" providerId="ADAL" clId="{4AD2BF2B-FD0A-4962-8A93-546B393C3B27}" dt="2026-01-29T07:29:07.553" v="12729" actId="207"/>
          <ac:grpSpMkLst>
            <pc:docMk/>
            <pc:sldMk cId="862025558" sldId="321"/>
            <ac:grpSpMk id="16" creationId="{532FF435-46A1-DC04-6601-79DB305D293D}"/>
          </ac:grpSpMkLst>
        </pc:grpChg>
        <pc:picChg chg="add mod">
          <ac:chgData name="Lorraine Sage" userId="492655dd-2671-48ce-be84-1cb87887afd8" providerId="ADAL" clId="{4AD2BF2B-FD0A-4962-8A93-546B393C3B27}" dt="2026-01-29T07:26:28.594" v="12714" actId="14826"/>
          <ac:picMkLst>
            <pc:docMk/>
            <pc:sldMk cId="862025558" sldId="321"/>
            <ac:picMk id="11" creationId="{5F659DEF-B7B6-D996-4F69-C17F9D6CB127}"/>
          </ac:picMkLst>
        </pc:picChg>
        <pc:picChg chg="add mod">
          <ac:chgData name="Lorraine Sage" userId="492655dd-2671-48ce-be84-1cb87887afd8" providerId="ADAL" clId="{4AD2BF2B-FD0A-4962-8A93-546B393C3B27}" dt="2026-01-29T07:27:02.074" v="12715" actId="14826"/>
          <ac:picMkLst>
            <pc:docMk/>
            <pc:sldMk cId="862025558" sldId="321"/>
            <ac:picMk id="14" creationId="{A8CD6103-32D4-4398-E7ED-8B1735C7AB05}"/>
          </ac:picMkLst>
        </pc:picChg>
        <pc:picChg chg="add mod">
          <ac:chgData name="Lorraine Sage" userId="492655dd-2671-48ce-be84-1cb87887afd8" providerId="ADAL" clId="{4AD2BF2B-FD0A-4962-8A93-546B393C3B27}" dt="2026-01-29T07:24:40.330" v="12705" actId="14826"/>
          <ac:picMkLst>
            <pc:docMk/>
            <pc:sldMk cId="862025558" sldId="321"/>
            <ac:picMk id="15" creationId="{2BD23371-1218-BAC1-7921-B281463FDB83}"/>
          </ac:picMkLst>
        </pc:picChg>
        <pc:picChg chg="add mod">
          <ac:chgData name="Lorraine Sage" userId="492655dd-2671-48ce-be84-1cb87887afd8" providerId="ADAL" clId="{4AD2BF2B-FD0A-4962-8A93-546B393C3B27}" dt="2026-01-29T07:25:02.398" v="12709" actId="14826"/>
          <ac:picMkLst>
            <pc:docMk/>
            <pc:sldMk cId="862025558" sldId="321"/>
            <ac:picMk id="18" creationId="{13F53BC3-0063-63B0-9529-C53E61CF1ADD}"/>
          </ac:picMkLst>
        </pc:picChg>
      </pc:sldChg>
      <pc:sldChg chg="addSp delSp modSp add mod delAnim modAnim modNotesTx">
        <pc:chgData name="Lorraine Sage" userId="492655dd-2671-48ce-be84-1cb87887afd8" providerId="ADAL" clId="{4AD2BF2B-FD0A-4962-8A93-546B393C3B27}" dt="2026-02-09T08:17:34.788" v="13533" actId="20577"/>
        <pc:sldMkLst>
          <pc:docMk/>
          <pc:sldMk cId="2460555475" sldId="322"/>
        </pc:sldMkLst>
        <pc:spChg chg="mod">
          <ac:chgData name="Lorraine Sage" userId="492655dd-2671-48ce-be84-1cb87887afd8" providerId="ADAL" clId="{4AD2BF2B-FD0A-4962-8A93-546B393C3B27}" dt="2026-01-27T11:13:30.669" v="2828" actId="14100"/>
          <ac:spMkLst>
            <pc:docMk/>
            <pc:sldMk cId="2460555475" sldId="322"/>
            <ac:spMk id="3" creationId="{F0B8C65A-1E9E-476B-6D77-4538ABEC9F97}"/>
          </ac:spMkLst>
        </pc:spChg>
        <pc:spChg chg="add mod">
          <ac:chgData name="Lorraine Sage" userId="492655dd-2671-48ce-be84-1cb87887afd8" providerId="ADAL" clId="{4AD2BF2B-FD0A-4962-8A93-546B393C3B27}" dt="2026-01-29T07:44:05.358" v="12955" actId="20577"/>
          <ac:spMkLst>
            <pc:docMk/>
            <pc:sldMk cId="2460555475" sldId="322"/>
            <ac:spMk id="15" creationId="{671DB39C-9CE5-3008-547C-B242E554AB15}"/>
          </ac:spMkLst>
        </pc:spChg>
        <pc:spChg chg="add mod">
          <ac:chgData name="Lorraine Sage" userId="492655dd-2671-48ce-be84-1cb87887afd8" providerId="ADAL" clId="{4AD2BF2B-FD0A-4962-8A93-546B393C3B27}" dt="2026-01-27T18:23:21.554" v="10018" actId="1076"/>
          <ac:spMkLst>
            <pc:docMk/>
            <pc:sldMk cId="2460555475" sldId="322"/>
            <ac:spMk id="17" creationId="{D31D5BAD-8AF7-C6E4-4465-691058A12422}"/>
          </ac:spMkLst>
        </pc:spChg>
        <pc:spChg chg="add mod">
          <ac:chgData name="Lorraine Sage" userId="492655dd-2671-48ce-be84-1cb87887afd8" providerId="ADAL" clId="{4AD2BF2B-FD0A-4962-8A93-546B393C3B27}" dt="2026-01-29T07:51:57.494" v="13005" actId="1076"/>
          <ac:spMkLst>
            <pc:docMk/>
            <pc:sldMk cId="2460555475" sldId="322"/>
            <ac:spMk id="21" creationId="{A80018B5-439D-FB44-EB35-671249096BAE}"/>
          </ac:spMkLst>
        </pc:spChg>
        <pc:spChg chg="add mod">
          <ac:chgData name="Lorraine Sage" userId="492655dd-2671-48ce-be84-1cb87887afd8" providerId="ADAL" clId="{4AD2BF2B-FD0A-4962-8A93-546B393C3B27}" dt="2026-01-29T07:52:23.324" v="13013" actId="1076"/>
          <ac:spMkLst>
            <pc:docMk/>
            <pc:sldMk cId="2460555475" sldId="322"/>
            <ac:spMk id="22" creationId="{6FE2A7C3-A6C2-3F8D-979F-10AEBDDFFBEA}"/>
          </ac:spMkLst>
        </pc:spChg>
        <pc:picChg chg="add mod">
          <ac:chgData name="Lorraine Sage" userId="492655dd-2671-48ce-be84-1cb87887afd8" providerId="ADAL" clId="{4AD2BF2B-FD0A-4962-8A93-546B393C3B27}" dt="2026-01-27T11:41:12.101" v="3157" actId="14826"/>
          <ac:picMkLst>
            <pc:docMk/>
            <pc:sldMk cId="2460555475" sldId="322"/>
            <ac:picMk id="2" creationId="{7901339C-4083-4967-C9F6-11D995BE9749}"/>
          </ac:picMkLst>
        </pc:picChg>
        <pc:picChg chg="add mod">
          <ac:chgData name="Lorraine Sage" userId="492655dd-2671-48ce-be84-1cb87887afd8" providerId="ADAL" clId="{4AD2BF2B-FD0A-4962-8A93-546B393C3B27}" dt="2026-01-27T11:36:04.901" v="3155" actId="14826"/>
          <ac:picMkLst>
            <pc:docMk/>
            <pc:sldMk cId="2460555475" sldId="322"/>
            <ac:picMk id="14" creationId="{C13FF408-D3D7-F79C-95D9-014DDE5C81E6}"/>
          </ac:picMkLst>
        </pc:picChg>
      </pc:sldChg>
      <pc:sldChg chg="addSp delSp modSp new mod delAnim modAnim modNotesTx">
        <pc:chgData name="Lorraine Sage" userId="492655dd-2671-48ce-be84-1cb87887afd8" providerId="ADAL" clId="{4AD2BF2B-FD0A-4962-8A93-546B393C3B27}" dt="2026-02-09T08:24:17.196" v="13551" actId="1076"/>
        <pc:sldMkLst>
          <pc:docMk/>
          <pc:sldMk cId="2132251458" sldId="324"/>
        </pc:sldMkLst>
        <pc:spChg chg="mod">
          <ac:chgData name="Lorraine Sage" userId="492655dd-2671-48ce-be84-1cb87887afd8" providerId="ADAL" clId="{4AD2BF2B-FD0A-4962-8A93-546B393C3B27}" dt="2026-02-09T08:24:17.196" v="13551" actId="1076"/>
          <ac:spMkLst>
            <pc:docMk/>
            <pc:sldMk cId="2132251458" sldId="324"/>
            <ac:spMk id="3" creationId="{6735B204-B986-8DD0-97DB-B8EE61FE2529}"/>
          </ac:spMkLst>
        </pc:spChg>
        <pc:spChg chg="add mod">
          <ac:chgData name="Lorraine Sage" userId="492655dd-2671-48ce-be84-1cb87887afd8" providerId="ADAL" clId="{4AD2BF2B-FD0A-4962-8A93-546B393C3B27}" dt="2026-01-27T13:15:51.379" v="6693" actId="164"/>
          <ac:spMkLst>
            <pc:docMk/>
            <pc:sldMk cId="2132251458" sldId="324"/>
            <ac:spMk id="5" creationId="{1200622A-B1B5-6160-09D7-263BE5401D16}"/>
          </ac:spMkLst>
        </pc:spChg>
        <pc:spChg chg="add mod">
          <ac:chgData name="Lorraine Sage" userId="492655dd-2671-48ce-be84-1cb87887afd8" providerId="ADAL" clId="{4AD2BF2B-FD0A-4962-8A93-546B393C3B27}" dt="2026-01-27T13:19:24.293" v="6721" actId="1076"/>
          <ac:spMkLst>
            <pc:docMk/>
            <pc:sldMk cId="2132251458" sldId="324"/>
            <ac:spMk id="6" creationId="{258AB3A1-D512-5346-F296-782803D796D8}"/>
          </ac:spMkLst>
        </pc:spChg>
        <pc:spChg chg="add mod">
          <ac:chgData name="Lorraine Sage" userId="492655dd-2671-48ce-be84-1cb87887afd8" providerId="ADAL" clId="{4AD2BF2B-FD0A-4962-8A93-546B393C3B27}" dt="2026-01-27T13:19:45.334" v="6725" actId="1076"/>
          <ac:spMkLst>
            <pc:docMk/>
            <pc:sldMk cId="2132251458" sldId="324"/>
            <ac:spMk id="7" creationId="{C9A5A73B-C8D9-09CD-7272-104314167776}"/>
          </ac:spMkLst>
        </pc:spChg>
        <pc:grpChg chg="add mod">
          <ac:chgData name="Lorraine Sage" userId="492655dd-2671-48ce-be84-1cb87887afd8" providerId="ADAL" clId="{4AD2BF2B-FD0A-4962-8A93-546B393C3B27}" dt="2026-01-27T13:19:37.069" v="6724" actId="1076"/>
          <ac:grpSpMkLst>
            <pc:docMk/>
            <pc:sldMk cId="2132251458" sldId="324"/>
            <ac:grpSpMk id="8" creationId="{F45BEF87-E8B4-60E7-1016-453D79C24B91}"/>
          </ac:grpSpMkLst>
        </pc:grpChg>
        <pc:picChg chg="add mod">
          <ac:chgData name="Lorraine Sage" userId="492655dd-2671-48ce-be84-1cb87887afd8" providerId="ADAL" clId="{4AD2BF2B-FD0A-4962-8A93-546B393C3B27}" dt="2026-01-27T13:15:51.379" v="6693" actId="164"/>
          <ac:picMkLst>
            <pc:docMk/>
            <pc:sldMk cId="2132251458" sldId="324"/>
            <ac:picMk id="4" creationId="{5EEEF910-A61F-28CC-6A0E-1A89EB6DF822}"/>
          </ac:picMkLst>
        </pc:picChg>
        <pc:picChg chg="mod ord topLvl">
          <ac:chgData name="Lorraine Sage" userId="492655dd-2671-48ce-be84-1cb87887afd8" providerId="ADAL" clId="{4AD2BF2B-FD0A-4962-8A93-546B393C3B27}" dt="2026-01-27T13:17:44.474" v="6713" actId="167"/>
          <ac:picMkLst>
            <pc:docMk/>
            <pc:sldMk cId="2132251458" sldId="324"/>
            <ac:picMk id="13" creationId="{C51A10FF-6438-DD7B-D677-A728D6CF5787}"/>
          </ac:picMkLst>
        </pc:picChg>
      </pc:sldChg>
      <pc:sldChg chg="addSp delSp modSp add mod ord delAnim modAnim modNotesTx">
        <pc:chgData name="Lorraine Sage" userId="492655dd-2671-48ce-be84-1cb87887afd8" providerId="ADAL" clId="{4AD2BF2B-FD0A-4962-8A93-546B393C3B27}" dt="2026-02-09T08:23:46.187" v="13546" actId="1076"/>
        <pc:sldMkLst>
          <pc:docMk/>
          <pc:sldMk cId="73053118" sldId="325"/>
        </pc:sldMkLst>
        <pc:spChg chg="mod">
          <ac:chgData name="Lorraine Sage" userId="492655dd-2671-48ce-be84-1cb87887afd8" providerId="ADAL" clId="{4AD2BF2B-FD0A-4962-8A93-546B393C3B27}" dt="2026-02-09T08:23:46.187" v="13546" actId="1076"/>
          <ac:spMkLst>
            <pc:docMk/>
            <pc:sldMk cId="73053118" sldId="325"/>
            <ac:spMk id="3" creationId="{B6DA14F5-23C0-534F-39D6-1A64E83929B1}"/>
          </ac:spMkLst>
        </pc:spChg>
        <pc:picChg chg="add mod">
          <ac:chgData name="Lorraine Sage" userId="492655dd-2671-48ce-be84-1cb87887afd8" providerId="ADAL" clId="{4AD2BF2B-FD0A-4962-8A93-546B393C3B27}" dt="2026-01-29T07:59:11.729" v="13106" actId="1076"/>
          <ac:picMkLst>
            <pc:docMk/>
            <pc:sldMk cId="73053118" sldId="325"/>
            <ac:picMk id="7" creationId="{95B610ED-20C1-FBF4-0822-172F836026D3}"/>
          </ac:picMkLst>
        </pc:picChg>
        <pc:picChg chg="add mod">
          <ac:chgData name="Lorraine Sage" userId="492655dd-2671-48ce-be84-1cb87887afd8" providerId="ADAL" clId="{4AD2BF2B-FD0A-4962-8A93-546B393C3B27}" dt="2026-01-29T07:59:17.852" v="13107" actId="1076"/>
          <ac:picMkLst>
            <pc:docMk/>
            <pc:sldMk cId="73053118" sldId="325"/>
            <ac:picMk id="8" creationId="{3C715011-2B4F-6BEC-4517-E1F9E704DF34}"/>
          </ac:picMkLst>
        </pc:picChg>
        <pc:picChg chg="add mod">
          <ac:chgData name="Lorraine Sage" userId="492655dd-2671-48ce-be84-1cb87887afd8" providerId="ADAL" clId="{4AD2BF2B-FD0A-4962-8A93-546B393C3B27}" dt="2026-01-29T07:59:09.663" v="13105" actId="1076"/>
          <ac:picMkLst>
            <pc:docMk/>
            <pc:sldMk cId="73053118" sldId="325"/>
            <ac:picMk id="9" creationId="{12B30BDD-3FB8-C42C-5BC1-D50E3645576E}"/>
          </ac:picMkLst>
        </pc:picChg>
      </pc:sldChg>
      <pc:sldChg chg="addSp delSp modSp new mod modTransition modAnim modNotesTx">
        <pc:chgData name="Lorraine Sage" userId="492655dd-2671-48ce-be84-1cb87887afd8" providerId="ADAL" clId="{4AD2BF2B-FD0A-4962-8A93-546B393C3B27}" dt="2026-02-09T08:24:05.757" v="13550"/>
        <pc:sldMkLst>
          <pc:docMk/>
          <pc:sldMk cId="184058629" sldId="326"/>
        </pc:sldMkLst>
        <pc:spChg chg="del mod">
          <ac:chgData name="Lorraine Sage" userId="492655dd-2671-48ce-be84-1cb87887afd8" providerId="ADAL" clId="{4AD2BF2B-FD0A-4962-8A93-546B393C3B27}" dt="2026-02-09T08:24:02.075" v="13547" actId="478"/>
          <ac:spMkLst>
            <pc:docMk/>
            <pc:sldMk cId="184058629" sldId="326"/>
            <ac:spMk id="3" creationId="{B87E5E8B-77EE-E093-6D3B-670BD921AA23}"/>
          </ac:spMkLst>
        </pc:spChg>
        <pc:spChg chg="add del mod">
          <ac:chgData name="Lorraine Sage" userId="492655dd-2671-48ce-be84-1cb87887afd8" providerId="ADAL" clId="{4AD2BF2B-FD0A-4962-8A93-546B393C3B27}" dt="2026-02-09T08:24:04.664" v="13549" actId="478"/>
          <ac:spMkLst>
            <pc:docMk/>
            <pc:sldMk cId="184058629" sldId="326"/>
            <ac:spMk id="4" creationId="{25B8AF64-F9D6-378B-E653-862CFF211A1D}"/>
          </ac:spMkLst>
        </pc:spChg>
        <pc:spChg chg="add mod">
          <ac:chgData name="Lorraine Sage" userId="492655dd-2671-48ce-be84-1cb87887afd8" providerId="ADAL" clId="{4AD2BF2B-FD0A-4962-8A93-546B393C3B27}" dt="2026-02-09T08:24:05.757" v="13550"/>
          <ac:spMkLst>
            <pc:docMk/>
            <pc:sldMk cId="184058629" sldId="326"/>
            <ac:spMk id="5" creationId="{59721DC1-E472-EED3-83F1-7D920CDE535D}"/>
          </ac:spMkLst>
        </pc:spChg>
        <pc:picChg chg="add mod">
          <ac:chgData name="Lorraine Sage" userId="492655dd-2671-48ce-be84-1cb87887afd8" providerId="ADAL" clId="{4AD2BF2B-FD0A-4962-8A93-546B393C3B27}" dt="2026-01-27T13:23:36.173" v="6731" actId="1076"/>
          <ac:picMkLst>
            <pc:docMk/>
            <pc:sldMk cId="184058629" sldId="326"/>
            <ac:picMk id="6" creationId="{37AE5BB4-8C29-33A6-EB8C-BF3906E3154C}"/>
          </ac:picMkLst>
        </pc:picChg>
      </pc:sldChg>
      <pc:sldChg chg="addSp delSp modSp new mod addAnim delAnim modAnim modNotesTx">
        <pc:chgData name="Lorraine Sage" userId="492655dd-2671-48ce-be84-1cb87887afd8" providerId="ADAL" clId="{4AD2BF2B-FD0A-4962-8A93-546B393C3B27}" dt="2026-02-09T08:25:05.492" v="13556" actId="1076"/>
        <pc:sldMkLst>
          <pc:docMk/>
          <pc:sldMk cId="196812136" sldId="327"/>
        </pc:sldMkLst>
        <pc:spChg chg="mod">
          <ac:chgData name="Lorraine Sage" userId="492655dd-2671-48ce-be84-1cb87887afd8" providerId="ADAL" clId="{4AD2BF2B-FD0A-4962-8A93-546B393C3B27}" dt="2026-01-27T14:16:00.229" v="9145" actId="20577"/>
          <ac:spMkLst>
            <pc:docMk/>
            <pc:sldMk cId="196812136" sldId="327"/>
            <ac:spMk id="2" creationId="{231BCBDA-0770-0875-2878-304A2FC3E877}"/>
          </ac:spMkLst>
        </pc:spChg>
        <pc:spChg chg="mod">
          <ac:chgData name="Lorraine Sage" userId="492655dd-2671-48ce-be84-1cb87887afd8" providerId="ADAL" clId="{4AD2BF2B-FD0A-4962-8A93-546B393C3B27}" dt="2026-02-09T08:25:05.492" v="13556" actId="1076"/>
          <ac:spMkLst>
            <pc:docMk/>
            <pc:sldMk cId="196812136" sldId="327"/>
            <ac:spMk id="3" creationId="{91AE4C67-E40E-0DF4-5506-3C26292A79D5}"/>
          </ac:spMkLst>
        </pc:spChg>
        <pc:spChg chg="mod topLvl">
          <ac:chgData name="Lorraine Sage" userId="492655dd-2671-48ce-be84-1cb87887afd8" providerId="ADAL" clId="{4AD2BF2B-FD0A-4962-8A93-546B393C3B27}" dt="2026-01-27T18:49:27.451" v="10666" actId="1076"/>
          <ac:spMkLst>
            <pc:docMk/>
            <pc:sldMk cId="196812136" sldId="327"/>
            <ac:spMk id="12" creationId="{4534EE71-87C8-C3F4-67B4-117613A3446F}"/>
          </ac:spMkLst>
        </pc:spChg>
        <pc:spChg chg="mod">
          <ac:chgData name="Lorraine Sage" userId="492655dd-2671-48ce-be84-1cb87887afd8" providerId="ADAL" clId="{4AD2BF2B-FD0A-4962-8A93-546B393C3B27}" dt="2026-01-27T18:51:24.471" v="10688" actId="1076"/>
          <ac:spMkLst>
            <pc:docMk/>
            <pc:sldMk cId="196812136" sldId="327"/>
            <ac:spMk id="19" creationId="{1D55259D-A36B-6C57-51F9-5C2031EA5333}"/>
          </ac:spMkLst>
        </pc:spChg>
        <pc:spChg chg="mod">
          <ac:chgData name="Lorraine Sage" userId="492655dd-2671-48ce-be84-1cb87887afd8" providerId="ADAL" clId="{4AD2BF2B-FD0A-4962-8A93-546B393C3B27}" dt="2026-01-27T18:53:41.094" v="10752" actId="1076"/>
          <ac:spMkLst>
            <pc:docMk/>
            <pc:sldMk cId="196812136" sldId="327"/>
            <ac:spMk id="22" creationId="{1CB620DB-8FAD-26F6-F4C5-9049A9C41D40}"/>
          </ac:spMkLst>
        </pc:spChg>
        <pc:grpChg chg="add del mod">
          <ac:chgData name="Lorraine Sage" userId="492655dd-2671-48ce-be84-1cb87887afd8" providerId="ADAL" clId="{4AD2BF2B-FD0A-4962-8A93-546B393C3B27}" dt="2026-01-28T08:01:17.426" v="12129" actId="1076"/>
          <ac:grpSpMkLst>
            <pc:docMk/>
            <pc:sldMk cId="196812136" sldId="327"/>
            <ac:grpSpMk id="10" creationId="{70186A6F-EDCB-4626-BBF3-0B1DD6B783A1}"/>
          </ac:grpSpMkLst>
        </pc:grpChg>
        <pc:grpChg chg="add mod">
          <ac:chgData name="Lorraine Sage" userId="492655dd-2671-48ce-be84-1cb87887afd8" providerId="ADAL" clId="{4AD2BF2B-FD0A-4962-8A93-546B393C3B27}" dt="2026-01-28T08:01:01.611" v="12128" actId="1076"/>
          <ac:grpSpMkLst>
            <pc:docMk/>
            <pc:sldMk cId="196812136" sldId="327"/>
            <ac:grpSpMk id="17" creationId="{E1A327BC-706D-F84A-DCB1-299BAC32E795}"/>
          </ac:grpSpMkLst>
        </pc:grpChg>
        <pc:grpChg chg="add mod">
          <ac:chgData name="Lorraine Sage" userId="492655dd-2671-48ce-be84-1cb87887afd8" providerId="ADAL" clId="{4AD2BF2B-FD0A-4962-8A93-546B393C3B27}" dt="2026-01-28T08:01:23.765" v="12130" actId="1076"/>
          <ac:grpSpMkLst>
            <pc:docMk/>
            <pc:sldMk cId="196812136" sldId="327"/>
            <ac:grpSpMk id="20" creationId="{35D8E30C-BBE1-21F0-4E03-739110705451}"/>
          </ac:grpSpMkLst>
        </pc:grpChg>
        <pc:picChg chg="add mod">
          <ac:chgData name="Lorraine Sage" userId="492655dd-2671-48ce-be84-1cb87887afd8" providerId="ADAL" clId="{4AD2BF2B-FD0A-4962-8A93-546B393C3B27}" dt="2026-01-27T18:50:46.852" v="10681" actId="1076"/>
          <ac:picMkLst>
            <pc:docMk/>
            <pc:sldMk cId="196812136" sldId="327"/>
            <ac:picMk id="4" creationId="{98A6CDAD-8B51-10B3-F950-A9038182E371}"/>
          </ac:picMkLst>
        </pc:picChg>
        <pc:picChg chg="add mod">
          <ac:chgData name="Lorraine Sage" userId="492655dd-2671-48ce-be84-1cb87887afd8" providerId="ADAL" clId="{4AD2BF2B-FD0A-4962-8A93-546B393C3B27}" dt="2026-01-27T18:44:07.825" v="10486" actId="1076"/>
          <ac:picMkLst>
            <pc:docMk/>
            <pc:sldMk cId="196812136" sldId="327"/>
            <ac:picMk id="5" creationId="{9A8DEF19-96A1-D514-70CB-A54FDAE7ADFB}"/>
          </ac:picMkLst>
        </pc:picChg>
        <pc:picChg chg="add mod">
          <ac:chgData name="Lorraine Sage" userId="492655dd-2671-48ce-be84-1cb87887afd8" providerId="ADAL" clId="{4AD2BF2B-FD0A-4962-8A93-546B393C3B27}" dt="2026-01-27T18:44:07.825" v="10486" actId="1076"/>
          <ac:picMkLst>
            <pc:docMk/>
            <pc:sldMk cId="196812136" sldId="327"/>
            <ac:picMk id="6" creationId="{D9C5555B-A045-C43F-A1A4-65AA2CB50FAF}"/>
          </ac:picMkLst>
        </pc:picChg>
        <pc:picChg chg="add del mod topLvl">
          <ac:chgData name="Lorraine Sage" userId="492655dd-2671-48ce-be84-1cb87887afd8" providerId="ADAL" clId="{4AD2BF2B-FD0A-4962-8A93-546B393C3B27}" dt="2026-01-27T18:48:34.692" v="10633" actId="1076"/>
          <ac:picMkLst>
            <pc:docMk/>
            <pc:sldMk cId="196812136" sldId="327"/>
            <ac:picMk id="11" creationId="{B9CAA93A-BE4C-3908-D001-2309854BFEC5}"/>
          </ac:picMkLst>
        </pc:picChg>
        <pc:picChg chg="mod">
          <ac:chgData name="Lorraine Sage" userId="492655dd-2671-48ce-be84-1cb87887afd8" providerId="ADAL" clId="{4AD2BF2B-FD0A-4962-8A93-546B393C3B27}" dt="2026-01-27T18:48:57.170" v="10641"/>
          <ac:picMkLst>
            <pc:docMk/>
            <pc:sldMk cId="196812136" sldId="327"/>
            <ac:picMk id="18" creationId="{0A3A16DA-5132-6179-90B1-D9B8C3F14381}"/>
          </ac:picMkLst>
        </pc:picChg>
        <pc:picChg chg="mod">
          <ac:chgData name="Lorraine Sage" userId="492655dd-2671-48ce-be84-1cb87887afd8" providerId="ADAL" clId="{4AD2BF2B-FD0A-4962-8A93-546B393C3B27}" dt="2026-01-27T18:49:49.827" v="10670"/>
          <ac:picMkLst>
            <pc:docMk/>
            <pc:sldMk cId="196812136" sldId="327"/>
            <ac:picMk id="21" creationId="{8E3860B8-DE6E-9D16-1F6B-3B3C5EB00477}"/>
          </ac:picMkLst>
        </pc:picChg>
      </pc:sldChg>
      <pc:sldChg chg="addSp delSp modSp new mod ord delAnim modAnim modNotesTx">
        <pc:chgData name="Lorraine Sage" userId="492655dd-2671-48ce-be84-1cb87887afd8" providerId="ADAL" clId="{4AD2BF2B-FD0A-4962-8A93-546B393C3B27}" dt="2026-02-09T08:25:56.776" v="13561" actId="688"/>
        <pc:sldMkLst>
          <pc:docMk/>
          <pc:sldMk cId="3321581695" sldId="328"/>
        </pc:sldMkLst>
        <pc:spChg chg="mod">
          <ac:chgData name="Lorraine Sage" userId="492655dd-2671-48ce-be84-1cb87887afd8" providerId="ADAL" clId="{4AD2BF2B-FD0A-4962-8A93-546B393C3B27}" dt="2026-02-09T08:24:59.992" v="13555" actId="1076"/>
          <ac:spMkLst>
            <pc:docMk/>
            <pc:sldMk cId="3321581695" sldId="328"/>
            <ac:spMk id="3" creationId="{74942C38-37B2-9C24-71C2-885C8F21C95C}"/>
          </ac:spMkLst>
        </pc:spChg>
        <pc:spChg chg="add mod">
          <ac:chgData name="Lorraine Sage" userId="492655dd-2671-48ce-be84-1cb87887afd8" providerId="ADAL" clId="{4AD2BF2B-FD0A-4962-8A93-546B393C3B27}" dt="2026-02-09T08:25:56.776" v="13561" actId="688"/>
          <ac:spMkLst>
            <pc:docMk/>
            <pc:sldMk cId="3321581695" sldId="328"/>
            <ac:spMk id="6" creationId="{63C24DBE-93FA-4288-8A96-CB777F46F9F9}"/>
          </ac:spMkLst>
        </pc:spChg>
        <pc:picChg chg="add mod">
          <ac:chgData name="Lorraine Sage" userId="492655dd-2671-48ce-be84-1cb87887afd8" providerId="ADAL" clId="{4AD2BF2B-FD0A-4962-8A93-546B393C3B27}" dt="2026-02-09T08:25:38.902" v="13557" actId="14100"/>
          <ac:picMkLst>
            <pc:docMk/>
            <pc:sldMk cId="3321581695" sldId="328"/>
            <ac:picMk id="5" creationId="{CE4F3FDC-1D28-A797-7F52-3A96A745347A}"/>
          </ac:picMkLst>
        </pc:picChg>
        <pc:picChg chg="mod">
          <ac:chgData name="Lorraine Sage" userId="492655dd-2671-48ce-be84-1cb87887afd8" providerId="ADAL" clId="{4AD2BF2B-FD0A-4962-8A93-546B393C3B27}" dt="2026-01-27T18:42:15.441" v="10438" actId="14100"/>
          <ac:picMkLst>
            <pc:docMk/>
            <pc:sldMk cId="3321581695" sldId="328"/>
            <ac:picMk id="16" creationId="{70F176A4-1D6D-1B72-BBE0-06244FFF845D}"/>
          </ac:picMkLst>
        </pc:picChg>
      </pc:sldChg>
      <pc:sldChg chg="modSp add mod modNotesTx">
        <pc:chgData name="Lorraine Sage" userId="492655dd-2671-48ce-be84-1cb87887afd8" providerId="ADAL" clId="{4AD2BF2B-FD0A-4962-8A93-546B393C3B27}" dt="2026-02-09T08:21:25.686" v="13544" actId="20577"/>
        <pc:sldMkLst>
          <pc:docMk/>
          <pc:sldMk cId="1684439996" sldId="329"/>
        </pc:sldMkLst>
        <pc:spChg chg="mod">
          <ac:chgData name="Lorraine Sage" userId="492655dd-2671-48ce-be84-1cb87887afd8" providerId="ADAL" clId="{4AD2BF2B-FD0A-4962-8A93-546B393C3B27}" dt="2026-01-27T14:12:00.227" v="9106" actId="20577"/>
          <ac:spMkLst>
            <pc:docMk/>
            <pc:sldMk cId="1684439996" sldId="329"/>
            <ac:spMk id="14" creationId="{D579C39C-325D-3772-E944-AC214401EA71}"/>
          </ac:spMkLst>
        </pc:spChg>
        <pc:spChg chg="mod">
          <ac:chgData name="Lorraine Sage" userId="492655dd-2671-48ce-be84-1cb87887afd8" providerId="ADAL" clId="{4AD2BF2B-FD0A-4962-8A93-546B393C3B27}" dt="2026-01-29T06:29:09.920" v="12349" actId="20577"/>
          <ac:spMkLst>
            <pc:docMk/>
            <pc:sldMk cId="1684439996" sldId="329"/>
            <ac:spMk id="15" creationId="{7BFED4FB-15F3-40E8-9F3C-3B03B6274881}"/>
          </ac:spMkLst>
        </pc:spChg>
        <pc:picChg chg="mod modCrop">
          <ac:chgData name="Lorraine Sage" userId="492655dd-2671-48ce-be84-1cb87887afd8" providerId="ADAL" clId="{4AD2BF2B-FD0A-4962-8A93-546B393C3B27}" dt="2026-01-29T06:29:38.546" v="12350" actId="18131"/>
          <ac:picMkLst>
            <pc:docMk/>
            <pc:sldMk cId="1684439996" sldId="329"/>
            <ac:picMk id="8" creationId="{2A465B5E-D431-783E-BC8A-7E5F4BAA60DB}"/>
          </ac:picMkLst>
        </pc:picChg>
        <pc:picChg chg="mod modCrop">
          <ac:chgData name="Lorraine Sage" userId="492655dd-2671-48ce-be84-1cb87887afd8" providerId="ADAL" clId="{4AD2BF2B-FD0A-4962-8A93-546B393C3B27}" dt="2026-01-29T06:30:13.128" v="12352" actId="18131"/>
          <ac:picMkLst>
            <pc:docMk/>
            <pc:sldMk cId="1684439996" sldId="329"/>
            <ac:picMk id="9" creationId="{7B8338EE-3F3A-4D6C-77C0-AFE84FBBD39A}"/>
          </ac:picMkLst>
        </pc:picChg>
      </pc:sldChg>
      <pc:sldChg chg="modSp add mod modNotesTx">
        <pc:chgData name="Lorraine Sage" userId="492655dd-2671-48ce-be84-1cb87887afd8" providerId="ADAL" clId="{4AD2BF2B-FD0A-4962-8A93-546B393C3B27}" dt="2026-02-09T08:21:00.617" v="13543" actId="20577"/>
        <pc:sldMkLst>
          <pc:docMk/>
          <pc:sldMk cId="1995713716" sldId="330"/>
        </pc:sldMkLst>
        <pc:spChg chg="mod">
          <ac:chgData name="Lorraine Sage" userId="492655dd-2671-48ce-be84-1cb87887afd8" providerId="ADAL" clId="{4AD2BF2B-FD0A-4962-8A93-546B393C3B27}" dt="2026-01-27T19:04:46.625" v="12019" actId="113"/>
          <ac:spMkLst>
            <pc:docMk/>
            <pc:sldMk cId="1995713716" sldId="330"/>
            <ac:spMk id="4" creationId="{45A27C71-028B-C6A9-8E49-A03634841C5D}"/>
          </ac:spMkLst>
        </pc:spChg>
      </pc:sldChg>
      <pc:sldChg chg="addSp delSp modSp add mod delAnim modAnim modNotesTx">
        <pc:chgData name="Lorraine Sage" userId="492655dd-2671-48ce-be84-1cb87887afd8" providerId="ADAL" clId="{4AD2BF2B-FD0A-4962-8A93-546B393C3B27}" dt="2026-02-09T08:17:07.167" v="13532" actId="20577"/>
        <pc:sldMkLst>
          <pc:docMk/>
          <pc:sldMk cId="3280840723" sldId="2006"/>
        </pc:sldMkLst>
        <pc:spChg chg="mod">
          <ac:chgData name="Lorraine Sage" userId="492655dd-2671-48ce-be84-1cb87887afd8" providerId="ADAL" clId="{4AD2BF2B-FD0A-4962-8A93-546B393C3B27}" dt="2026-01-29T07:32:03.962" v="12765" actId="1076"/>
          <ac:spMkLst>
            <pc:docMk/>
            <pc:sldMk cId="3280840723" sldId="2006"/>
            <ac:spMk id="2" creationId="{D26384FC-DC22-0B11-AA64-F10103A4C9D1}"/>
          </ac:spMkLst>
        </pc:spChg>
        <pc:spChg chg="mod">
          <ac:chgData name="Lorraine Sage" userId="492655dd-2671-48ce-be84-1cb87887afd8" providerId="ADAL" clId="{4AD2BF2B-FD0A-4962-8A93-546B393C3B27}" dt="2026-01-29T07:32:03.962" v="12765" actId="1076"/>
          <ac:spMkLst>
            <pc:docMk/>
            <pc:sldMk cId="3280840723" sldId="2006"/>
            <ac:spMk id="4" creationId="{E4C15400-84FB-0CF6-310D-598BC02B0982}"/>
          </ac:spMkLst>
        </pc:spChg>
        <pc:spChg chg="mod">
          <ac:chgData name="Lorraine Sage" userId="492655dd-2671-48ce-be84-1cb87887afd8" providerId="ADAL" clId="{4AD2BF2B-FD0A-4962-8A93-546B393C3B27}" dt="2026-01-29T07:32:46.536" v="12771" actId="688"/>
          <ac:spMkLst>
            <pc:docMk/>
            <pc:sldMk cId="3280840723" sldId="2006"/>
            <ac:spMk id="6" creationId="{89B097E3-9B01-ADCF-699F-A670A7DC5599}"/>
          </ac:spMkLst>
        </pc:spChg>
        <pc:picChg chg="mod">
          <ac:chgData name="Lorraine Sage" userId="492655dd-2671-48ce-be84-1cb87887afd8" providerId="ADAL" clId="{4AD2BF2B-FD0A-4962-8A93-546B393C3B27}" dt="2026-01-29T07:32:14.683" v="12767" actId="1076"/>
          <ac:picMkLst>
            <pc:docMk/>
            <pc:sldMk cId="3280840723" sldId="2006"/>
            <ac:picMk id="17" creationId="{4507B008-242E-F251-3FCC-975B48D840F6}"/>
          </ac:picMkLst>
        </pc:picChg>
      </pc:sldChg>
    </pc:docChg>
  </pc:docChgLst>
  <pc:docChgLst>
    <pc:chgData name="Ricky  Orcine" userId="765419cf-2e63-4d31-9644-d0910ddf7b1a" providerId="ADAL" clId="{4791D214-A362-4F15-95F8-DF30FF306355}"/>
    <pc:docChg chg="sldOrd">
      <pc:chgData name="Ricky  Orcine" userId="765419cf-2e63-4d31-9644-d0910ddf7b1a" providerId="ADAL" clId="{4791D214-A362-4F15-95F8-DF30FF306355}" dt="2026-02-09T15:17:45.963" v="0" actId="20578"/>
      <pc:docMkLst>
        <pc:docMk/>
      </pc:docMkLst>
      <pc:sldChg chg="ord">
        <pc:chgData name="Ricky  Orcine" userId="765419cf-2e63-4d31-9644-d0910ddf7b1a" providerId="ADAL" clId="{4791D214-A362-4F15-95F8-DF30FF306355}" dt="2026-02-09T15:17:45.963" v="0" actId="20578"/>
        <pc:sldMkLst>
          <pc:docMk/>
          <pc:sldMk cId="4221246315" sldId="261"/>
        </pc:sldMkLst>
      </pc:sldChg>
    </pc:docChg>
  </pc:docChgLst>
  <pc:docChgLst>
    <pc:chgData name="Elizabeth Piaquadio" userId="52767243-7565-4b68-b9c1-5d2bede989b0" providerId="ADAL" clId="{509753A5-19E4-0E47-9F70-B2C4671BA34E}"/>
    <pc:docChg chg="undo custSel addSld delSld modSld">
      <pc:chgData name="Elizabeth Piaquadio" userId="52767243-7565-4b68-b9c1-5d2bede989b0" providerId="ADAL" clId="{509753A5-19E4-0E47-9F70-B2C4671BA34E}" dt="2026-02-02T13:56:25.828" v="287" actId="18131"/>
      <pc:docMkLst>
        <pc:docMk/>
      </pc:docMkLst>
      <pc:sldChg chg="modSp mod setBg">
        <pc:chgData name="Elizabeth Piaquadio" userId="52767243-7565-4b68-b9c1-5d2bede989b0" providerId="ADAL" clId="{509753A5-19E4-0E47-9F70-B2C4671BA34E}" dt="2026-01-29T23:55:08.131" v="210"/>
        <pc:sldMkLst>
          <pc:docMk/>
          <pc:sldMk cId="3792276539" sldId="259"/>
        </pc:sldMkLst>
        <pc:spChg chg="mod">
          <ac:chgData name="Elizabeth Piaquadio" userId="52767243-7565-4b68-b9c1-5d2bede989b0" providerId="ADAL" clId="{509753A5-19E4-0E47-9F70-B2C4671BA34E}" dt="2026-01-29T23:54:54.140" v="209" actId="114"/>
          <ac:spMkLst>
            <pc:docMk/>
            <pc:sldMk cId="3792276539" sldId="259"/>
            <ac:spMk id="7" creationId="{B6CCD9EA-A3CD-CFC5-63F3-369B4E86CCF0}"/>
          </ac:spMkLst>
        </pc:spChg>
        <pc:spChg chg="mod">
          <ac:chgData name="Elizabeth Piaquadio" userId="52767243-7565-4b68-b9c1-5d2bede989b0" providerId="ADAL" clId="{509753A5-19E4-0E47-9F70-B2C4671BA34E}" dt="2026-01-29T23:54:54.140" v="209" actId="114"/>
          <ac:spMkLst>
            <pc:docMk/>
            <pc:sldMk cId="3792276539" sldId="259"/>
            <ac:spMk id="8" creationId="{7FF2A16C-4211-0C8A-327D-8C51A63C2455}"/>
          </ac:spMkLst>
        </pc:spChg>
        <pc:spChg chg="mod">
          <ac:chgData name="Elizabeth Piaquadio" userId="52767243-7565-4b68-b9c1-5d2bede989b0" providerId="ADAL" clId="{509753A5-19E4-0E47-9F70-B2C4671BA34E}" dt="2026-01-29T23:54:54.140" v="209" actId="114"/>
          <ac:spMkLst>
            <pc:docMk/>
            <pc:sldMk cId="3792276539" sldId="259"/>
            <ac:spMk id="12" creationId="{F261DE14-0716-CE89-E914-986A5A0C474A}"/>
          </ac:spMkLst>
        </pc:spChg>
        <pc:spChg chg="mod">
          <ac:chgData name="Elizabeth Piaquadio" userId="52767243-7565-4b68-b9c1-5d2bede989b0" providerId="ADAL" clId="{509753A5-19E4-0E47-9F70-B2C4671BA34E}" dt="2026-01-29T23:54:54.140" v="209" actId="114"/>
          <ac:spMkLst>
            <pc:docMk/>
            <pc:sldMk cId="3792276539" sldId="259"/>
            <ac:spMk id="39" creationId="{7320510C-3A0B-88CB-C3E9-665DA70CC22C}"/>
          </ac:spMkLst>
        </pc:spChg>
        <pc:spChg chg="mod">
          <ac:chgData name="Elizabeth Piaquadio" userId="52767243-7565-4b68-b9c1-5d2bede989b0" providerId="ADAL" clId="{509753A5-19E4-0E47-9F70-B2C4671BA34E}" dt="2026-01-29T23:54:54.140" v="209" actId="114"/>
          <ac:spMkLst>
            <pc:docMk/>
            <pc:sldMk cId="3792276539" sldId="259"/>
            <ac:spMk id="54" creationId="{E21F7062-E0A4-1AAA-63EA-53F83DF4A3BD}"/>
          </ac:spMkLst>
        </pc:spChg>
        <pc:spChg chg="mod">
          <ac:chgData name="Elizabeth Piaquadio" userId="52767243-7565-4b68-b9c1-5d2bede989b0" providerId="ADAL" clId="{509753A5-19E4-0E47-9F70-B2C4671BA34E}" dt="2026-01-29T23:54:54.140" v="209" actId="114"/>
          <ac:spMkLst>
            <pc:docMk/>
            <pc:sldMk cId="3792276539" sldId="259"/>
            <ac:spMk id="56" creationId="{AA529C70-21C3-6B37-F186-D9AB7403C196}"/>
          </ac:spMkLst>
        </pc:spChg>
        <pc:spChg chg="mod">
          <ac:chgData name="Elizabeth Piaquadio" userId="52767243-7565-4b68-b9c1-5d2bede989b0" providerId="ADAL" clId="{509753A5-19E4-0E47-9F70-B2C4671BA34E}" dt="2026-01-29T23:54:54.140" v="209" actId="114"/>
          <ac:spMkLst>
            <pc:docMk/>
            <pc:sldMk cId="3792276539" sldId="259"/>
            <ac:spMk id="61" creationId="{2DFFB21E-D201-115F-F0CD-A1ADE445EA90}"/>
          </ac:spMkLst>
        </pc:spChg>
        <pc:spChg chg="mod">
          <ac:chgData name="Elizabeth Piaquadio" userId="52767243-7565-4b68-b9c1-5d2bede989b0" providerId="ADAL" clId="{509753A5-19E4-0E47-9F70-B2C4671BA34E}" dt="2026-01-29T23:54:54.140" v="209" actId="114"/>
          <ac:spMkLst>
            <pc:docMk/>
            <pc:sldMk cId="3792276539" sldId="259"/>
            <ac:spMk id="69" creationId="{E1CC65C9-AF98-CCC5-F496-4970D79345F9}"/>
          </ac:spMkLst>
        </pc:spChg>
        <pc:spChg chg="mod">
          <ac:chgData name="Elizabeth Piaquadio" userId="52767243-7565-4b68-b9c1-5d2bede989b0" providerId="ADAL" clId="{509753A5-19E4-0E47-9F70-B2C4671BA34E}" dt="2026-01-29T23:54:54.140" v="209" actId="114"/>
          <ac:spMkLst>
            <pc:docMk/>
            <pc:sldMk cId="3792276539" sldId="259"/>
            <ac:spMk id="78" creationId="{11D1B301-C30B-65C6-AC43-1703B303A689}"/>
          </ac:spMkLst>
        </pc:spChg>
        <pc:spChg chg="mod">
          <ac:chgData name="Elizabeth Piaquadio" userId="52767243-7565-4b68-b9c1-5d2bede989b0" providerId="ADAL" clId="{509753A5-19E4-0E47-9F70-B2C4671BA34E}" dt="2026-01-29T23:54:54.140" v="209" actId="114"/>
          <ac:spMkLst>
            <pc:docMk/>
            <pc:sldMk cId="3792276539" sldId="259"/>
            <ac:spMk id="114" creationId="{89E3127A-6C84-1071-8C24-446362936124}"/>
          </ac:spMkLst>
        </pc:spChg>
      </pc:sldChg>
      <pc:sldChg chg="addSp delSp modSp mod delAnim modAnim">
        <pc:chgData name="Elizabeth Piaquadio" userId="52767243-7565-4b68-b9c1-5d2bede989b0" providerId="ADAL" clId="{509753A5-19E4-0E47-9F70-B2C4671BA34E}" dt="2026-01-29T23:48:08.113" v="166"/>
        <pc:sldMkLst>
          <pc:docMk/>
          <pc:sldMk cId="3633108255" sldId="290"/>
        </pc:sldMkLst>
        <pc:picChg chg="mod">
          <ac:chgData name="Elizabeth Piaquadio" userId="52767243-7565-4b68-b9c1-5d2bede989b0" providerId="ADAL" clId="{509753A5-19E4-0E47-9F70-B2C4671BA34E}" dt="2026-01-29T23:47:19.737" v="161" actId="12789"/>
          <ac:picMkLst>
            <pc:docMk/>
            <pc:sldMk cId="3633108255" sldId="290"/>
            <ac:picMk id="4" creationId="{C1C45876-0F20-3424-9939-217E54D1EBAA}"/>
          </ac:picMkLst>
        </pc:picChg>
        <pc:picChg chg="mod">
          <ac:chgData name="Elizabeth Piaquadio" userId="52767243-7565-4b68-b9c1-5d2bede989b0" providerId="ADAL" clId="{509753A5-19E4-0E47-9F70-B2C4671BA34E}" dt="2026-01-29T23:47:19.737" v="161" actId="12789"/>
          <ac:picMkLst>
            <pc:docMk/>
            <pc:sldMk cId="3633108255" sldId="290"/>
            <ac:picMk id="6" creationId="{E714EC44-FBC1-CB5F-68F3-3622921B926C}"/>
          </ac:picMkLst>
        </pc:picChg>
        <pc:picChg chg="add mod modCrop">
          <ac:chgData name="Elizabeth Piaquadio" userId="52767243-7565-4b68-b9c1-5d2bede989b0" providerId="ADAL" clId="{509753A5-19E4-0E47-9F70-B2C4671BA34E}" dt="2026-01-29T23:47:02.504" v="158" actId="167"/>
          <ac:picMkLst>
            <pc:docMk/>
            <pc:sldMk cId="3633108255" sldId="290"/>
            <ac:picMk id="9" creationId="{38283ED4-E994-7D49-00FF-0309F8FEE562}"/>
          </ac:picMkLst>
        </pc:picChg>
      </pc:sldChg>
      <pc:sldChg chg="modSp mod">
        <pc:chgData name="Elizabeth Piaquadio" userId="52767243-7565-4b68-b9c1-5d2bede989b0" providerId="ADAL" clId="{509753A5-19E4-0E47-9F70-B2C4671BA34E}" dt="2026-01-29T03:59:04.308" v="46" actId="207"/>
        <pc:sldMkLst>
          <pc:docMk/>
          <pc:sldMk cId="117387710" sldId="297"/>
        </pc:sldMkLst>
        <pc:spChg chg="mod">
          <ac:chgData name="Elizabeth Piaquadio" userId="52767243-7565-4b68-b9c1-5d2bede989b0" providerId="ADAL" clId="{509753A5-19E4-0E47-9F70-B2C4671BA34E}" dt="2026-01-29T03:59:04.308" v="46" actId="207"/>
          <ac:spMkLst>
            <pc:docMk/>
            <pc:sldMk cId="117387710" sldId="297"/>
            <ac:spMk id="3" creationId="{775A5306-BD2E-5AE1-A9B1-2FED33F221BD}"/>
          </ac:spMkLst>
        </pc:spChg>
      </pc:sldChg>
      <pc:sldChg chg="modAnim modNotesTx">
        <pc:chgData name="Elizabeth Piaquadio" userId="52767243-7565-4b68-b9c1-5d2bede989b0" providerId="ADAL" clId="{509753A5-19E4-0E47-9F70-B2C4671BA34E}" dt="2026-02-02T09:11:00.801" v="269"/>
        <pc:sldMkLst>
          <pc:docMk/>
          <pc:sldMk cId="1333559811" sldId="305"/>
        </pc:sldMkLst>
      </pc:sldChg>
      <pc:sldChg chg="addSp delSp modSp mod delAnim modAnim">
        <pc:chgData name="Elizabeth Piaquadio" userId="52767243-7565-4b68-b9c1-5d2bede989b0" providerId="ADAL" clId="{509753A5-19E4-0E47-9F70-B2C4671BA34E}" dt="2026-01-29T23:55:57.153" v="213" actId="478"/>
        <pc:sldMkLst>
          <pc:docMk/>
          <pc:sldMk cId="3970946760" sldId="320"/>
        </pc:sldMkLst>
        <pc:grpChg chg="mod">
          <ac:chgData name="Elizabeth Piaquadio" userId="52767243-7565-4b68-b9c1-5d2bede989b0" providerId="ADAL" clId="{509753A5-19E4-0E47-9F70-B2C4671BA34E}" dt="2026-01-29T23:37:19.021" v="106" actId="166"/>
          <ac:grpSpMkLst>
            <pc:docMk/>
            <pc:sldMk cId="3970946760" sldId="320"/>
            <ac:grpSpMk id="16" creationId="{85B246E5-5831-0361-B697-90BCB198F3CD}"/>
          </ac:grpSpMkLst>
        </pc:grpChg>
        <pc:picChg chg="add mod">
          <ac:chgData name="Elizabeth Piaquadio" userId="52767243-7565-4b68-b9c1-5d2bede989b0" providerId="ADAL" clId="{509753A5-19E4-0E47-9F70-B2C4671BA34E}" dt="2026-01-29T23:37:10.552" v="104"/>
          <ac:picMkLst>
            <pc:docMk/>
            <pc:sldMk cId="3970946760" sldId="320"/>
            <ac:picMk id="6" creationId="{35E63CAA-2DB9-F625-D9C3-2EEFFC4C0504}"/>
          </ac:picMkLst>
        </pc:picChg>
        <pc:picChg chg="mod">
          <ac:chgData name="Elizabeth Piaquadio" userId="52767243-7565-4b68-b9c1-5d2bede989b0" providerId="ADAL" clId="{509753A5-19E4-0E47-9F70-B2C4671BA34E}" dt="2026-01-29T23:37:50.705" v="110" actId="1076"/>
          <ac:picMkLst>
            <pc:docMk/>
            <pc:sldMk cId="3970946760" sldId="320"/>
            <ac:picMk id="8" creationId="{ACF80709-DD5C-2594-CEA0-B3A0041FA14D}"/>
          </ac:picMkLst>
        </pc:picChg>
        <pc:picChg chg="mod">
          <ac:chgData name="Elizabeth Piaquadio" userId="52767243-7565-4b68-b9c1-5d2bede989b0" providerId="ADAL" clId="{509753A5-19E4-0E47-9F70-B2C4671BA34E}" dt="2026-01-29T23:37:50.705" v="110" actId="1076"/>
          <ac:picMkLst>
            <pc:docMk/>
            <pc:sldMk cId="3970946760" sldId="320"/>
            <ac:picMk id="15" creationId="{BA2B8DE4-4A59-2D5A-3D62-71565C36AC80}"/>
          </ac:picMkLst>
        </pc:picChg>
        <pc:picChg chg="mod">
          <ac:chgData name="Elizabeth Piaquadio" userId="52767243-7565-4b68-b9c1-5d2bede989b0" providerId="ADAL" clId="{509753A5-19E4-0E47-9F70-B2C4671BA34E}" dt="2026-01-29T23:37:50.705" v="110" actId="1076"/>
          <ac:picMkLst>
            <pc:docMk/>
            <pc:sldMk cId="3970946760" sldId="320"/>
            <ac:picMk id="18" creationId="{94A7E795-117C-CE17-382D-1520C703FC82}"/>
          </ac:picMkLst>
        </pc:picChg>
        <pc:picChg chg="mod">
          <ac:chgData name="Elizabeth Piaquadio" userId="52767243-7565-4b68-b9c1-5d2bede989b0" providerId="ADAL" clId="{509753A5-19E4-0E47-9F70-B2C4671BA34E}" dt="2026-01-29T23:37:50.705" v="110" actId="1076"/>
          <ac:picMkLst>
            <pc:docMk/>
            <pc:sldMk cId="3970946760" sldId="320"/>
            <ac:picMk id="19" creationId="{ABB9EA1B-CD0E-C097-D6AB-439B9A2EA0C1}"/>
          </ac:picMkLst>
        </pc:picChg>
      </pc:sldChg>
      <pc:sldChg chg="addSp delSp modSp mod delAnim modAnim">
        <pc:chgData name="Elizabeth Piaquadio" userId="52767243-7565-4b68-b9c1-5d2bede989b0" providerId="ADAL" clId="{509753A5-19E4-0E47-9F70-B2C4671BA34E}" dt="2026-01-29T23:44:49.926" v="148"/>
        <pc:sldMkLst>
          <pc:docMk/>
          <pc:sldMk cId="862025558" sldId="321"/>
        </pc:sldMkLst>
        <pc:grpChg chg="mod">
          <ac:chgData name="Elizabeth Piaquadio" userId="52767243-7565-4b68-b9c1-5d2bede989b0" providerId="ADAL" clId="{509753A5-19E4-0E47-9F70-B2C4671BA34E}" dt="2026-01-29T23:40:07.185" v="119" actId="166"/>
          <ac:grpSpMkLst>
            <pc:docMk/>
            <pc:sldMk cId="862025558" sldId="321"/>
            <ac:grpSpMk id="16" creationId="{532FF435-46A1-DC04-6601-79DB305D293D}"/>
          </ac:grpSpMkLst>
        </pc:grpChg>
        <pc:picChg chg="add mod modCrop">
          <ac:chgData name="Elizabeth Piaquadio" userId="52767243-7565-4b68-b9c1-5d2bede989b0" providerId="ADAL" clId="{509753A5-19E4-0E47-9F70-B2C4671BA34E}" dt="2026-01-29T23:44:06.050" v="144" actId="12789"/>
          <ac:picMkLst>
            <pc:docMk/>
            <pc:sldMk cId="862025558" sldId="321"/>
            <ac:picMk id="5" creationId="{C5A017E4-B8AE-58AD-96E9-503A187C0F72}"/>
          </ac:picMkLst>
        </pc:picChg>
        <pc:picChg chg="add mod modCrop">
          <ac:chgData name="Elizabeth Piaquadio" userId="52767243-7565-4b68-b9c1-5d2bede989b0" providerId="ADAL" clId="{509753A5-19E4-0E47-9F70-B2C4671BA34E}" dt="2026-01-29T23:44:13.047" v="146" actId="167"/>
          <ac:picMkLst>
            <pc:docMk/>
            <pc:sldMk cId="862025558" sldId="321"/>
            <ac:picMk id="9" creationId="{BBCA7FC1-D7DA-4A7D-9974-1CAC63FEE26D}"/>
          </ac:picMkLst>
        </pc:picChg>
        <pc:picChg chg="mod">
          <ac:chgData name="Elizabeth Piaquadio" userId="52767243-7565-4b68-b9c1-5d2bede989b0" providerId="ADAL" clId="{509753A5-19E4-0E47-9F70-B2C4671BA34E}" dt="2026-01-29T23:39:58.210" v="118" actId="12789"/>
          <ac:picMkLst>
            <pc:docMk/>
            <pc:sldMk cId="862025558" sldId="321"/>
            <ac:picMk id="11" creationId="{5F659DEF-B7B6-D996-4F69-C17F9D6CB127}"/>
          </ac:picMkLst>
        </pc:picChg>
        <pc:picChg chg="mod">
          <ac:chgData name="Elizabeth Piaquadio" userId="52767243-7565-4b68-b9c1-5d2bede989b0" providerId="ADAL" clId="{509753A5-19E4-0E47-9F70-B2C4671BA34E}" dt="2026-01-29T23:39:58.210" v="118" actId="12789"/>
          <ac:picMkLst>
            <pc:docMk/>
            <pc:sldMk cId="862025558" sldId="321"/>
            <ac:picMk id="14" creationId="{A8CD6103-32D4-4398-E7ED-8B1735C7AB05}"/>
          </ac:picMkLst>
        </pc:picChg>
        <pc:picChg chg="mod">
          <ac:chgData name="Elizabeth Piaquadio" userId="52767243-7565-4b68-b9c1-5d2bede989b0" providerId="ADAL" clId="{509753A5-19E4-0E47-9F70-B2C4671BA34E}" dt="2026-01-29T23:39:58.210" v="118" actId="12789"/>
          <ac:picMkLst>
            <pc:docMk/>
            <pc:sldMk cId="862025558" sldId="321"/>
            <ac:picMk id="15" creationId="{2BD23371-1218-BAC1-7921-B281463FDB83}"/>
          </ac:picMkLst>
        </pc:picChg>
        <pc:picChg chg="mod">
          <ac:chgData name="Elizabeth Piaquadio" userId="52767243-7565-4b68-b9c1-5d2bede989b0" providerId="ADAL" clId="{509753A5-19E4-0E47-9F70-B2C4671BA34E}" dt="2026-01-29T23:39:58.210" v="118" actId="12789"/>
          <ac:picMkLst>
            <pc:docMk/>
            <pc:sldMk cId="862025558" sldId="321"/>
            <ac:picMk id="18" creationId="{13F53BC3-0063-63B0-9529-C53E61CF1ADD}"/>
          </ac:picMkLst>
        </pc:picChg>
      </pc:sldChg>
      <pc:sldChg chg="addSp delSp modSp mod delAnim modAnim">
        <pc:chgData name="Elizabeth Piaquadio" userId="52767243-7565-4b68-b9c1-5d2bede989b0" providerId="ADAL" clId="{509753A5-19E4-0E47-9F70-B2C4671BA34E}" dt="2026-02-02T09:10:31.308" v="267" actId="1036"/>
        <pc:sldMkLst>
          <pc:docMk/>
          <pc:sldMk cId="2460555475" sldId="322"/>
        </pc:sldMkLst>
        <pc:spChg chg="mod">
          <ac:chgData name="Elizabeth Piaquadio" userId="52767243-7565-4b68-b9c1-5d2bede989b0" providerId="ADAL" clId="{509753A5-19E4-0E47-9F70-B2C4671BA34E}" dt="2026-02-02T09:08:33.358" v="252" actId="1076"/>
          <ac:spMkLst>
            <pc:docMk/>
            <pc:sldMk cId="2460555475" sldId="322"/>
            <ac:spMk id="21" creationId="{A80018B5-439D-FB44-EB35-671249096BAE}"/>
          </ac:spMkLst>
        </pc:spChg>
        <pc:spChg chg="mod">
          <ac:chgData name="Elizabeth Piaquadio" userId="52767243-7565-4b68-b9c1-5d2bede989b0" providerId="ADAL" clId="{509753A5-19E4-0E47-9F70-B2C4671BA34E}" dt="2026-02-02T09:08:55.709" v="257" actId="1076"/>
          <ac:spMkLst>
            <pc:docMk/>
            <pc:sldMk cId="2460555475" sldId="322"/>
            <ac:spMk id="22" creationId="{6FE2A7C3-A6C2-3F8D-979F-10AEBDDFFBEA}"/>
          </ac:spMkLst>
        </pc:spChg>
        <pc:picChg chg="add mod">
          <ac:chgData name="Elizabeth Piaquadio" userId="52767243-7565-4b68-b9c1-5d2bede989b0" providerId="ADAL" clId="{509753A5-19E4-0E47-9F70-B2C4671BA34E}" dt="2026-02-02T09:10:31.308" v="267" actId="1036"/>
          <ac:picMkLst>
            <pc:docMk/>
            <pc:sldMk cId="2460555475" sldId="322"/>
            <ac:picMk id="5" creationId="{B756B6E2-C96D-BFF9-04EA-F25D639EE4AC}"/>
          </ac:picMkLst>
        </pc:picChg>
        <pc:picChg chg="add mod">
          <ac:chgData name="Elizabeth Piaquadio" userId="52767243-7565-4b68-b9c1-5d2bede989b0" providerId="ADAL" clId="{509753A5-19E4-0E47-9F70-B2C4671BA34E}" dt="2026-02-02T09:10:31.308" v="267" actId="1036"/>
          <ac:picMkLst>
            <pc:docMk/>
            <pc:sldMk cId="2460555475" sldId="322"/>
            <ac:picMk id="12" creationId="{13E96EAE-B45B-2D74-D549-7CAFE77F9C55}"/>
          </ac:picMkLst>
        </pc:picChg>
      </pc:sldChg>
      <pc:sldChg chg="addSp delSp modSp mod delAnim modAnim">
        <pc:chgData name="Elizabeth Piaquadio" userId="52767243-7565-4b68-b9c1-5d2bede989b0" providerId="ADAL" clId="{509753A5-19E4-0E47-9F70-B2C4671BA34E}" dt="2026-01-29T23:50:36.596" v="190"/>
        <pc:sldMkLst>
          <pc:docMk/>
          <pc:sldMk cId="73053118" sldId="325"/>
        </pc:sldMkLst>
        <pc:picChg chg="add mod">
          <ac:chgData name="Elizabeth Piaquadio" userId="52767243-7565-4b68-b9c1-5d2bede989b0" providerId="ADAL" clId="{509753A5-19E4-0E47-9F70-B2C4671BA34E}" dt="2026-01-29T23:50:23.168" v="188"/>
          <ac:picMkLst>
            <pc:docMk/>
            <pc:sldMk cId="73053118" sldId="325"/>
            <ac:picMk id="10" creationId="{F9C8FB77-0476-61B3-4B62-86C2246B2AE3}"/>
          </ac:picMkLst>
        </pc:picChg>
      </pc:sldChg>
      <pc:sldChg chg="addSp delSp modSp mod delAnim modAnim">
        <pc:chgData name="Elizabeth Piaquadio" userId="52767243-7565-4b68-b9c1-5d2bede989b0" providerId="ADAL" clId="{509753A5-19E4-0E47-9F70-B2C4671BA34E}" dt="2026-01-29T23:53:18.007" v="203"/>
        <pc:sldMkLst>
          <pc:docMk/>
          <pc:sldMk cId="184058629" sldId="326"/>
        </pc:sldMkLst>
        <pc:picChg chg="add mod">
          <ac:chgData name="Elizabeth Piaquadio" userId="52767243-7565-4b68-b9c1-5d2bede989b0" providerId="ADAL" clId="{509753A5-19E4-0E47-9F70-B2C4671BA34E}" dt="2026-01-29T23:51:27.337" v="197" actId="12788"/>
          <ac:picMkLst>
            <pc:docMk/>
            <pc:sldMk cId="184058629" sldId="326"/>
            <ac:picMk id="7" creationId="{FB2BBF3D-924E-875B-D6C6-7840F25B6245}"/>
          </ac:picMkLst>
        </pc:picChg>
      </pc:sldChg>
      <pc:sldChg chg="addSp delSp modSp mod delAnim modAnim">
        <pc:chgData name="Elizabeth Piaquadio" userId="52767243-7565-4b68-b9c1-5d2bede989b0" providerId="ADAL" clId="{509753A5-19E4-0E47-9F70-B2C4671BA34E}" dt="2026-01-29T23:54:36.414" v="208"/>
        <pc:sldMkLst>
          <pc:docMk/>
          <pc:sldMk cId="196812136" sldId="327"/>
        </pc:sldMkLst>
        <pc:picChg chg="add mod">
          <ac:chgData name="Elizabeth Piaquadio" userId="52767243-7565-4b68-b9c1-5d2bede989b0" providerId="ADAL" clId="{509753A5-19E4-0E47-9F70-B2C4671BA34E}" dt="2026-01-29T23:54:09.509" v="205"/>
          <ac:picMkLst>
            <pc:docMk/>
            <pc:sldMk cId="196812136" sldId="327"/>
            <ac:picMk id="9" creationId="{DDCA38AD-A210-1856-1F4E-B244BB16368F}"/>
          </ac:picMkLst>
        </pc:picChg>
      </pc:sldChg>
      <pc:sldChg chg="addSp delSp modSp mod">
        <pc:chgData name="Elizabeth Piaquadio" userId="52767243-7565-4b68-b9c1-5d2bede989b0" providerId="ADAL" clId="{509753A5-19E4-0E47-9F70-B2C4671BA34E}" dt="2026-02-02T13:56:25.828" v="287" actId="18131"/>
        <pc:sldMkLst>
          <pc:docMk/>
          <pc:sldMk cId="3321581695" sldId="328"/>
        </pc:sldMkLst>
        <pc:picChg chg="mod modCrop">
          <ac:chgData name="Elizabeth Piaquadio" userId="52767243-7565-4b68-b9c1-5d2bede989b0" providerId="ADAL" clId="{509753A5-19E4-0E47-9F70-B2C4671BA34E}" dt="2026-02-02T13:56:25.828" v="287" actId="18131"/>
          <ac:picMkLst>
            <pc:docMk/>
            <pc:sldMk cId="3321581695" sldId="328"/>
            <ac:picMk id="5" creationId="{CE4F3FDC-1D28-A797-7F52-3A96A745347A}"/>
          </ac:picMkLst>
        </pc:picChg>
      </pc:sldChg>
      <pc:sldChg chg="modSp mod">
        <pc:chgData name="Elizabeth Piaquadio" userId="52767243-7565-4b68-b9c1-5d2bede989b0" providerId="ADAL" clId="{509753A5-19E4-0E47-9F70-B2C4671BA34E}" dt="2026-02-02T09:13:39.744" v="279" actId="1076"/>
        <pc:sldMkLst>
          <pc:docMk/>
          <pc:sldMk cId="1684439996" sldId="329"/>
        </pc:sldMkLst>
        <pc:spChg chg="mod">
          <ac:chgData name="Elizabeth Piaquadio" userId="52767243-7565-4b68-b9c1-5d2bede989b0" providerId="ADAL" clId="{509753A5-19E4-0E47-9F70-B2C4671BA34E}" dt="2026-01-29T04:05:22.090" v="50" actId="1076"/>
          <ac:spMkLst>
            <pc:docMk/>
            <pc:sldMk cId="1684439996" sldId="329"/>
            <ac:spMk id="5" creationId="{A87A6563-299A-E66F-D516-2B73B6B2F808}"/>
          </ac:spMkLst>
        </pc:spChg>
        <pc:spChg chg="mod">
          <ac:chgData name="Elizabeth Piaquadio" userId="52767243-7565-4b68-b9c1-5d2bede989b0" providerId="ADAL" clId="{509753A5-19E4-0E47-9F70-B2C4671BA34E}" dt="2026-01-29T04:05:22.090" v="50" actId="1076"/>
          <ac:spMkLst>
            <pc:docMk/>
            <pc:sldMk cId="1684439996" sldId="329"/>
            <ac:spMk id="11" creationId="{54BC3C09-F51A-4D27-FA00-A62A9430141F}"/>
          </ac:spMkLst>
        </pc:spChg>
        <pc:spChg chg="mod">
          <ac:chgData name="Elizabeth Piaquadio" userId="52767243-7565-4b68-b9c1-5d2bede989b0" providerId="ADAL" clId="{509753A5-19E4-0E47-9F70-B2C4671BA34E}" dt="2026-02-02T09:13:39.744" v="279" actId="1076"/>
          <ac:spMkLst>
            <pc:docMk/>
            <pc:sldMk cId="1684439996" sldId="329"/>
            <ac:spMk id="15" creationId="{7BFED4FB-15F3-40E8-9F3C-3B03B6274881}"/>
          </ac:spMkLst>
        </pc:spChg>
        <pc:spChg chg="mod">
          <ac:chgData name="Elizabeth Piaquadio" userId="52767243-7565-4b68-b9c1-5d2bede989b0" providerId="ADAL" clId="{509753A5-19E4-0E47-9F70-B2C4671BA34E}" dt="2026-01-29T04:05:22.090" v="50" actId="1076"/>
          <ac:spMkLst>
            <pc:docMk/>
            <pc:sldMk cId="1684439996" sldId="329"/>
            <ac:spMk id="19" creationId="{658D86F4-C285-DC4E-7469-B82BA8166356}"/>
          </ac:spMkLst>
        </pc:spChg>
        <pc:picChg chg="mod">
          <ac:chgData name="Elizabeth Piaquadio" userId="52767243-7565-4b68-b9c1-5d2bede989b0" providerId="ADAL" clId="{509753A5-19E4-0E47-9F70-B2C4671BA34E}" dt="2026-01-29T04:05:22.090" v="50" actId="1076"/>
          <ac:picMkLst>
            <pc:docMk/>
            <pc:sldMk cId="1684439996" sldId="329"/>
            <ac:picMk id="7" creationId="{72368F0F-C8FE-A1E6-AB93-C6A539C16FB5}"/>
          </ac:picMkLst>
        </pc:picChg>
        <pc:picChg chg="mod">
          <ac:chgData name="Elizabeth Piaquadio" userId="52767243-7565-4b68-b9c1-5d2bede989b0" providerId="ADAL" clId="{509753A5-19E4-0E47-9F70-B2C4671BA34E}" dt="2026-01-29T04:05:22.090" v="50" actId="1076"/>
          <ac:picMkLst>
            <pc:docMk/>
            <pc:sldMk cId="1684439996" sldId="329"/>
            <ac:picMk id="16" creationId="{95DDD257-2FF4-AD27-3F9D-095D94A3410A}"/>
          </ac:picMkLst>
        </pc:picChg>
      </pc:sldChg>
      <pc:sldChg chg="modSp mod">
        <pc:chgData name="Elizabeth Piaquadio" userId="52767243-7565-4b68-b9c1-5d2bede989b0" providerId="ADAL" clId="{509753A5-19E4-0E47-9F70-B2C4671BA34E}" dt="2026-02-02T09:06:28.626" v="232" actId="14861"/>
        <pc:sldMkLst>
          <pc:docMk/>
          <pc:sldMk cId="3280840723" sldId="2006"/>
        </pc:sldMkLst>
        <pc:spChg chg="mod">
          <ac:chgData name="Elizabeth Piaquadio" userId="52767243-7565-4b68-b9c1-5d2bede989b0" providerId="ADAL" clId="{509753A5-19E4-0E47-9F70-B2C4671BA34E}" dt="2026-01-29T23:56:10.238" v="228" actId="1036"/>
          <ac:spMkLst>
            <pc:docMk/>
            <pc:sldMk cId="3280840723" sldId="2006"/>
            <ac:spMk id="2" creationId="{D26384FC-DC22-0B11-AA64-F10103A4C9D1}"/>
          </ac:spMkLst>
        </pc:spChg>
        <pc:spChg chg="mod">
          <ac:chgData name="Elizabeth Piaquadio" userId="52767243-7565-4b68-b9c1-5d2bede989b0" providerId="ADAL" clId="{509753A5-19E4-0E47-9F70-B2C4671BA34E}" dt="2026-01-29T23:56:10.238" v="228" actId="1036"/>
          <ac:spMkLst>
            <pc:docMk/>
            <pc:sldMk cId="3280840723" sldId="2006"/>
            <ac:spMk id="4" creationId="{E4C15400-84FB-0CF6-310D-598BC02B0982}"/>
          </ac:spMkLst>
        </pc:spChg>
        <pc:spChg chg="mod">
          <ac:chgData name="Elizabeth Piaquadio" userId="52767243-7565-4b68-b9c1-5d2bede989b0" providerId="ADAL" clId="{509753A5-19E4-0E47-9F70-B2C4671BA34E}" dt="2026-01-29T23:56:10.238" v="228" actId="1036"/>
          <ac:spMkLst>
            <pc:docMk/>
            <pc:sldMk cId="3280840723" sldId="2006"/>
            <ac:spMk id="6" creationId="{89B097E3-9B01-ADCF-699F-A670A7DC5599}"/>
          </ac:spMkLst>
        </pc:spChg>
        <pc:picChg chg="mod modCrop">
          <ac:chgData name="Elizabeth Piaquadio" userId="52767243-7565-4b68-b9c1-5d2bede989b0" providerId="ADAL" clId="{509753A5-19E4-0E47-9F70-B2C4671BA34E}" dt="2026-02-02T09:06:28.626" v="232" actId="14861"/>
          <ac:picMkLst>
            <pc:docMk/>
            <pc:sldMk cId="3280840723" sldId="2006"/>
            <ac:picMk id="17" creationId="{4507B008-242E-F251-3FCC-975B48D840F6}"/>
          </ac:picMkLst>
        </pc:picChg>
      </pc:sldChg>
    </pc:docChg>
  </pc:docChgLst>
  <pc:docChgLst>
    <pc:chgData name="Lorraine Sage" userId="492655dd-2671-48ce-be84-1cb87887afd8" providerId="ADAL" clId="{9B3E6356-2D0E-4D91-8CE2-E5592313F6D1}"/>
    <pc:docChg chg="delSld modSld">
      <pc:chgData name="Lorraine Sage" userId="492655dd-2671-48ce-be84-1cb87887afd8" providerId="ADAL" clId="{9B3E6356-2D0E-4D91-8CE2-E5592313F6D1}" dt="2026-01-27T07:45:40.639" v="1" actId="47"/>
      <pc:docMkLst>
        <pc:docMk/>
      </pc:docMkLst>
      <pc:sldChg chg="modSp mod">
        <pc:chgData name="Lorraine Sage" userId="492655dd-2671-48ce-be84-1cb87887afd8" providerId="ADAL" clId="{9B3E6356-2D0E-4D91-8CE2-E5592313F6D1}" dt="2026-01-27T07:03:08.800" v="0" actId="20577"/>
        <pc:sldMkLst>
          <pc:docMk/>
          <pc:sldMk cId="809941416" sldId="277"/>
        </pc:sldMkLst>
        <pc:spChg chg="mod">
          <ac:chgData name="Lorraine Sage" userId="492655dd-2671-48ce-be84-1cb87887afd8" providerId="ADAL" clId="{9B3E6356-2D0E-4D91-8CE2-E5592313F6D1}" dt="2026-01-27T07:03:08.800" v="0" actId="20577"/>
          <ac:spMkLst>
            <pc:docMk/>
            <pc:sldMk cId="809941416" sldId="277"/>
            <ac:spMk id="5" creationId="{AC3E3EB4-2F60-26FC-0A9D-386E0FE9CD50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42733" cy="4658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58" tIns="45929" rIns="91858" bIns="45929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200" i="0">
                <a:solidFill>
                  <a:schemeClr val="tx1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083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5554" y="0"/>
            <a:ext cx="3042733" cy="4658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58" tIns="45929" rIns="91858" bIns="45929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 i="0">
                <a:solidFill>
                  <a:schemeClr val="tx1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083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38622"/>
            <a:ext cx="3042733" cy="4658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58" tIns="45929" rIns="91858" bIns="45929" numCol="1" anchor="b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200" i="0">
                <a:solidFill>
                  <a:schemeClr val="tx1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083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5554" y="8838622"/>
            <a:ext cx="3042733" cy="4658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58" tIns="45929" rIns="91858" bIns="45929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 i="0">
                <a:solidFill>
                  <a:schemeClr val="tx1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72AB611B-C0BA-4889-84CE-41EED4C78C7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038269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5238455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91581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317666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286E5F-39FC-26D5-8925-4EF8AF94AB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814624F-9DCC-B6B9-0098-95BB4BCDA50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1A652EE-1841-9D83-2CFB-1B91DE4DDB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AU" b="0" dirty="0"/>
          </a:p>
        </p:txBody>
      </p:sp>
    </p:spTree>
    <p:extLst>
      <p:ext uri="{BB962C8B-B14F-4D97-AF65-F5344CB8AC3E}">
        <p14:creationId xmlns:p14="http://schemas.microsoft.com/office/powerpoint/2010/main" val="294820441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1870031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4876363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E15894-9DE9-5239-7CD4-AD91B1F361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2A5FBE6-57AE-7FE2-9783-36589C68DCE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712E4C0-3B92-2A1D-C72B-EF6B4B35A3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2972558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419C10-4E6A-E8CE-DD52-732AAD6448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69924DC-2DBB-8FAE-3415-A3FEBF1E650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09EC388-7DF2-6900-B09A-B07727F9E7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8017317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419C10-4E6A-E8CE-DD52-732AAD6448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69924DC-2DBB-8FAE-3415-A3FEBF1E650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09EC388-7DF2-6900-B09A-B07727F9E7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3634935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820FB8-3EC3-A621-BE97-3595A5234D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018FD9E-841B-91EA-8515-C5679E57088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8650088-6C31-BDB7-AA8B-2CA86C2236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0605715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GB" dirty="0">
              <a:solidFill>
                <a:srgbClr val="000000"/>
              </a:solidFill>
              <a:latin typeface="+mn-lt"/>
            </a:endParaRPr>
          </a:p>
          <a:p>
            <a:endParaRPr lang="en-US" dirty="0">
              <a:solidFill>
                <a:srgbClr val="000000"/>
              </a:solidFill>
              <a:latin typeface="+mn-lt"/>
            </a:endParaRPr>
          </a:p>
          <a:p>
            <a:endParaRPr lang="en-US" dirty="0">
              <a:solidFill>
                <a:srgbClr val="0000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54959316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35911210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EA124E-A50A-BA0D-2FC5-8380675661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36C6FCD-A72C-A84A-E4F4-811404D6488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B7CCE1E-7BAC-0A1A-E963-16E3EBC5DD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9158685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2115007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0123496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AU" sz="1200" kern="1200" dirty="0">
              <a:solidFill>
                <a:schemeClr val="tx1"/>
              </a:solidFill>
              <a:effectLst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8118851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2710400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7181326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878DB41-066F-6545-9807-EFE0DB9C19A8}" type="slidenum">
              <a:rPr kumimoji="0" lang="en-AU" sz="2400" b="0" i="1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AU" sz="2400" b="0" i="1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348155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66499430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68BA34-3614-9B06-A173-43CC2E6059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4C9D9BC-4B4C-74AE-4EE9-EA226650F11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5300CF5-4108-120D-F5F5-032FE66628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18344529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889921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sv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sv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6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sv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sv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sv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sv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sv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sv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sv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sv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sv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sv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sv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svg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sv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svg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svg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svg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svg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svg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svg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_CHARACTER DEVELOPMENT">
    <p:bg>
      <p:bgPr>
        <a:solidFill>
          <a:srgbClr val="FFF9E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6">
            <a:extLst>
              <a:ext uri="{FF2B5EF4-FFF2-40B4-BE49-F238E27FC236}">
                <a16:creationId xmlns:a16="http://schemas.microsoft.com/office/drawing/2014/main" id="{E5028941-7444-85C4-756C-A21B287F0E53}"/>
              </a:ext>
            </a:extLst>
          </p:cNvPr>
          <p:cNvSpPr/>
          <p:nvPr userDrawn="1"/>
        </p:nvSpPr>
        <p:spPr>
          <a:xfrm flipH="1" flipV="1">
            <a:off x="4159357" y="-8669"/>
            <a:ext cx="4994420" cy="1820634"/>
          </a:xfrm>
          <a:custGeom>
            <a:avLst/>
            <a:gdLst>
              <a:gd name="connsiteX0" fmla="*/ 0 w 9144000"/>
              <a:gd name="connsiteY0" fmla="*/ 0 h 5425440"/>
              <a:gd name="connsiteX1" fmla="*/ 9144000 w 9144000"/>
              <a:gd name="connsiteY1" fmla="*/ 0 h 5425440"/>
              <a:gd name="connsiteX2" fmla="*/ 9144000 w 9144000"/>
              <a:gd name="connsiteY2" fmla="*/ 5425440 h 5425440"/>
              <a:gd name="connsiteX3" fmla="*/ 0 w 9144000"/>
              <a:gd name="connsiteY3" fmla="*/ 5425440 h 5425440"/>
              <a:gd name="connsiteX4" fmla="*/ 0 w 9144000"/>
              <a:gd name="connsiteY4" fmla="*/ 0 h 5425440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9144000 w 9144000"/>
              <a:gd name="connsiteY2" fmla="*/ 22 h 5425462"/>
              <a:gd name="connsiteX3" fmla="*/ 9144000 w 9144000"/>
              <a:gd name="connsiteY3" fmla="*/ 5425462 h 5425462"/>
              <a:gd name="connsiteX4" fmla="*/ 0 w 9144000"/>
              <a:gd name="connsiteY4" fmla="*/ 5425462 h 5425462"/>
              <a:gd name="connsiteX5" fmla="*/ 0 w 9144000"/>
              <a:gd name="connsiteY5" fmla="*/ 22 h 5425462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5110480 w 9144000"/>
              <a:gd name="connsiteY2" fmla="*/ 22 h 5425462"/>
              <a:gd name="connsiteX3" fmla="*/ 9144000 w 9144000"/>
              <a:gd name="connsiteY3" fmla="*/ 22 h 5425462"/>
              <a:gd name="connsiteX4" fmla="*/ 9144000 w 9144000"/>
              <a:gd name="connsiteY4" fmla="*/ 5425462 h 5425462"/>
              <a:gd name="connsiteX5" fmla="*/ 0 w 9144000"/>
              <a:gd name="connsiteY5" fmla="*/ 5425462 h 5425462"/>
              <a:gd name="connsiteX6" fmla="*/ 0 w 914400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27200 w 9174480"/>
              <a:gd name="connsiteY0" fmla="*/ 5467225 h 5467225"/>
              <a:gd name="connsiteX1" fmla="*/ 1757680 w 9174480"/>
              <a:gd name="connsiteY1" fmla="*/ 375920 h 5467225"/>
              <a:gd name="connsiteX2" fmla="*/ 5110480 w 9174480"/>
              <a:gd name="connsiteY2" fmla="*/ 0 h 5467225"/>
              <a:gd name="connsiteX3" fmla="*/ 9174480 w 9174480"/>
              <a:gd name="connsiteY3" fmla="*/ 508000 h 5467225"/>
              <a:gd name="connsiteX4" fmla="*/ 9144000 w 9174480"/>
              <a:gd name="connsiteY4" fmla="*/ 5425440 h 5467225"/>
              <a:gd name="connsiteX5" fmla="*/ 0 w 9174480"/>
              <a:gd name="connsiteY5" fmla="*/ 5425440 h 5467225"/>
              <a:gd name="connsiteX6" fmla="*/ 27200 w 9174480"/>
              <a:gd name="connsiteY6" fmla="*/ 5467225 h 5467225"/>
              <a:gd name="connsiteX0" fmla="*/ 0 w 10779289"/>
              <a:gd name="connsiteY0" fmla="*/ 5494425 h 5494425"/>
              <a:gd name="connsiteX1" fmla="*/ 3362489 w 10779289"/>
              <a:gd name="connsiteY1" fmla="*/ 375920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4997510 h 4997510"/>
              <a:gd name="connsiteX1" fmla="*/ 3280890 w 10779289"/>
              <a:gd name="connsiteY1" fmla="*/ 1837413 h 4997510"/>
              <a:gd name="connsiteX2" fmla="*/ 7476893 w 10779289"/>
              <a:gd name="connsiteY2" fmla="*/ 1651894 h 4997510"/>
              <a:gd name="connsiteX3" fmla="*/ 10779289 w 10779289"/>
              <a:gd name="connsiteY3" fmla="*/ 11085 h 4997510"/>
              <a:gd name="connsiteX4" fmla="*/ 10748809 w 10779289"/>
              <a:gd name="connsiteY4" fmla="*/ 4928525 h 4997510"/>
              <a:gd name="connsiteX5" fmla="*/ 1604809 w 10779289"/>
              <a:gd name="connsiteY5" fmla="*/ 4928525 h 4997510"/>
              <a:gd name="connsiteX6" fmla="*/ 0 w 10779289"/>
              <a:gd name="connsiteY6" fmla="*/ 4997510 h 4997510"/>
              <a:gd name="connsiteX0" fmla="*/ 0 w 10806489"/>
              <a:gd name="connsiteY0" fmla="*/ 3870969 h 3870969"/>
              <a:gd name="connsiteX1" fmla="*/ 3280890 w 10806489"/>
              <a:gd name="connsiteY1" fmla="*/ 710872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969 h 3870969"/>
              <a:gd name="connsiteX1" fmla="*/ 3117688 w 10806489"/>
              <a:gd name="connsiteY1" fmla="*/ 1336474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081 h 3870081"/>
              <a:gd name="connsiteX1" fmla="*/ 3117688 w 10806489"/>
              <a:gd name="connsiteY1" fmla="*/ 1335586 h 3870081"/>
              <a:gd name="connsiteX2" fmla="*/ 6824091 w 10806489"/>
              <a:gd name="connsiteY2" fmla="*/ 551665 h 3870081"/>
              <a:gd name="connsiteX3" fmla="*/ 10806489 w 10806489"/>
              <a:gd name="connsiteY3" fmla="*/ 26063 h 3870081"/>
              <a:gd name="connsiteX4" fmla="*/ 10748809 w 10806489"/>
              <a:gd name="connsiteY4" fmla="*/ 3801096 h 3870081"/>
              <a:gd name="connsiteX5" fmla="*/ 1604809 w 10806489"/>
              <a:gd name="connsiteY5" fmla="*/ 3801096 h 3870081"/>
              <a:gd name="connsiteX6" fmla="*/ 0 w 10806489"/>
              <a:gd name="connsiteY6" fmla="*/ 3870081 h 3870081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12559"/>
              <a:gd name="connsiteY0" fmla="*/ 3896092 h 3896092"/>
              <a:gd name="connsiteX1" fmla="*/ 3818893 w 10812559"/>
              <a:gd name="connsiteY1" fmla="*/ 2652452 h 3896092"/>
              <a:gd name="connsiteX2" fmla="*/ 6824091 w 10812559"/>
              <a:gd name="connsiteY2" fmla="*/ 577676 h 3896092"/>
              <a:gd name="connsiteX3" fmla="*/ 10806489 w 10812559"/>
              <a:gd name="connsiteY3" fmla="*/ 52074 h 3896092"/>
              <a:gd name="connsiteX4" fmla="*/ 10812559 w 10812559"/>
              <a:gd name="connsiteY4" fmla="*/ 3827108 h 3896092"/>
              <a:gd name="connsiteX5" fmla="*/ 1604809 w 10812559"/>
              <a:gd name="connsiteY5" fmla="*/ 3827107 h 3896092"/>
              <a:gd name="connsiteX6" fmla="*/ 0 w 10812559"/>
              <a:gd name="connsiteY6" fmla="*/ 3896092 h 3896092"/>
              <a:gd name="connsiteX0" fmla="*/ 0 w 10812559"/>
              <a:gd name="connsiteY0" fmla="*/ 3886471 h 3886471"/>
              <a:gd name="connsiteX1" fmla="*/ 1364675 w 10812559"/>
              <a:gd name="connsiteY1" fmla="*/ 1989434 h 3886471"/>
              <a:gd name="connsiteX2" fmla="*/ 6824091 w 10812559"/>
              <a:gd name="connsiteY2" fmla="*/ 568055 h 3886471"/>
              <a:gd name="connsiteX3" fmla="*/ 10806489 w 10812559"/>
              <a:gd name="connsiteY3" fmla="*/ 42453 h 3886471"/>
              <a:gd name="connsiteX4" fmla="*/ 10812559 w 10812559"/>
              <a:gd name="connsiteY4" fmla="*/ 3817487 h 3886471"/>
              <a:gd name="connsiteX5" fmla="*/ 1604809 w 10812559"/>
              <a:gd name="connsiteY5" fmla="*/ 3817486 h 3886471"/>
              <a:gd name="connsiteX6" fmla="*/ 0 w 10812559"/>
              <a:gd name="connsiteY6" fmla="*/ 3886471 h 3886471"/>
              <a:gd name="connsiteX0" fmla="*/ -1 w 10892241"/>
              <a:gd name="connsiteY0" fmla="*/ 3822729 h 3822730"/>
              <a:gd name="connsiteX1" fmla="*/ 1444357 w 10892241"/>
              <a:gd name="connsiteY1" fmla="*/ 1989434 h 3822730"/>
              <a:gd name="connsiteX2" fmla="*/ 6903773 w 10892241"/>
              <a:gd name="connsiteY2" fmla="*/ 568055 h 3822730"/>
              <a:gd name="connsiteX3" fmla="*/ 10886171 w 10892241"/>
              <a:gd name="connsiteY3" fmla="*/ 42453 h 3822730"/>
              <a:gd name="connsiteX4" fmla="*/ 10892241 w 10892241"/>
              <a:gd name="connsiteY4" fmla="*/ 3817487 h 3822730"/>
              <a:gd name="connsiteX5" fmla="*/ 1684491 w 10892241"/>
              <a:gd name="connsiteY5" fmla="*/ 3817486 h 3822730"/>
              <a:gd name="connsiteX6" fmla="*/ -1 w 10892241"/>
              <a:gd name="connsiteY6" fmla="*/ 3822729 h 3822730"/>
              <a:gd name="connsiteX0" fmla="*/ 766627 w 11658869"/>
              <a:gd name="connsiteY0" fmla="*/ 3824359 h 3824358"/>
              <a:gd name="connsiteX1" fmla="*/ 904193 w 11658869"/>
              <a:gd name="connsiteY1" fmla="*/ 2118555 h 3824358"/>
              <a:gd name="connsiteX2" fmla="*/ 7670401 w 11658869"/>
              <a:gd name="connsiteY2" fmla="*/ 569685 h 3824358"/>
              <a:gd name="connsiteX3" fmla="*/ 11652799 w 11658869"/>
              <a:gd name="connsiteY3" fmla="*/ 44083 h 3824358"/>
              <a:gd name="connsiteX4" fmla="*/ 11658869 w 11658869"/>
              <a:gd name="connsiteY4" fmla="*/ 3819117 h 3824358"/>
              <a:gd name="connsiteX5" fmla="*/ 2451119 w 11658869"/>
              <a:gd name="connsiteY5" fmla="*/ 3819116 h 3824358"/>
              <a:gd name="connsiteX6" fmla="*/ 766627 w 11658869"/>
              <a:gd name="connsiteY6" fmla="*/ 3824359 h 3824358"/>
              <a:gd name="connsiteX0" fmla="*/ -1 w 10892241"/>
              <a:gd name="connsiteY0" fmla="*/ 3824359 h 3824360"/>
              <a:gd name="connsiteX1" fmla="*/ 137565 w 10892241"/>
              <a:gd name="connsiteY1" fmla="*/ 2118555 h 3824360"/>
              <a:gd name="connsiteX2" fmla="*/ 6903773 w 10892241"/>
              <a:gd name="connsiteY2" fmla="*/ 569685 h 3824360"/>
              <a:gd name="connsiteX3" fmla="*/ 10886171 w 10892241"/>
              <a:gd name="connsiteY3" fmla="*/ 44083 h 3824360"/>
              <a:gd name="connsiteX4" fmla="*/ 10892241 w 10892241"/>
              <a:gd name="connsiteY4" fmla="*/ 3819117 h 3824360"/>
              <a:gd name="connsiteX5" fmla="*/ 1684491 w 10892241"/>
              <a:gd name="connsiteY5" fmla="*/ 3819116 h 3824360"/>
              <a:gd name="connsiteX6" fmla="*/ -1 w 10892241"/>
              <a:gd name="connsiteY6" fmla="*/ 3824359 h 3824360"/>
              <a:gd name="connsiteX0" fmla="*/ 1 w 10892243"/>
              <a:gd name="connsiteY0" fmla="*/ 3824784 h 3824784"/>
              <a:gd name="connsiteX1" fmla="*/ 89757 w 10892243"/>
              <a:gd name="connsiteY1" fmla="*/ 2150852 h 3824784"/>
              <a:gd name="connsiteX2" fmla="*/ 6903775 w 10892243"/>
              <a:gd name="connsiteY2" fmla="*/ 570110 h 3824784"/>
              <a:gd name="connsiteX3" fmla="*/ 10886173 w 10892243"/>
              <a:gd name="connsiteY3" fmla="*/ 44508 h 3824784"/>
              <a:gd name="connsiteX4" fmla="*/ 10892243 w 10892243"/>
              <a:gd name="connsiteY4" fmla="*/ 3819542 h 3824784"/>
              <a:gd name="connsiteX5" fmla="*/ 1684493 w 10892243"/>
              <a:gd name="connsiteY5" fmla="*/ 3819541 h 3824784"/>
              <a:gd name="connsiteX6" fmla="*/ 1 w 10892243"/>
              <a:gd name="connsiteY6" fmla="*/ 3824784 h 3824784"/>
              <a:gd name="connsiteX0" fmla="*/ -1 w 10892241"/>
              <a:gd name="connsiteY0" fmla="*/ 3824784 h 3824784"/>
              <a:gd name="connsiteX1" fmla="*/ 89755 w 10892241"/>
              <a:gd name="connsiteY1" fmla="*/ 2150852 h 3824784"/>
              <a:gd name="connsiteX2" fmla="*/ 6903773 w 10892241"/>
              <a:gd name="connsiteY2" fmla="*/ 570110 h 3824784"/>
              <a:gd name="connsiteX3" fmla="*/ 10886171 w 10892241"/>
              <a:gd name="connsiteY3" fmla="*/ 44508 h 3824784"/>
              <a:gd name="connsiteX4" fmla="*/ 10892241 w 10892241"/>
              <a:gd name="connsiteY4" fmla="*/ 3819542 h 3824784"/>
              <a:gd name="connsiteX5" fmla="*/ 1684491 w 10892241"/>
              <a:gd name="connsiteY5" fmla="*/ 3819541 h 3824784"/>
              <a:gd name="connsiteX6" fmla="*/ -1 w 10892241"/>
              <a:gd name="connsiteY6" fmla="*/ 3824784 h 3824784"/>
              <a:gd name="connsiteX0" fmla="*/ 1 w 10876308"/>
              <a:gd name="connsiteY0" fmla="*/ 3824788 h 3824789"/>
              <a:gd name="connsiteX1" fmla="*/ 73822 w 10876308"/>
              <a:gd name="connsiteY1" fmla="*/ 2150852 h 3824789"/>
              <a:gd name="connsiteX2" fmla="*/ 6887840 w 10876308"/>
              <a:gd name="connsiteY2" fmla="*/ 570110 h 3824789"/>
              <a:gd name="connsiteX3" fmla="*/ 10870238 w 10876308"/>
              <a:gd name="connsiteY3" fmla="*/ 44508 h 3824789"/>
              <a:gd name="connsiteX4" fmla="*/ 10876308 w 10876308"/>
              <a:gd name="connsiteY4" fmla="*/ 3819542 h 3824789"/>
              <a:gd name="connsiteX5" fmla="*/ 1668558 w 10876308"/>
              <a:gd name="connsiteY5" fmla="*/ 3819541 h 3824789"/>
              <a:gd name="connsiteX6" fmla="*/ 1 w 10876308"/>
              <a:gd name="connsiteY6" fmla="*/ 3824788 h 3824789"/>
              <a:gd name="connsiteX0" fmla="*/ 32581 w 10908888"/>
              <a:gd name="connsiteY0" fmla="*/ 3824788 h 3824787"/>
              <a:gd name="connsiteX1" fmla="*/ 106402 w 10908888"/>
              <a:gd name="connsiteY1" fmla="*/ 2150852 h 3824787"/>
              <a:gd name="connsiteX2" fmla="*/ 6920420 w 10908888"/>
              <a:gd name="connsiteY2" fmla="*/ 570110 h 3824787"/>
              <a:gd name="connsiteX3" fmla="*/ 10902818 w 10908888"/>
              <a:gd name="connsiteY3" fmla="*/ 44508 h 3824787"/>
              <a:gd name="connsiteX4" fmla="*/ 10908888 w 10908888"/>
              <a:gd name="connsiteY4" fmla="*/ 3819542 h 3824787"/>
              <a:gd name="connsiteX5" fmla="*/ 1701138 w 10908888"/>
              <a:gd name="connsiteY5" fmla="*/ 3819541 h 3824787"/>
              <a:gd name="connsiteX6" fmla="*/ 32581 w 10908888"/>
              <a:gd name="connsiteY6" fmla="*/ 3824788 h 3824787"/>
              <a:gd name="connsiteX0" fmla="*/ 21948 w 10898255"/>
              <a:gd name="connsiteY0" fmla="*/ 3824788 h 3824789"/>
              <a:gd name="connsiteX1" fmla="*/ 111706 w 10898255"/>
              <a:gd name="connsiteY1" fmla="*/ 2150852 h 3824789"/>
              <a:gd name="connsiteX2" fmla="*/ 6909787 w 10898255"/>
              <a:gd name="connsiteY2" fmla="*/ 570110 h 3824789"/>
              <a:gd name="connsiteX3" fmla="*/ 10892185 w 10898255"/>
              <a:gd name="connsiteY3" fmla="*/ 44508 h 3824789"/>
              <a:gd name="connsiteX4" fmla="*/ 10898255 w 10898255"/>
              <a:gd name="connsiteY4" fmla="*/ 3819542 h 3824789"/>
              <a:gd name="connsiteX5" fmla="*/ 1690505 w 10898255"/>
              <a:gd name="connsiteY5" fmla="*/ 3819541 h 3824789"/>
              <a:gd name="connsiteX6" fmla="*/ 21948 w 10898255"/>
              <a:gd name="connsiteY6" fmla="*/ 3824788 h 3824789"/>
              <a:gd name="connsiteX0" fmla="*/ -1 w 10876306"/>
              <a:gd name="connsiteY0" fmla="*/ 3824788 h 3824787"/>
              <a:gd name="connsiteX1" fmla="*/ 89757 w 10876306"/>
              <a:gd name="connsiteY1" fmla="*/ 2150852 h 3824787"/>
              <a:gd name="connsiteX2" fmla="*/ 6887838 w 10876306"/>
              <a:gd name="connsiteY2" fmla="*/ 570110 h 3824787"/>
              <a:gd name="connsiteX3" fmla="*/ 10870236 w 10876306"/>
              <a:gd name="connsiteY3" fmla="*/ 44508 h 3824787"/>
              <a:gd name="connsiteX4" fmla="*/ 10876306 w 10876306"/>
              <a:gd name="connsiteY4" fmla="*/ 3819542 h 3824787"/>
              <a:gd name="connsiteX5" fmla="*/ 1668556 w 10876306"/>
              <a:gd name="connsiteY5" fmla="*/ 3819541 h 3824787"/>
              <a:gd name="connsiteX6" fmla="*/ -1 w 10876306"/>
              <a:gd name="connsiteY6" fmla="*/ 3824788 h 3824787"/>
              <a:gd name="connsiteX0" fmla="*/ 1 w 10876308"/>
              <a:gd name="connsiteY0" fmla="*/ 3824576 h 3824577"/>
              <a:gd name="connsiteX1" fmla="*/ 41950 w 10876308"/>
              <a:gd name="connsiteY1" fmla="*/ 2134703 h 3824577"/>
              <a:gd name="connsiteX2" fmla="*/ 6887840 w 10876308"/>
              <a:gd name="connsiteY2" fmla="*/ 569898 h 3824577"/>
              <a:gd name="connsiteX3" fmla="*/ 10870238 w 10876308"/>
              <a:gd name="connsiteY3" fmla="*/ 44296 h 3824577"/>
              <a:gd name="connsiteX4" fmla="*/ 10876308 w 10876308"/>
              <a:gd name="connsiteY4" fmla="*/ 3819330 h 3824577"/>
              <a:gd name="connsiteX5" fmla="*/ 1668558 w 10876308"/>
              <a:gd name="connsiteY5" fmla="*/ 3819329 h 3824577"/>
              <a:gd name="connsiteX6" fmla="*/ 1 w 10876308"/>
              <a:gd name="connsiteY6" fmla="*/ 3824576 h 3824577"/>
              <a:gd name="connsiteX0" fmla="*/ -1 w 10876306"/>
              <a:gd name="connsiteY0" fmla="*/ 3824576 h 3824575"/>
              <a:gd name="connsiteX1" fmla="*/ 41948 w 10876306"/>
              <a:gd name="connsiteY1" fmla="*/ 2134703 h 3824575"/>
              <a:gd name="connsiteX2" fmla="*/ 6887838 w 10876306"/>
              <a:gd name="connsiteY2" fmla="*/ 569898 h 3824575"/>
              <a:gd name="connsiteX3" fmla="*/ 10870236 w 10876306"/>
              <a:gd name="connsiteY3" fmla="*/ 44296 h 3824575"/>
              <a:gd name="connsiteX4" fmla="*/ 10876306 w 10876306"/>
              <a:gd name="connsiteY4" fmla="*/ 3819330 h 3824575"/>
              <a:gd name="connsiteX5" fmla="*/ 1668556 w 10876306"/>
              <a:gd name="connsiteY5" fmla="*/ 3819329 h 3824575"/>
              <a:gd name="connsiteX6" fmla="*/ -1 w 10876306"/>
              <a:gd name="connsiteY6" fmla="*/ 3824576 h 3824575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1636685 w 10844435"/>
              <a:gd name="connsiteY5" fmla="*/ 3788764 h 3788765"/>
              <a:gd name="connsiteX6" fmla="*/ 0 w 10844435"/>
              <a:gd name="connsiteY6" fmla="*/ 3746206 h 3788765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9668671 w 10844435"/>
              <a:gd name="connsiteY5" fmla="*/ 3788763 h 3788765"/>
              <a:gd name="connsiteX6" fmla="*/ 0 w 10844435"/>
              <a:gd name="connsiteY6" fmla="*/ 3746206 h 3788765"/>
              <a:gd name="connsiteX0" fmla="*/ 0 w 10838366"/>
              <a:gd name="connsiteY0" fmla="*/ 3746206 h 3788763"/>
              <a:gd name="connsiteX1" fmla="*/ 10077 w 10838366"/>
              <a:gd name="connsiteY1" fmla="*/ 2104138 h 3788763"/>
              <a:gd name="connsiteX2" fmla="*/ 3318069 w 10838366"/>
              <a:gd name="connsiteY2" fmla="*/ 1638950 h 3788763"/>
              <a:gd name="connsiteX3" fmla="*/ 10838365 w 10838366"/>
              <a:gd name="connsiteY3" fmla="*/ 13731 h 3788763"/>
              <a:gd name="connsiteX4" fmla="*/ 9282660 w 10838366"/>
              <a:gd name="connsiteY4" fmla="*/ 2864449 h 3788763"/>
              <a:gd name="connsiteX5" fmla="*/ 9668671 w 10838366"/>
              <a:gd name="connsiteY5" fmla="*/ 3788763 h 3788763"/>
              <a:gd name="connsiteX6" fmla="*/ 0 w 10838366"/>
              <a:gd name="connsiteY6" fmla="*/ 3746206 h 3788763"/>
              <a:gd name="connsiteX0" fmla="*/ 0 w 10838366"/>
              <a:gd name="connsiteY0" fmla="*/ 3746206 h 3772827"/>
              <a:gd name="connsiteX1" fmla="*/ 10077 w 10838366"/>
              <a:gd name="connsiteY1" fmla="*/ 2104138 h 3772827"/>
              <a:gd name="connsiteX2" fmla="*/ 3318069 w 10838366"/>
              <a:gd name="connsiteY2" fmla="*/ 1638950 h 3772827"/>
              <a:gd name="connsiteX3" fmla="*/ 10838365 w 10838366"/>
              <a:gd name="connsiteY3" fmla="*/ 13731 h 3772827"/>
              <a:gd name="connsiteX4" fmla="*/ 9282660 w 10838366"/>
              <a:gd name="connsiteY4" fmla="*/ 2864449 h 3772827"/>
              <a:gd name="connsiteX5" fmla="*/ 10417685 w 10838366"/>
              <a:gd name="connsiteY5" fmla="*/ 3772827 h 3772827"/>
              <a:gd name="connsiteX6" fmla="*/ 0 w 10838366"/>
              <a:gd name="connsiteY6" fmla="*/ 3746206 h 3772827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55033 h 2381654"/>
              <a:gd name="connsiteX1" fmla="*/ 10077 w 10417685"/>
              <a:gd name="connsiteY1" fmla="*/ 712965 h 2381654"/>
              <a:gd name="connsiteX2" fmla="*/ 3318069 w 10417685"/>
              <a:gd name="connsiteY2" fmla="*/ 247777 h 2381654"/>
              <a:gd name="connsiteX3" fmla="*/ 5913994 w 10417685"/>
              <a:gd name="connsiteY3" fmla="*/ 88715 h 2381654"/>
              <a:gd name="connsiteX4" fmla="*/ 9282660 w 10417685"/>
              <a:gd name="connsiteY4" fmla="*/ 1473276 h 2381654"/>
              <a:gd name="connsiteX5" fmla="*/ 10417685 w 10417685"/>
              <a:gd name="connsiteY5" fmla="*/ 2381654 h 2381654"/>
              <a:gd name="connsiteX6" fmla="*/ 0 w 10417685"/>
              <a:gd name="connsiteY6" fmla="*/ 2355033 h 2381654"/>
              <a:gd name="connsiteX0" fmla="*/ 0 w 10417685"/>
              <a:gd name="connsiteY0" fmla="*/ 2378583 h 2405204"/>
              <a:gd name="connsiteX1" fmla="*/ 10077 w 10417685"/>
              <a:gd name="connsiteY1" fmla="*/ 736515 h 2405204"/>
              <a:gd name="connsiteX2" fmla="*/ 3318069 w 10417685"/>
              <a:gd name="connsiteY2" fmla="*/ 271327 h 2405204"/>
              <a:gd name="connsiteX3" fmla="*/ 5913994 w 10417685"/>
              <a:gd name="connsiteY3" fmla="*/ 112265 h 2405204"/>
              <a:gd name="connsiteX4" fmla="*/ 9282660 w 10417685"/>
              <a:gd name="connsiteY4" fmla="*/ 1496826 h 2405204"/>
              <a:gd name="connsiteX5" fmla="*/ 10417685 w 10417685"/>
              <a:gd name="connsiteY5" fmla="*/ 2405204 h 2405204"/>
              <a:gd name="connsiteX6" fmla="*/ 0 w 10417685"/>
              <a:gd name="connsiteY6" fmla="*/ 2378583 h 2405204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10007 w 10427692"/>
              <a:gd name="connsiteY0" fmla="*/ 2810883 h 2837504"/>
              <a:gd name="connsiteX1" fmla="*/ 4147 w 10427692"/>
              <a:gd name="connsiteY1" fmla="*/ 21387 h 2837504"/>
              <a:gd name="connsiteX2" fmla="*/ 3328076 w 10427692"/>
              <a:gd name="connsiteY2" fmla="*/ 703627 h 2837504"/>
              <a:gd name="connsiteX3" fmla="*/ 5924001 w 10427692"/>
              <a:gd name="connsiteY3" fmla="*/ 544565 h 2837504"/>
              <a:gd name="connsiteX4" fmla="*/ 9292667 w 10427692"/>
              <a:gd name="connsiteY4" fmla="*/ 1929126 h 2837504"/>
              <a:gd name="connsiteX5" fmla="*/ 10427692 w 10427692"/>
              <a:gd name="connsiteY5" fmla="*/ 2837504 h 2837504"/>
              <a:gd name="connsiteX6" fmla="*/ 10007 w 10427692"/>
              <a:gd name="connsiteY6" fmla="*/ 2810883 h 2837504"/>
              <a:gd name="connsiteX0" fmla="*/ 10009 w 10427694"/>
              <a:gd name="connsiteY0" fmla="*/ 2816422 h 2843043"/>
              <a:gd name="connsiteX1" fmla="*/ 4149 w 10427694"/>
              <a:gd name="connsiteY1" fmla="*/ 26926 h 2843043"/>
              <a:gd name="connsiteX2" fmla="*/ 3328078 w 10427694"/>
              <a:gd name="connsiteY2" fmla="*/ 709166 h 2843043"/>
              <a:gd name="connsiteX3" fmla="*/ 6019621 w 10427694"/>
              <a:gd name="connsiteY3" fmla="*/ 1665663 h 2843043"/>
              <a:gd name="connsiteX4" fmla="*/ 9292669 w 10427694"/>
              <a:gd name="connsiteY4" fmla="*/ 1934665 h 2843043"/>
              <a:gd name="connsiteX5" fmla="*/ 10427694 w 10427694"/>
              <a:gd name="connsiteY5" fmla="*/ 2843043 h 2843043"/>
              <a:gd name="connsiteX6" fmla="*/ 10009 w 10427694"/>
              <a:gd name="connsiteY6" fmla="*/ 2816422 h 2843043"/>
              <a:gd name="connsiteX0" fmla="*/ 10009 w 10427694"/>
              <a:gd name="connsiteY0" fmla="*/ 2824706 h 2851327"/>
              <a:gd name="connsiteX1" fmla="*/ 4149 w 10427694"/>
              <a:gd name="connsiteY1" fmla="*/ 35210 h 2851327"/>
              <a:gd name="connsiteX2" fmla="*/ 3328078 w 10427694"/>
              <a:gd name="connsiteY2" fmla="*/ 717450 h 2851327"/>
              <a:gd name="connsiteX3" fmla="*/ 6019621 w 10427694"/>
              <a:gd name="connsiteY3" fmla="*/ 1673947 h 2851327"/>
              <a:gd name="connsiteX4" fmla="*/ 9292669 w 10427694"/>
              <a:gd name="connsiteY4" fmla="*/ 1942949 h 2851327"/>
              <a:gd name="connsiteX5" fmla="*/ 10427694 w 10427694"/>
              <a:gd name="connsiteY5" fmla="*/ 2851327 h 2851327"/>
              <a:gd name="connsiteX6" fmla="*/ 10009 w 10427694"/>
              <a:gd name="connsiteY6" fmla="*/ 2824706 h 2851327"/>
              <a:gd name="connsiteX0" fmla="*/ 0 w 10430948"/>
              <a:gd name="connsiteY0" fmla="*/ 2844626 h 2851327"/>
              <a:gd name="connsiteX1" fmla="*/ 7403 w 10430948"/>
              <a:gd name="connsiteY1" fmla="*/ 35210 h 2851327"/>
              <a:gd name="connsiteX2" fmla="*/ 3331332 w 10430948"/>
              <a:gd name="connsiteY2" fmla="*/ 717450 h 2851327"/>
              <a:gd name="connsiteX3" fmla="*/ 6022875 w 10430948"/>
              <a:gd name="connsiteY3" fmla="*/ 1673947 h 2851327"/>
              <a:gd name="connsiteX4" fmla="*/ 9295923 w 10430948"/>
              <a:gd name="connsiteY4" fmla="*/ 1942949 h 2851327"/>
              <a:gd name="connsiteX5" fmla="*/ 10430948 w 10430948"/>
              <a:gd name="connsiteY5" fmla="*/ 2851327 h 2851327"/>
              <a:gd name="connsiteX6" fmla="*/ 0 w 10430948"/>
              <a:gd name="connsiteY6" fmla="*/ 2844626 h 2851327"/>
              <a:gd name="connsiteX0" fmla="*/ 0 w 10430948"/>
              <a:gd name="connsiteY0" fmla="*/ 2834608 h 2841309"/>
              <a:gd name="connsiteX1" fmla="*/ 7403 w 10430948"/>
              <a:gd name="connsiteY1" fmla="*/ 25192 h 2841309"/>
              <a:gd name="connsiteX2" fmla="*/ 3331332 w 10430948"/>
              <a:gd name="connsiteY2" fmla="*/ 707432 h 2841309"/>
              <a:gd name="connsiteX3" fmla="*/ 6337667 w 10430948"/>
              <a:gd name="connsiteY3" fmla="*/ 1364464 h 2841309"/>
              <a:gd name="connsiteX4" fmla="*/ 9295923 w 10430948"/>
              <a:gd name="connsiteY4" fmla="*/ 1932931 h 2841309"/>
              <a:gd name="connsiteX5" fmla="*/ 10430948 w 10430948"/>
              <a:gd name="connsiteY5" fmla="*/ 2841309 h 2841309"/>
              <a:gd name="connsiteX6" fmla="*/ 0 w 10430948"/>
              <a:gd name="connsiteY6" fmla="*/ 2834608 h 2841309"/>
              <a:gd name="connsiteX0" fmla="*/ 0 w 10430948"/>
              <a:gd name="connsiteY0" fmla="*/ 2834608 h 2841309"/>
              <a:gd name="connsiteX1" fmla="*/ 7403 w 10430948"/>
              <a:gd name="connsiteY1" fmla="*/ 25192 h 2841309"/>
              <a:gd name="connsiteX2" fmla="*/ 3331332 w 10430948"/>
              <a:gd name="connsiteY2" fmla="*/ 707432 h 2841309"/>
              <a:gd name="connsiteX3" fmla="*/ 6337667 w 10430948"/>
              <a:gd name="connsiteY3" fmla="*/ 1364464 h 2841309"/>
              <a:gd name="connsiteX4" fmla="*/ 9526771 w 10430948"/>
              <a:gd name="connsiteY4" fmla="*/ 1854124 h 2841309"/>
              <a:gd name="connsiteX5" fmla="*/ 10430948 w 10430948"/>
              <a:gd name="connsiteY5" fmla="*/ 2841309 h 2841309"/>
              <a:gd name="connsiteX6" fmla="*/ 0 w 10430948"/>
              <a:gd name="connsiteY6" fmla="*/ 2834608 h 2841309"/>
              <a:gd name="connsiteX0" fmla="*/ 0 w 10430948"/>
              <a:gd name="connsiteY0" fmla="*/ 2848662 h 2855363"/>
              <a:gd name="connsiteX1" fmla="*/ 7403 w 10430948"/>
              <a:gd name="connsiteY1" fmla="*/ 39246 h 2855363"/>
              <a:gd name="connsiteX2" fmla="*/ 3876973 w 10430948"/>
              <a:gd name="connsiteY2" fmla="*/ 453542 h 2855363"/>
              <a:gd name="connsiteX3" fmla="*/ 6337667 w 10430948"/>
              <a:gd name="connsiteY3" fmla="*/ 1378518 h 2855363"/>
              <a:gd name="connsiteX4" fmla="*/ 9526771 w 10430948"/>
              <a:gd name="connsiteY4" fmla="*/ 1868178 h 2855363"/>
              <a:gd name="connsiteX5" fmla="*/ 10430948 w 10430948"/>
              <a:gd name="connsiteY5" fmla="*/ 2855363 h 2855363"/>
              <a:gd name="connsiteX6" fmla="*/ 0 w 10430948"/>
              <a:gd name="connsiteY6" fmla="*/ 2848662 h 2855363"/>
              <a:gd name="connsiteX0" fmla="*/ 0 w 10430948"/>
              <a:gd name="connsiteY0" fmla="*/ 2848664 h 2855365"/>
              <a:gd name="connsiteX1" fmla="*/ 7403 w 10430948"/>
              <a:gd name="connsiteY1" fmla="*/ 39248 h 2855365"/>
              <a:gd name="connsiteX2" fmla="*/ 3876973 w 10430948"/>
              <a:gd name="connsiteY2" fmla="*/ 453544 h 2855365"/>
              <a:gd name="connsiteX3" fmla="*/ 6337667 w 10430948"/>
              <a:gd name="connsiteY3" fmla="*/ 1378520 h 2855365"/>
              <a:gd name="connsiteX4" fmla="*/ 9526771 w 10430948"/>
              <a:gd name="connsiteY4" fmla="*/ 1868180 h 2855365"/>
              <a:gd name="connsiteX5" fmla="*/ 10430948 w 10430948"/>
              <a:gd name="connsiteY5" fmla="*/ 2855365 h 2855365"/>
              <a:gd name="connsiteX6" fmla="*/ 0 w 10430948"/>
              <a:gd name="connsiteY6" fmla="*/ 2848664 h 2855365"/>
              <a:gd name="connsiteX0" fmla="*/ 0 w 10430948"/>
              <a:gd name="connsiteY0" fmla="*/ 2849061 h 2855762"/>
              <a:gd name="connsiteX1" fmla="*/ 7403 w 10430948"/>
              <a:gd name="connsiteY1" fmla="*/ 39645 h 2855762"/>
              <a:gd name="connsiteX2" fmla="*/ 3876973 w 10430948"/>
              <a:gd name="connsiteY2" fmla="*/ 453941 h 2855762"/>
              <a:gd name="connsiteX3" fmla="*/ 6232736 w 10430948"/>
              <a:gd name="connsiteY3" fmla="*/ 1410440 h 2855762"/>
              <a:gd name="connsiteX4" fmla="*/ 9526771 w 10430948"/>
              <a:gd name="connsiteY4" fmla="*/ 1868577 h 2855762"/>
              <a:gd name="connsiteX5" fmla="*/ 10430948 w 10430948"/>
              <a:gd name="connsiteY5" fmla="*/ 2855762 h 2855762"/>
              <a:gd name="connsiteX6" fmla="*/ 0 w 10430948"/>
              <a:gd name="connsiteY6" fmla="*/ 2849061 h 2855762"/>
              <a:gd name="connsiteX0" fmla="*/ 0 w 10430948"/>
              <a:gd name="connsiteY0" fmla="*/ 2849061 h 2855762"/>
              <a:gd name="connsiteX1" fmla="*/ 7403 w 10430948"/>
              <a:gd name="connsiteY1" fmla="*/ 39645 h 2855762"/>
              <a:gd name="connsiteX2" fmla="*/ 3876973 w 10430948"/>
              <a:gd name="connsiteY2" fmla="*/ 453941 h 2855762"/>
              <a:gd name="connsiteX3" fmla="*/ 6232736 w 10430948"/>
              <a:gd name="connsiteY3" fmla="*/ 1410440 h 2855762"/>
              <a:gd name="connsiteX4" fmla="*/ 9568742 w 10430948"/>
              <a:gd name="connsiteY4" fmla="*/ 1963145 h 2855762"/>
              <a:gd name="connsiteX5" fmla="*/ 10430948 w 10430948"/>
              <a:gd name="connsiteY5" fmla="*/ 2855762 h 2855762"/>
              <a:gd name="connsiteX6" fmla="*/ 0 w 10430948"/>
              <a:gd name="connsiteY6" fmla="*/ 2849061 h 2855762"/>
              <a:gd name="connsiteX0" fmla="*/ 0 w 10430948"/>
              <a:gd name="connsiteY0" fmla="*/ 2849061 h 2855762"/>
              <a:gd name="connsiteX1" fmla="*/ 7403 w 10430948"/>
              <a:gd name="connsiteY1" fmla="*/ 39645 h 2855762"/>
              <a:gd name="connsiteX2" fmla="*/ 3876973 w 10430948"/>
              <a:gd name="connsiteY2" fmla="*/ 453941 h 2855762"/>
              <a:gd name="connsiteX3" fmla="*/ 6232736 w 10430948"/>
              <a:gd name="connsiteY3" fmla="*/ 1410440 h 2855762"/>
              <a:gd name="connsiteX4" fmla="*/ 9568742 w 10430948"/>
              <a:gd name="connsiteY4" fmla="*/ 1963145 h 2855762"/>
              <a:gd name="connsiteX5" fmla="*/ 10430948 w 10430948"/>
              <a:gd name="connsiteY5" fmla="*/ 2855762 h 2855762"/>
              <a:gd name="connsiteX6" fmla="*/ 0 w 10430948"/>
              <a:gd name="connsiteY6" fmla="*/ 2849061 h 28557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30948" h="2855762">
                <a:moveTo>
                  <a:pt x="0" y="2849061"/>
                </a:moveTo>
                <a:cubicBezTo>
                  <a:pt x="5201" y="2431325"/>
                  <a:pt x="-6204" y="556842"/>
                  <a:pt x="7403" y="39645"/>
                </a:cubicBezTo>
                <a:cubicBezTo>
                  <a:pt x="1593938" y="-116935"/>
                  <a:pt x="2839417" y="225475"/>
                  <a:pt x="3876973" y="453941"/>
                </a:cubicBezTo>
                <a:cubicBezTo>
                  <a:pt x="4914529" y="682407"/>
                  <a:pt x="4830260" y="1177360"/>
                  <a:pt x="6232736" y="1410440"/>
                </a:cubicBezTo>
                <a:cubicBezTo>
                  <a:pt x="7111266" y="1632914"/>
                  <a:pt x="8573011" y="1485337"/>
                  <a:pt x="9568742" y="1963145"/>
                </a:cubicBezTo>
                <a:cubicBezTo>
                  <a:pt x="10361432" y="2234065"/>
                  <a:pt x="10052606" y="2552969"/>
                  <a:pt x="10430948" y="2855762"/>
                </a:cubicBezTo>
                <a:lnTo>
                  <a:pt x="0" y="2849061"/>
                </a:lnTo>
                <a:close/>
              </a:path>
            </a:pathLst>
          </a:custGeom>
          <a:solidFill>
            <a:srgbClr val="FFEA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13" name="Google Shape;9;p2">
            <a:extLst>
              <a:ext uri="{FF2B5EF4-FFF2-40B4-BE49-F238E27FC236}">
                <a16:creationId xmlns:a16="http://schemas.microsoft.com/office/drawing/2014/main" id="{2B53B3D3-1FC8-C948-B682-49DA91791F91}"/>
              </a:ext>
            </a:extLst>
          </p:cNvPr>
          <p:cNvSpPr txBox="1">
            <a:spLocks noGrp="1"/>
          </p:cNvSpPr>
          <p:nvPr>
            <p:ph type="ctrTitle" hasCustomPrompt="1"/>
          </p:nvPr>
        </p:nvSpPr>
        <p:spPr>
          <a:xfrm>
            <a:off x="4758189" y="2628811"/>
            <a:ext cx="3974996" cy="800189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5200"/>
              <a:buNone/>
              <a:defRPr sz="40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r>
              <a:rPr lang="en-US"/>
              <a:t>Lesson Name</a:t>
            </a:r>
            <a:endParaRPr/>
          </a:p>
        </p:txBody>
      </p:sp>
      <p:sp>
        <p:nvSpPr>
          <p:cNvPr id="14" name="Google Shape;10;p2">
            <a:extLst>
              <a:ext uri="{FF2B5EF4-FFF2-40B4-BE49-F238E27FC236}">
                <a16:creationId xmlns:a16="http://schemas.microsoft.com/office/drawing/2014/main" id="{E1F70958-0DD4-AD49-BA69-D6C9D469F1F5}"/>
              </a:ext>
            </a:extLst>
          </p:cNvPr>
          <p:cNvSpPr txBox="1">
            <a:spLocks noGrp="1"/>
          </p:cNvSpPr>
          <p:nvPr>
            <p:ph type="subTitle" idx="1" hasCustomPrompt="1"/>
          </p:nvPr>
        </p:nvSpPr>
        <p:spPr>
          <a:xfrm>
            <a:off x="4758187" y="3424258"/>
            <a:ext cx="3974996" cy="691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3200" b="0" i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Karla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r>
              <a:rPr lang="en-US"/>
              <a:t>Unit 1 Lesson 2</a:t>
            </a:r>
            <a:endParaRPr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44DC64F-5389-EA4E-95EE-A08FF97304CA}"/>
              </a:ext>
            </a:extLst>
          </p:cNvPr>
          <p:cNvSpPr txBox="1"/>
          <p:nvPr userDrawn="1"/>
        </p:nvSpPr>
        <p:spPr>
          <a:xfrm>
            <a:off x="6832879" y="227812"/>
            <a:ext cx="1976506" cy="58566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 algn="r">
              <a:spcBef>
                <a:spcPts val="672"/>
              </a:spcBef>
            </a:pPr>
            <a:r>
              <a:rPr lang="en-US" sz="3200" i="0">
                <a:solidFill>
                  <a:srgbClr val="000000"/>
                </a:solidFill>
                <a:latin typeface="Calibri"/>
                <a:cs typeface="Calibri"/>
              </a:rPr>
              <a:t>Years </a:t>
            </a:r>
            <a:r>
              <a:rPr lang="en-US" sz="5000" i="0">
                <a:solidFill>
                  <a:srgbClr val="000000"/>
                </a:solidFill>
                <a:latin typeface="Calibri"/>
                <a:cs typeface="Calibri"/>
              </a:rPr>
              <a:t>3-4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74A91735-F5BC-6A48-A677-B0641364540A}"/>
              </a:ext>
            </a:extLst>
          </p:cNvPr>
          <p:cNvSpPr txBox="1"/>
          <p:nvPr userDrawn="1"/>
        </p:nvSpPr>
        <p:spPr>
          <a:xfrm>
            <a:off x="-652007" y="1311965"/>
            <a:ext cx="0" cy="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noAutofit/>
          </a:bodyPr>
          <a:lstStyle/>
          <a:p>
            <a:pPr>
              <a:spcBef>
                <a:spcPts val="672"/>
              </a:spcBef>
            </a:pPr>
            <a:endParaRPr lang="en-US" sz="2800" i="0">
              <a:solidFill>
                <a:schemeClr val="tx1"/>
              </a:solidFill>
              <a:latin typeface="Calibri"/>
              <a:cs typeface="Calibri"/>
            </a:endParaRPr>
          </a:p>
        </p:txBody>
      </p:sp>
      <p:sp>
        <p:nvSpPr>
          <p:cNvPr id="22" name="Freeform 21">
            <a:extLst>
              <a:ext uri="{FF2B5EF4-FFF2-40B4-BE49-F238E27FC236}">
                <a16:creationId xmlns:a16="http://schemas.microsoft.com/office/drawing/2014/main" id="{2844E785-F1D8-B0A7-1E77-F3C5B306AB0C}"/>
              </a:ext>
            </a:extLst>
          </p:cNvPr>
          <p:cNvSpPr/>
          <p:nvPr userDrawn="1"/>
        </p:nvSpPr>
        <p:spPr>
          <a:xfrm rot="5400000">
            <a:off x="1121919" y="-1151152"/>
            <a:ext cx="6873021" cy="9171140"/>
          </a:xfrm>
          <a:custGeom>
            <a:avLst/>
            <a:gdLst>
              <a:gd name="connsiteX0" fmla="*/ 0 w 6873021"/>
              <a:gd name="connsiteY0" fmla="*/ 9143999 h 9171140"/>
              <a:gd name="connsiteX1" fmla="*/ 3504518 w 6873021"/>
              <a:gd name="connsiteY1" fmla="*/ 6802757 h 9171140"/>
              <a:gd name="connsiteX2" fmla="*/ 4941050 w 6873021"/>
              <a:gd name="connsiteY2" fmla="*/ 2807980 h 9171140"/>
              <a:gd name="connsiteX3" fmla="*/ 5528200 w 6873021"/>
              <a:gd name="connsiteY3" fmla="*/ 23427 h 9171140"/>
              <a:gd name="connsiteX4" fmla="*/ 5557167 w 6873021"/>
              <a:gd name="connsiteY4" fmla="*/ 0 h 9171140"/>
              <a:gd name="connsiteX5" fmla="*/ 6869350 w 6873021"/>
              <a:gd name="connsiteY5" fmla="*/ 0 h 9171140"/>
              <a:gd name="connsiteX6" fmla="*/ 6869568 w 6873021"/>
              <a:gd name="connsiteY6" fmla="*/ 513719 h 9171140"/>
              <a:gd name="connsiteX7" fmla="*/ 6873021 w 6873021"/>
              <a:gd name="connsiteY7" fmla="*/ 9171140 h 9171140"/>
              <a:gd name="connsiteX8" fmla="*/ 1541280 w 6873021"/>
              <a:gd name="connsiteY8" fmla="*/ 9160982 h 9171140"/>
              <a:gd name="connsiteX9" fmla="*/ 0 w 6873021"/>
              <a:gd name="connsiteY9" fmla="*/ 9143999 h 91711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73021" h="9171140">
                <a:moveTo>
                  <a:pt x="0" y="9143999"/>
                </a:moveTo>
                <a:cubicBezTo>
                  <a:pt x="297957" y="9141840"/>
                  <a:pt x="3174795" y="9181758"/>
                  <a:pt x="3504518" y="6802757"/>
                </a:cubicBezTo>
                <a:cubicBezTo>
                  <a:pt x="3718438" y="4886323"/>
                  <a:pt x="4927396" y="4077228"/>
                  <a:pt x="4941050" y="2807980"/>
                </a:cubicBezTo>
                <a:cubicBezTo>
                  <a:pt x="4959610" y="1082628"/>
                  <a:pt x="5194701" y="327593"/>
                  <a:pt x="5528200" y="23427"/>
                </a:cubicBezTo>
                <a:lnTo>
                  <a:pt x="5557167" y="0"/>
                </a:lnTo>
                <a:lnTo>
                  <a:pt x="6869350" y="0"/>
                </a:lnTo>
                <a:lnTo>
                  <a:pt x="6869568" y="513719"/>
                </a:lnTo>
                <a:cubicBezTo>
                  <a:pt x="6870720" y="3263348"/>
                  <a:pt x="6871869" y="6489599"/>
                  <a:pt x="6873021" y="9171140"/>
                </a:cubicBezTo>
                <a:lnTo>
                  <a:pt x="1541280" y="9160982"/>
                </a:lnTo>
                <a:lnTo>
                  <a:pt x="0" y="9143999"/>
                </a:lnTo>
                <a:close/>
              </a:path>
            </a:pathLst>
          </a:custGeom>
          <a:solidFill>
            <a:srgbClr val="FFEA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25" name="Picture Placeholder 7">
            <a:extLst>
              <a:ext uri="{FF2B5EF4-FFF2-40B4-BE49-F238E27FC236}">
                <a16:creationId xmlns:a16="http://schemas.microsoft.com/office/drawing/2014/main" id="{2E7E733A-332C-6347-98CA-26C5C94A535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-26024" y="1301365"/>
            <a:ext cx="4487201" cy="4995436"/>
          </a:xfrm>
          <a:custGeom>
            <a:avLst/>
            <a:gdLst>
              <a:gd name="connsiteX0" fmla="*/ 0 w 3788809"/>
              <a:gd name="connsiteY0" fmla="*/ 0 h 4661296"/>
              <a:gd name="connsiteX1" fmla="*/ 3788809 w 3788809"/>
              <a:gd name="connsiteY1" fmla="*/ 0 h 4661296"/>
              <a:gd name="connsiteX2" fmla="*/ 3788809 w 3788809"/>
              <a:gd name="connsiteY2" fmla="*/ 4661296 h 4661296"/>
              <a:gd name="connsiteX3" fmla="*/ 0 w 3788809"/>
              <a:gd name="connsiteY3" fmla="*/ 4661296 h 4661296"/>
              <a:gd name="connsiteX4" fmla="*/ 0 w 3788809"/>
              <a:gd name="connsiteY4" fmla="*/ 0 h 4661296"/>
              <a:gd name="connsiteX0" fmla="*/ 0 w 3788809"/>
              <a:gd name="connsiteY0" fmla="*/ 218494 h 4879790"/>
              <a:gd name="connsiteX1" fmla="*/ 3788809 w 3788809"/>
              <a:gd name="connsiteY1" fmla="*/ 218494 h 4879790"/>
              <a:gd name="connsiteX2" fmla="*/ 3788809 w 3788809"/>
              <a:gd name="connsiteY2" fmla="*/ 4879790 h 4879790"/>
              <a:gd name="connsiteX3" fmla="*/ 0 w 3788809"/>
              <a:gd name="connsiteY3" fmla="*/ 4879790 h 4879790"/>
              <a:gd name="connsiteX4" fmla="*/ 0 w 3788809"/>
              <a:gd name="connsiteY4" fmla="*/ 218494 h 4879790"/>
              <a:gd name="connsiteX0" fmla="*/ 0 w 3788809"/>
              <a:gd name="connsiteY0" fmla="*/ 218494 h 4879790"/>
              <a:gd name="connsiteX1" fmla="*/ 3788809 w 3788809"/>
              <a:gd name="connsiteY1" fmla="*/ 218494 h 4879790"/>
              <a:gd name="connsiteX2" fmla="*/ 3788809 w 3788809"/>
              <a:gd name="connsiteY2" fmla="*/ 4879790 h 4879790"/>
              <a:gd name="connsiteX3" fmla="*/ 0 w 3788809"/>
              <a:gd name="connsiteY3" fmla="*/ 4879790 h 4879790"/>
              <a:gd name="connsiteX4" fmla="*/ 0 w 3788809"/>
              <a:gd name="connsiteY4" fmla="*/ 218494 h 4879790"/>
              <a:gd name="connsiteX0" fmla="*/ 58993 w 3788809"/>
              <a:gd name="connsiteY0" fmla="*/ 293148 h 4738135"/>
              <a:gd name="connsiteX1" fmla="*/ 3788809 w 3788809"/>
              <a:gd name="connsiteY1" fmla="*/ 76839 h 4738135"/>
              <a:gd name="connsiteX2" fmla="*/ 3788809 w 3788809"/>
              <a:gd name="connsiteY2" fmla="*/ 4738135 h 4738135"/>
              <a:gd name="connsiteX3" fmla="*/ 0 w 3788809"/>
              <a:gd name="connsiteY3" fmla="*/ 4738135 h 4738135"/>
              <a:gd name="connsiteX4" fmla="*/ 58993 w 3788809"/>
              <a:gd name="connsiteY4" fmla="*/ 293148 h 4738135"/>
              <a:gd name="connsiteX0" fmla="*/ 58993 w 3788809"/>
              <a:gd name="connsiteY0" fmla="*/ 416058 h 4861045"/>
              <a:gd name="connsiteX1" fmla="*/ 3788809 w 3788809"/>
              <a:gd name="connsiteY1" fmla="*/ 199749 h 4861045"/>
              <a:gd name="connsiteX2" fmla="*/ 3788809 w 3788809"/>
              <a:gd name="connsiteY2" fmla="*/ 4861045 h 4861045"/>
              <a:gd name="connsiteX3" fmla="*/ 0 w 3788809"/>
              <a:gd name="connsiteY3" fmla="*/ 4861045 h 4861045"/>
              <a:gd name="connsiteX4" fmla="*/ 58993 w 3788809"/>
              <a:gd name="connsiteY4" fmla="*/ 416058 h 4861045"/>
              <a:gd name="connsiteX0" fmla="*/ 58993 w 3985453"/>
              <a:gd name="connsiteY0" fmla="*/ 416058 h 4861045"/>
              <a:gd name="connsiteX1" fmla="*/ 3788809 w 3985453"/>
              <a:gd name="connsiteY1" fmla="*/ 199749 h 4861045"/>
              <a:gd name="connsiteX2" fmla="*/ 3788809 w 3985453"/>
              <a:gd name="connsiteY2" fmla="*/ 4861045 h 4861045"/>
              <a:gd name="connsiteX3" fmla="*/ 0 w 3985453"/>
              <a:gd name="connsiteY3" fmla="*/ 4861045 h 4861045"/>
              <a:gd name="connsiteX4" fmla="*/ 58993 w 3985453"/>
              <a:gd name="connsiteY4" fmla="*/ 416058 h 4861045"/>
              <a:gd name="connsiteX0" fmla="*/ 58993 w 3989823"/>
              <a:gd name="connsiteY0" fmla="*/ 416058 h 4861045"/>
              <a:gd name="connsiteX1" fmla="*/ 3788809 w 3989823"/>
              <a:gd name="connsiteY1" fmla="*/ 199749 h 4861045"/>
              <a:gd name="connsiteX2" fmla="*/ 3788809 w 3989823"/>
              <a:gd name="connsiteY2" fmla="*/ 4861045 h 4861045"/>
              <a:gd name="connsiteX3" fmla="*/ 0 w 3989823"/>
              <a:gd name="connsiteY3" fmla="*/ 4861045 h 4861045"/>
              <a:gd name="connsiteX4" fmla="*/ 58993 w 3989823"/>
              <a:gd name="connsiteY4" fmla="*/ 416058 h 4861045"/>
              <a:gd name="connsiteX0" fmla="*/ 58993 w 3989823"/>
              <a:gd name="connsiteY0" fmla="*/ 313736 h 4758723"/>
              <a:gd name="connsiteX1" fmla="*/ 3788809 w 3989823"/>
              <a:gd name="connsiteY1" fmla="*/ 97427 h 4758723"/>
              <a:gd name="connsiteX2" fmla="*/ 3788809 w 3989823"/>
              <a:gd name="connsiteY2" fmla="*/ 4758723 h 4758723"/>
              <a:gd name="connsiteX3" fmla="*/ 0 w 3989823"/>
              <a:gd name="connsiteY3" fmla="*/ 4758723 h 4758723"/>
              <a:gd name="connsiteX4" fmla="*/ 58993 w 3989823"/>
              <a:gd name="connsiteY4" fmla="*/ 313736 h 4758723"/>
              <a:gd name="connsiteX0" fmla="*/ 58993 w 4011673"/>
              <a:gd name="connsiteY0" fmla="*/ 313736 h 4758723"/>
              <a:gd name="connsiteX1" fmla="*/ 3788809 w 4011673"/>
              <a:gd name="connsiteY1" fmla="*/ 97427 h 4758723"/>
              <a:gd name="connsiteX2" fmla="*/ 3788809 w 4011673"/>
              <a:gd name="connsiteY2" fmla="*/ 4758723 h 4758723"/>
              <a:gd name="connsiteX3" fmla="*/ 0 w 4011673"/>
              <a:gd name="connsiteY3" fmla="*/ 4758723 h 4758723"/>
              <a:gd name="connsiteX4" fmla="*/ 58993 w 4011673"/>
              <a:gd name="connsiteY4" fmla="*/ 313736 h 4758723"/>
              <a:gd name="connsiteX0" fmla="*/ 58993 w 3937832"/>
              <a:gd name="connsiteY0" fmla="*/ 313736 h 4758723"/>
              <a:gd name="connsiteX1" fmla="*/ 3788809 w 3937832"/>
              <a:gd name="connsiteY1" fmla="*/ 97427 h 4758723"/>
              <a:gd name="connsiteX2" fmla="*/ 3788809 w 3937832"/>
              <a:gd name="connsiteY2" fmla="*/ 4758723 h 4758723"/>
              <a:gd name="connsiteX3" fmla="*/ 0 w 3937832"/>
              <a:gd name="connsiteY3" fmla="*/ 4758723 h 4758723"/>
              <a:gd name="connsiteX4" fmla="*/ 58993 w 3937832"/>
              <a:gd name="connsiteY4" fmla="*/ 313736 h 4758723"/>
              <a:gd name="connsiteX0" fmla="*/ 58993 w 3937832"/>
              <a:gd name="connsiteY0" fmla="*/ 313736 h 4758723"/>
              <a:gd name="connsiteX1" fmla="*/ 3788809 w 3937832"/>
              <a:gd name="connsiteY1" fmla="*/ 97427 h 4758723"/>
              <a:gd name="connsiteX2" fmla="*/ 3788809 w 3937832"/>
              <a:gd name="connsiteY2" fmla="*/ 4758723 h 4758723"/>
              <a:gd name="connsiteX3" fmla="*/ 0 w 3937832"/>
              <a:gd name="connsiteY3" fmla="*/ 4758723 h 4758723"/>
              <a:gd name="connsiteX4" fmla="*/ 58993 w 3937832"/>
              <a:gd name="connsiteY4" fmla="*/ 313736 h 4758723"/>
              <a:gd name="connsiteX0" fmla="*/ 58993 w 3920274"/>
              <a:gd name="connsiteY0" fmla="*/ 313736 h 4758723"/>
              <a:gd name="connsiteX1" fmla="*/ 3788809 w 3920274"/>
              <a:gd name="connsiteY1" fmla="*/ 97427 h 4758723"/>
              <a:gd name="connsiteX2" fmla="*/ 3788809 w 3920274"/>
              <a:gd name="connsiteY2" fmla="*/ 4758723 h 4758723"/>
              <a:gd name="connsiteX3" fmla="*/ 0 w 3920274"/>
              <a:gd name="connsiteY3" fmla="*/ 4758723 h 4758723"/>
              <a:gd name="connsiteX4" fmla="*/ 58993 w 3920274"/>
              <a:gd name="connsiteY4" fmla="*/ 313736 h 4758723"/>
              <a:gd name="connsiteX0" fmla="*/ 4311 w 4524353"/>
              <a:gd name="connsiteY0" fmla="*/ 274173 h 4925637"/>
              <a:gd name="connsiteX1" fmla="*/ 4392888 w 4524353"/>
              <a:gd name="connsiteY1" fmla="*/ 264341 h 4925637"/>
              <a:gd name="connsiteX2" fmla="*/ 4392888 w 4524353"/>
              <a:gd name="connsiteY2" fmla="*/ 4925637 h 4925637"/>
              <a:gd name="connsiteX3" fmla="*/ 604079 w 4524353"/>
              <a:gd name="connsiteY3" fmla="*/ 4925637 h 4925637"/>
              <a:gd name="connsiteX4" fmla="*/ 4311 w 4524353"/>
              <a:gd name="connsiteY4" fmla="*/ 274173 h 4925637"/>
              <a:gd name="connsiteX0" fmla="*/ 4720 w 4393297"/>
              <a:gd name="connsiteY0" fmla="*/ 334693 h 4986157"/>
              <a:gd name="connsiteX1" fmla="*/ 4196652 w 4393297"/>
              <a:gd name="connsiteY1" fmla="*/ 29893 h 4986157"/>
              <a:gd name="connsiteX2" fmla="*/ 4393297 w 4393297"/>
              <a:gd name="connsiteY2" fmla="*/ 4986157 h 4986157"/>
              <a:gd name="connsiteX3" fmla="*/ 604488 w 4393297"/>
              <a:gd name="connsiteY3" fmla="*/ 4986157 h 4986157"/>
              <a:gd name="connsiteX4" fmla="*/ 4720 w 4393297"/>
              <a:gd name="connsiteY4" fmla="*/ 334693 h 4986157"/>
              <a:gd name="connsiteX0" fmla="*/ 0 w 4388577"/>
              <a:gd name="connsiteY0" fmla="*/ 321575 h 4973039"/>
              <a:gd name="connsiteX1" fmla="*/ 4191932 w 4388577"/>
              <a:gd name="connsiteY1" fmla="*/ 16775 h 4973039"/>
              <a:gd name="connsiteX2" fmla="*/ 4388577 w 4388577"/>
              <a:gd name="connsiteY2" fmla="*/ 4973039 h 4973039"/>
              <a:gd name="connsiteX3" fmla="*/ 599768 w 4388577"/>
              <a:gd name="connsiteY3" fmla="*/ 4973039 h 4973039"/>
              <a:gd name="connsiteX4" fmla="*/ 0 w 4388577"/>
              <a:gd name="connsiteY4" fmla="*/ 321575 h 4973039"/>
              <a:gd name="connsiteX0" fmla="*/ 0 w 4388577"/>
              <a:gd name="connsiteY0" fmla="*/ 6943 h 4973039"/>
              <a:gd name="connsiteX1" fmla="*/ 4191932 w 4388577"/>
              <a:gd name="connsiteY1" fmla="*/ 16775 h 4973039"/>
              <a:gd name="connsiteX2" fmla="*/ 4388577 w 4388577"/>
              <a:gd name="connsiteY2" fmla="*/ 4973039 h 4973039"/>
              <a:gd name="connsiteX3" fmla="*/ 599768 w 4388577"/>
              <a:gd name="connsiteY3" fmla="*/ 4973039 h 4973039"/>
              <a:gd name="connsiteX4" fmla="*/ 0 w 4388577"/>
              <a:gd name="connsiteY4" fmla="*/ 6943 h 4973039"/>
              <a:gd name="connsiteX0" fmla="*/ 19664 w 4408241"/>
              <a:gd name="connsiteY0" fmla="*/ 6943 h 4973039"/>
              <a:gd name="connsiteX1" fmla="*/ 4211596 w 4408241"/>
              <a:gd name="connsiteY1" fmla="*/ 16775 h 4973039"/>
              <a:gd name="connsiteX2" fmla="*/ 4408241 w 4408241"/>
              <a:gd name="connsiteY2" fmla="*/ 4973039 h 4973039"/>
              <a:gd name="connsiteX3" fmla="*/ 0 w 4408241"/>
              <a:gd name="connsiteY3" fmla="*/ 4914045 h 4973039"/>
              <a:gd name="connsiteX4" fmla="*/ 19664 w 4408241"/>
              <a:gd name="connsiteY4" fmla="*/ 6943 h 4973039"/>
              <a:gd name="connsiteX0" fmla="*/ 35871 w 4424448"/>
              <a:gd name="connsiteY0" fmla="*/ 6943 h 4973039"/>
              <a:gd name="connsiteX1" fmla="*/ 4227803 w 4424448"/>
              <a:gd name="connsiteY1" fmla="*/ 16775 h 4973039"/>
              <a:gd name="connsiteX2" fmla="*/ 4424448 w 4424448"/>
              <a:gd name="connsiteY2" fmla="*/ 4973039 h 4973039"/>
              <a:gd name="connsiteX3" fmla="*/ 16207 w 4424448"/>
              <a:gd name="connsiteY3" fmla="*/ 4914045 h 4973039"/>
              <a:gd name="connsiteX4" fmla="*/ 35871 w 4424448"/>
              <a:gd name="connsiteY4" fmla="*/ 6943 h 4973039"/>
              <a:gd name="connsiteX0" fmla="*/ 54064 w 4442641"/>
              <a:gd name="connsiteY0" fmla="*/ 6943 h 4973039"/>
              <a:gd name="connsiteX1" fmla="*/ 4245996 w 4442641"/>
              <a:gd name="connsiteY1" fmla="*/ 16775 h 4973039"/>
              <a:gd name="connsiteX2" fmla="*/ 4442641 w 4442641"/>
              <a:gd name="connsiteY2" fmla="*/ 4973039 h 4973039"/>
              <a:gd name="connsiteX3" fmla="*/ 34400 w 4442641"/>
              <a:gd name="connsiteY3" fmla="*/ 4914045 h 4973039"/>
              <a:gd name="connsiteX4" fmla="*/ 54064 w 4442641"/>
              <a:gd name="connsiteY4" fmla="*/ 6943 h 4973039"/>
              <a:gd name="connsiteX0" fmla="*/ 34706 w 4423283"/>
              <a:gd name="connsiteY0" fmla="*/ 6943 h 4973039"/>
              <a:gd name="connsiteX1" fmla="*/ 4226638 w 4423283"/>
              <a:gd name="connsiteY1" fmla="*/ 16775 h 4973039"/>
              <a:gd name="connsiteX2" fmla="*/ 4423283 w 4423283"/>
              <a:gd name="connsiteY2" fmla="*/ 4973039 h 4973039"/>
              <a:gd name="connsiteX3" fmla="*/ 15042 w 4423283"/>
              <a:gd name="connsiteY3" fmla="*/ 4914045 h 4973039"/>
              <a:gd name="connsiteX4" fmla="*/ 34706 w 4423283"/>
              <a:gd name="connsiteY4" fmla="*/ 6943 h 4973039"/>
              <a:gd name="connsiteX0" fmla="*/ 52393 w 4440970"/>
              <a:gd name="connsiteY0" fmla="*/ 6943 h 4973039"/>
              <a:gd name="connsiteX1" fmla="*/ 4244325 w 4440970"/>
              <a:gd name="connsiteY1" fmla="*/ 16775 h 4973039"/>
              <a:gd name="connsiteX2" fmla="*/ 4440970 w 4440970"/>
              <a:gd name="connsiteY2" fmla="*/ 4973039 h 4973039"/>
              <a:gd name="connsiteX3" fmla="*/ 32729 w 4440970"/>
              <a:gd name="connsiteY3" fmla="*/ 4914045 h 4973039"/>
              <a:gd name="connsiteX4" fmla="*/ 52393 w 4440970"/>
              <a:gd name="connsiteY4" fmla="*/ 6943 h 4973039"/>
              <a:gd name="connsiteX0" fmla="*/ 52393 w 4421306"/>
              <a:gd name="connsiteY0" fmla="*/ 7995 h 4915097"/>
              <a:gd name="connsiteX1" fmla="*/ 4244325 w 4421306"/>
              <a:gd name="connsiteY1" fmla="*/ 17827 h 4915097"/>
              <a:gd name="connsiteX2" fmla="*/ 4421306 w 4421306"/>
              <a:gd name="connsiteY2" fmla="*/ 4679123 h 4915097"/>
              <a:gd name="connsiteX3" fmla="*/ 32729 w 4421306"/>
              <a:gd name="connsiteY3" fmla="*/ 4915097 h 4915097"/>
              <a:gd name="connsiteX4" fmla="*/ 52393 w 4421306"/>
              <a:gd name="connsiteY4" fmla="*/ 7995 h 4915097"/>
              <a:gd name="connsiteX0" fmla="*/ 52393 w 4436619"/>
              <a:gd name="connsiteY0" fmla="*/ 7995 h 4981537"/>
              <a:gd name="connsiteX1" fmla="*/ 4244325 w 4436619"/>
              <a:gd name="connsiteY1" fmla="*/ 17827 h 4981537"/>
              <a:gd name="connsiteX2" fmla="*/ 4421306 w 4436619"/>
              <a:gd name="connsiteY2" fmla="*/ 4679123 h 4981537"/>
              <a:gd name="connsiteX3" fmla="*/ 32729 w 4436619"/>
              <a:gd name="connsiteY3" fmla="*/ 4915097 h 4981537"/>
              <a:gd name="connsiteX4" fmla="*/ 52393 w 4436619"/>
              <a:gd name="connsiteY4" fmla="*/ 7995 h 4981537"/>
              <a:gd name="connsiteX0" fmla="*/ 52393 w 4358106"/>
              <a:gd name="connsiteY0" fmla="*/ 8978 h 4916094"/>
              <a:gd name="connsiteX1" fmla="*/ 4244325 w 4358106"/>
              <a:gd name="connsiteY1" fmla="*/ 18810 h 4916094"/>
              <a:gd name="connsiteX2" fmla="*/ 4028015 w 4358106"/>
              <a:gd name="connsiteY2" fmla="*/ 4434300 h 4916094"/>
              <a:gd name="connsiteX3" fmla="*/ 32729 w 4358106"/>
              <a:gd name="connsiteY3" fmla="*/ 4916080 h 4916094"/>
              <a:gd name="connsiteX4" fmla="*/ 52393 w 4358106"/>
              <a:gd name="connsiteY4" fmla="*/ 8978 h 4916094"/>
              <a:gd name="connsiteX0" fmla="*/ 52393 w 4431411"/>
              <a:gd name="connsiteY0" fmla="*/ 11375 h 4918491"/>
              <a:gd name="connsiteX1" fmla="*/ 4244325 w 4431411"/>
              <a:gd name="connsiteY1" fmla="*/ 21207 h 4918491"/>
              <a:gd name="connsiteX2" fmla="*/ 4028015 w 4431411"/>
              <a:gd name="connsiteY2" fmla="*/ 4436697 h 4918491"/>
              <a:gd name="connsiteX3" fmla="*/ 32729 w 4431411"/>
              <a:gd name="connsiteY3" fmla="*/ 4918477 h 4918491"/>
              <a:gd name="connsiteX4" fmla="*/ 52393 w 4431411"/>
              <a:gd name="connsiteY4" fmla="*/ 11375 h 4918491"/>
              <a:gd name="connsiteX0" fmla="*/ 52393 w 4393991"/>
              <a:gd name="connsiteY0" fmla="*/ 12540 h 4919642"/>
              <a:gd name="connsiteX1" fmla="*/ 4244325 w 4393991"/>
              <a:gd name="connsiteY1" fmla="*/ 22372 h 4919642"/>
              <a:gd name="connsiteX2" fmla="*/ 3772376 w 4393991"/>
              <a:gd name="connsiteY2" fmla="*/ 4231385 h 4919642"/>
              <a:gd name="connsiteX3" fmla="*/ 32729 w 4393991"/>
              <a:gd name="connsiteY3" fmla="*/ 4919642 h 4919642"/>
              <a:gd name="connsiteX4" fmla="*/ 52393 w 4393991"/>
              <a:gd name="connsiteY4" fmla="*/ 12540 h 4919642"/>
              <a:gd name="connsiteX0" fmla="*/ 52393 w 4393991"/>
              <a:gd name="connsiteY0" fmla="*/ 12540 h 5024551"/>
              <a:gd name="connsiteX1" fmla="*/ 4244325 w 4393991"/>
              <a:gd name="connsiteY1" fmla="*/ 22372 h 5024551"/>
              <a:gd name="connsiteX2" fmla="*/ 3772376 w 4393991"/>
              <a:gd name="connsiteY2" fmla="*/ 4231385 h 5024551"/>
              <a:gd name="connsiteX3" fmla="*/ 32729 w 4393991"/>
              <a:gd name="connsiteY3" fmla="*/ 4919642 h 5024551"/>
              <a:gd name="connsiteX4" fmla="*/ 52393 w 4393991"/>
              <a:gd name="connsiteY4" fmla="*/ 12540 h 5024551"/>
              <a:gd name="connsiteX0" fmla="*/ 52393 w 4368930"/>
              <a:gd name="connsiteY0" fmla="*/ 13646 h 4961165"/>
              <a:gd name="connsiteX1" fmla="*/ 4244325 w 4368930"/>
              <a:gd name="connsiteY1" fmla="*/ 23478 h 4961165"/>
              <a:gd name="connsiteX2" fmla="*/ 3516737 w 4368930"/>
              <a:gd name="connsiteY2" fmla="*/ 4055510 h 4961165"/>
              <a:gd name="connsiteX3" fmla="*/ 32729 w 4368930"/>
              <a:gd name="connsiteY3" fmla="*/ 4920748 h 4961165"/>
              <a:gd name="connsiteX4" fmla="*/ 52393 w 4368930"/>
              <a:gd name="connsiteY4" fmla="*/ 13646 h 4961165"/>
              <a:gd name="connsiteX0" fmla="*/ 52393 w 4492684"/>
              <a:gd name="connsiteY0" fmla="*/ 12791 h 4960310"/>
              <a:gd name="connsiteX1" fmla="*/ 4244325 w 4492684"/>
              <a:gd name="connsiteY1" fmla="*/ 22623 h 4960310"/>
              <a:gd name="connsiteX2" fmla="*/ 3516737 w 4492684"/>
              <a:gd name="connsiteY2" fmla="*/ 4054655 h 4960310"/>
              <a:gd name="connsiteX3" fmla="*/ 32729 w 4492684"/>
              <a:gd name="connsiteY3" fmla="*/ 4919893 h 4960310"/>
              <a:gd name="connsiteX4" fmla="*/ 52393 w 4492684"/>
              <a:gd name="connsiteY4" fmla="*/ 12791 h 4960310"/>
              <a:gd name="connsiteX0" fmla="*/ 52393 w 4505824"/>
              <a:gd name="connsiteY0" fmla="*/ 12038 h 5003517"/>
              <a:gd name="connsiteX1" fmla="*/ 4244325 w 4505824"/>
              <a:gd name="connsiteY1" fmla="*/ 21870 h 5003517"/>
              <a:gd name="connsiteX2" fmla="*/ 3565898 w 4505824"/>
              <a:gd name="connsiteY2" fmla="*/ 4181721 h 5003517"/>
              <a:gd name="connsiteX3" fmla="*/ 32729 w 4505824"/>
              <a:gd name="connsiteY3" fmla="*/ 4919140 h 5003517"/>
              <a:gd name="connsiteX4" fmla="*/ 52393 w 4505824"/>
              <a:gd name="connsiteY4" fmla="*/ 12038 h 5003517"/>
              <a:gd name="connsiteX0" fmla="*/ 52393 w 4601871"/>
              <a:gd name="connsiteY0" fmla="*/ 0 h 4991479"/>
              <a:gd name="connsiteX1" fmla="*/ 4244325 w 4601871"/>
              <a:gd name="connsiteY1" fmla="*/ 9832 h 4991479"/>
              <a:gd name="connsiteX2" fmla="*/ 3565898 w 4601871"/>
              <a:gd name="connsiteY2" fmla="*/ 4169683 h 4991479"/>
              <a:gd name="connsiteX3" fmla="*/ 32729 w 4601871"/>
              <a:gd name="connsiteY3" fmla="*/ 4907102 h 4991479"/>
              <a:gd name="connsiteX4" fmla="*/ 52393 w 4601871"/>
              <a:gd name="connsiteY4" fmla="*/ 0 h 4991479"/>
              <a:gd name="connsiteX0" fmla="*/ 52393 w 3975770"/>
              <a:gd name="connsiteY0" fmla="*/ 0 h 4991479"/>
              <a:gd name="connsiteX1" fmla="*/ 2867809 w 3975770"/>
              <a:gd name="connsiteY1" fmla="*/ 235974 h 4991479"/>
              <a:gd name="connsiteX2" fmla="*/ 3565898 w 3975770"/>
              <a:gd name="connsiteY2" fmla="*/ 4169683 h 4991479"/>
              <a:gd name="connsiteX3" fmla="*/ 32729 w 3975770"/>
              <a:gd name="connsiteY3" fmla="*/ 4907102 h 4991479"/>
              <a:gd name="connsiteX4" fmla="*/ 52393 w 3975770"/>
              <a:gd name="connsiteY4" fmla="*/ 0 h 4991479"/>
              <a:gd name="connsiteX0" fmla="*/ 52393 w 4372772"/>
              <a:gd name="connsiteY0" fmla="*/ 0 h 4991479"/>
              <a:gd name="connsiteX1" fmla="*/ 2867809 w 4372772"/>
              <a:gd name="connsiteY1" fmla="*/ 235974 h 4991479"/>
              <a:gd name="connsiteX2" fmla="*/ 3565898 w 4372772"/>
              <a:gd name="connsiteY2" fmla="*/ 4169683 h 4991479"/>
              <a:gd name="connsiteX3" fmla="*/ 32729 w 4372772"/>
              <a:gd name="connsiteY3" fmla="*/ 4907102 h 4991479"/>
              <a:gd name="connsiteX4" fmla="*/ 52393 w 4372772"/>
              <a:gd name="connsiteY4" fmla="*/ 0 h 4991479"/>
              <a:gd name="connsiteX0" fmla="*/ 52393 w 4429911"/>
              <a:gd name="connsiteY0" fmla="*/ 0 h 4991479"/>
              <a:gd name="connsiteX1" fmla="*/ 2985796 w 4429911"/>
              <a:gd name="connsiteY1" fmla="*/ 216309 h 4991479"/>
              <a:gd name="connsiteX2" fmla="*/ 3565898 w 4429911"/>
              <a:gd name="connsiteY2" fmla="*/ 4169683 h 4991479"/>
              <a:gd name="connsiteX3" fmla="*/ 32729 w 4429911"/>
              <a:gd name="connsiteY3" fmla="*/ 4907102 h 4991479"/>
              <a:gd name="connsiteX4" fmla="*/ 52393 w 4429911"/>
              <a:gd name="connsiteY4" fmla="*/ 0 h 4991479"/>
              <a:gd name="connsiteX0" fmla="*/ 52393 w 4470749"/>
              <a:gd name="connsiteY0" fmla="*/ 0 h 4991479"/>
              <a:gd name="connsiteX1" fmla="*/ 2985796 w 4470749"/>
              <a:gd name="connsiteY1" fmla="*/ 216309 h 4991479"/>
              <a:gd name="connsiteX2" fmla="*/ 3565898 w 4470749"/>
              <a:gd name="connsiteY2" fmla="*/ 4169683 h 4991479"/>
              <a:gd name="connsiteX3" fmla="*/ 32729 w 4470749"/>
              <a:gd name="connsiteY3" fmla="*/ 4907102 h 4991479"/>
              <a:gd name="connsiteX4" fmla="*/ 52393 w 4470749"/>
              <a:gd name="connsiteY4" fmla="*/ 0 h 4991479"/>
              <a:gd name="connsiteX0" fmla="*/ 52393 w 4470749"/>
              <a:gd name="connsiteY0" fmla="*/ 0 h 4991479"/>
              <a:gd name="connsiteX1" fmla="*/ 2985796 w 4470749"/>
              <a:gd name="connsiteY1" fmla="*/ 216309 h 4991479"/>
              <a:gd name="connsiteX2" fmla="*/ 3565898 w 4470749"/>
              <a:gd name="connsiteY2" fmla="*/ 4169683 h 4991479"/>
              <a:gd name="connsiteX3" fmla="*/ 32729 w 4470749"/>
              <a:gd name="connsiteY3" fmla="*/ 4907102 h 4991479"/>
              <a:gd name="connsiteX4" fmla="*/ 52393 w 4470749"/>
              <a:gd name="connsiteY4" fmla="*/ 0 h 4991479"/>
              <a:gd name="connsiteX0" fmla="*/ 52393 w 4467123"/>
              <a:gd name="connsiteY0" fmla="*/ 0 h 4991479"/>
              <a:gd name="connsiteX1" fmla="*/ 2985796 w 4467123"/>
              <a:gd name="connsiteY1" fmla="*/ 216309 h 4991479"/>
              <a:gd name="connsiteX2" fmla="*/ 3565898 w 4467123"/>
              <a:gd name="connsiteY2" fmla="*/ 4169683 h 4991479"/>
              <a:gd name="connsiteX3" fmla="*/ 32729 w 4467123"/>
              <a:gd name="connsiteY3" fmla="*/ 4907102 h 4991479"/>
              <a:gd name="connsiteX4" fmla="*/ 52393 w 4467123"/>
              <a:gd name="connsiteY4" fmla="*/ 0 h 4991479"/>
              <a:gd name="connsiteX0" fmla="*/ 52393 w 4506179"/>
              <a:gd name="connsiteY0" fmla="*/ 0 h 4995436"/>
              <a:gd name="connsiteX1" fmla="*/ 2985796 w 4506179"/>
              <a:gd name="connsiteY1" fmla="*/ 216309 h 4995436"/>
              <a:gd name="connsiteX2" fmla="*/ 3644556 w 4506179"/>
              <a:gd name="connsiteY2" fmla="*/ 4179516 h 4995436"/>
              <a:gd name="connsiteX3" fmla="*/ 32729 w 4506179"/>
              <a:gd name="connsiteY3" fmla="*/ 4907102 h 4995436"/>
              <a:gd name="connsiteX4" fmla="*/ 52393 w 4506179"/>
              <a:gd name="connsiteY4" fmla="*/ 0 h 4995436"/>
              <a:gd name="connsiteX0" fmla="*/ 24671 w 4478457"/>
              <a:gd name="connsiteY0" fmla="*/ 0 h 4995436"/>
              <a:gd name="connsiteX1" fmla="*/ 2958074 w 4478457"/>
              <a:gd name="connsiteY1" fmla="*/ 216309 h 4995436"/>
              <a:gd name="connsiteX2" fmla="*/ 3616834 w 4478457"/>
              <a:gd name="connsiteY2" fmla="*/ 4179516 h 4995436"/>
              <a:gd name="connsiteX3" fmla="*/ 5007 w 4478457"/>
              <a:gd name="connsiteY3" fmla="*/ 4907102 h 4995436"/>
              <a:gd name="connsiteX4" fmla="*/ 24671 w 4478457"/>
              <a:gd name="connsiteY4" fmla="*/ 0 h 4995436"/>
              <a:gd name="connsiteX0" fmla="*/ 19256 w 4493362"/>
              <a:gd name="connsiteY0" fmla="*/ 0 h 4995436"/>
              <a:gd name="connsiteX1" fmla="*/ 2972979 w 4493362"/>
              <a:gd name="connsiteY1" fmla="*/ 216309 h 4995436"/>
              <a:gd name="connsiteX2" fmla="*/ 3631739 w 4493362"/>
              <a:gd name="connsiteY2" fmla="*/ 4179516 h 4995436"/>
              <a:gd name="connsiteX3" fmla="*/ 19912 w 4493362"/>
              <a:gd name="connsiteY3" fmla="*/ 4907102 h 4995436"/>
              <a:gd name="connsiteX4" fmla="*/ 19256 w 4493362"/>
              <a:gd name="connsiteY4" fmla="*/ 0 h 4995436"/>
              <a:gd name="connsiteX0" fmla="*/ 0 w 4474106"/>
              <a:gd name="connsiteY0" fmla="*/ 0 h 4995436"/>
              <a:gd name="connsiteX1" fmla="*/ 2953723 w 4474106"/>
              <a:gd name="connsiteY1" fmla="*/ 216309 h 4995436"/>
              <a:gd name="connsiteX2" fmla="*/ 3612483 w 4474106"/>
              <a:gd name="connsiteY2" fmla="*/ 4179516 h 4995436"/>
              <a:gd name="connsiteX3" fmla="*/ 656 w 4474106"/>
              <a:gd name="connsiteY3" fmla="*/ 4907102 h 4995436"/>
              <a:gd name="connsiteX4" fmla="*/ 0 w 4474106"/>
              <a:gd name="connsiteY4" fmla="*/ 0 h 4995436"/>
              <a:gd name="connsiteX0" fmla="*/ 13095 w 4487201"/>
              <a:gd name="connsiteY0" fmla="*/ 0 h 4995436"/>
              <a:gd name="connsiteX1" fmla="*/ 2966818 w 4487201"/>
              <a:gd name="connsiteY1" fmla="*/ 216309 h 4995436"/>
              <a:gd name="connsiteX2" fmla="*/ 3625578 w 4487201"/>
              <a:gd name="connsiteY2" fmla="*/ 4179516 h 4995436"/>
              <a:gd name="connsiteX3" fmla="*/ 0 w 4487201"/>
              <a:gd name="connsiteY3" fmla="*/ 4907102 h 4995436"/>
              <a:gd name="connsiteX4" fmla="*/ 13095 w 4487201"/>
              <a:gd name="connsiteY4" fmla="*/ 0 h 4995436"/>
              <a:gd name="connsiteX0" fmla="*/ 13095 w 4487201"/>
              <a:gd name="connsiteY0" fmla="*/ 0 h 4995436"/>
              <a:gd name="connsiteX1" fmla="*/ 2966818 w 4487201"/>
              <a:gd name="connsiteY1" fmla="*/ 216309 h 4995436"/>
              <a:gd name="connsiteX2" fmla="*/ 3625578 w 4487201"/>
              <a:gd name="connsiteY2" fmla="*/ 4179516 h 4995436"/>
              <a:gd name="connsiteX3" fmla="*/ 0 w 4487201"/>
              <a:gd name="connsiteY3" fmla="*/ 4907102 h 4995436"/>
              <a:gd name="connsiteX4" fmla="*/ 13095 w 4487201"/>
              <a:gd name="connsiteY4" fmla="*/ 0 h 4995436"/>
              <a:gd name="connsiteX0" fmla="*/ 13095 w 4487201"/>
              <a:gd name="connsiteY0" fmla="*/ 0 h 4995436"/>
              <a:gd name="connsiteX1" fmla="*/ 2966818 w 4487201"/>
              <a:gd name="connsiteY1" fmla="*/ 216309 h 4995436"/>
              <a:gd name="connsiteX2" fmla="*/ 3625578 w 4487201"/>
              <a:gd name="connsiteY2" fmla="*/ 4179516 h 4995436"/>
              <a:gd name="connsiteX3" fmla="*/ 0 w 4487201"/>
              <a:gd name="connsiteY3" fmla="*/ 4907102 h 4995436"/>
              <a:gd name="connsiteX4" fmla="*/ 13095 w 4487201"/>
              <a:gd name="connsiteY4" fmla="*/ 0 h 49954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87201" h="4995436">
                <a:moveTo>
                  <a:pt x="13095" y="0"/>
                </a:moveTo>
                <a:cubicBezTo>
                  <a:pt x="587774" y="127820"/>
                  <a:pt x="799315" y="334296"/>
                  <a:pt x="2966818" y="216309"/>
                </a:cubicBezTo>
                <a:cubicBezTo>
                  <a:pt x="5188907" y="-206210"/>
                  <a:pt x="4579309" y="3038706"/>
                  <a:pt x="3625578" y="4179516"/>
                </a:cubicBezTo>
                <a:cubicBezTo>
                  <a:pt x="2706771" y="5369219"/>
                  <a:pt x="1262936" y="4907102"/>
                  <a:pt x="0" y="4907102"/>
                </a:cubicBezTo>
                <a:cubicBezTo>
                  <a:pt x="5250" y="3771274"/>
                  <a:pt x="7858" y="2137227"/>
                  <a:pt x="13095" y="0"/>
                </a:cubicBezTo>
                <a:close/>
              </a:path>
            </a:pathLst>
          </a:custGeom>
          <a:noFill/>
        </p:spPr>
        <p:txBody>
          <a:bodyPr anchor="ctr" anchorCtr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F91B4C2-B5E5-9369-7C2D-55A4E5FA26B5}"/>
              </a:ext>
            </a:extLst>
          </p:cNvPr>
          <p:cNvSpPr txBox="1"/>
          <p:nvPr userDrawn="1"/>
        </p:nvSpPr>
        <p:spPr>
          <a:xfrm>
            <a:off x="7149310" y="6257695"/>
            <a:ext cx="1583873" cy="58566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 algn="r">
              <a:spcBef>
                <a:spcPts val="672"/>
              </a:spcBef>
            </a:pPr>
            <a:r>
              <a:rPr lang="en-US" sz="1600" i="0">
                <a:solidFill>
                  <a:schemeClr val="accent1"/>
                </a:solidFill>
                <a:latin typeface="Calibri"/>
                <a:cs typeface="Calibri"/>
              </a:rPr>
              <a:t>Part B Version 1</a:t>
            </a: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C820A005-8E0D-23D3-1C7C-9B5C5E69A0B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 rot="5400000" flipH="1">
            <a:off x="-966461" y="4520722"/>
            <a:ext cx="3290534" cy="169834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922F5BB4-50FC-B37E-7EB7-1AF680A5C18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alphaModFix amt="71000"/>
          </a:blip>
          <a:srcRect l="29810" t="-1" b="-7389"/>
          <a:stretch/>
        </p:blipFill>
        <p:spPr>
          <a:xfrm rot="16200000">
            <a:off x="3609060" y="3737077"/>
            <a:ext cx="2423493" cy="3831966"/>
          </a:xfrm>
          <a:prstGeom prst="rect">
            <a:avLst/>
          </a:prstGeom>
        </p:spPr>
      </p:pic>
      <p:pic>
        <p:nvPicPr>
          <p:cNvPr id="20" name="Graphic 19">
            <a:extLst>
              <a:ext uri="{FF2B5EF4-FFF2-40B4-BE49-F238E27FC236}">
                <a16:creationId xmlns:a16="http://schemas.microsoft.com/office/drawing/2014/main" id="{4084FF47-D5E6-37CA-9D1B-F5CFD7D27EB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r="64406"/>
          <a:stretch/>
        </p:blipFill>
        <p:spPr>
          <a:xfrm rot="5400000" flipH="1">
            <a:off x="5237421" y="-1312705"/>
            <a:ext cx="822146" cy="3429163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2BC44C5-F806-F203-8639-347682770455}"/>
              </a:ext>
            </a:extLst>
          </p:cNvPr>
          <p:cNvSpPr txBox="1"/>
          <p:nvPr userDrawn="1"/>
        </p:nvSpPr>
        <p:spPr>
          <a:xfrm>
            <a:off x="505236" y="491873"/>
            <a:ext cx="6624984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24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24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9508C092-78C4-B206-F6CE-5193972823D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10814" y="-313102"/>
            <a:ext cx="4161186" cy="2587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36831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cite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Freeform 28">
            <a:extLst>
              <a:ext uri="{FF2B5EF4-FFF2-40B4-BE49-F238E27FC236}">
                <a16:creationId xmlns:a16="http://schemas.microsoft.com/office/drawing/2014/main" id="{3F15EAB0-243D-D46F-695D-B68271EB618C}"/>
              </a:ext>
            </a:extLst>
          </p:cNvPr>
          <p:cNvSpPr/>
          <p:nvPr userDrawn="1"/>
        </p:nvSpPr>
        <p:spPr>
          <a:xfrm rot="16200000" flipH="1">
            <a:off x="5094141" y="2540606"/>
            <a:ext cx="6597678" cy="1516464"/>
          </a:xfrm>
          <a:custGeom>
            <a:avLst/>
            <a:gdLst>
              <a:gd name="connsiteX0" fmla="*/ 0 w 6597678"/>
              <a:gd name="connsiteY0" fmla="*/ 468471 h 1516464"/>
              <a:gd name="connsiteX1" fmla="*/ 0 w 6597678"/>
              <a:gd name="connsiteY1" fmla="*/ 1516464 h 1516464"/>
              <a:gd name="connsiteX2" fmla="*/ 1 w 6597678"/>
              <a:gd name="connsiteY2" fmla="*/ 1516464 h 1516464"/>
              <a:gd name="connsiteX3" fmla="*/ 1 w 6597678"/>
              <a:gd name="connsiteY3" fmla="*/ 1509252 h 1516464"/>
              <a:gd name="connsiteX4" fmla="*/ 6597678 w 6597678"/>
              <a:gd name="connsiteY4" fmla="*/ 1509251 h 1516464"/>
              <a:gd name="connsiteX5" fmla="*/ 6544309 w 6597678"/>
              <a:gd name="connsiteY5" fmla="*/ 1460168 h 1516464"/>
              <a:gd name="connsiteX6" fmla="*/ 5900313 w 6597678"/>
              <a:gd name="connsiteY6" fmla="*/ 954271 h 1516464"/>
              <a:gd name="connsiteX7" fmla="*/ 3752683 w 6597678"/>
              <a:gd name="connsiteY7" fmla="*/ 71574 h 1516464"/>
              <a:gd name="connsiteX8" fmla="*/ 2097700 w 6597678"/>
              <a:gd name="connsiteY8" fmla="*/ 172981 h 1516464"/>
              <a:gd name="connsiteX9" fmla="*/ 168322 w 6597678"/>
              <a:gd name="connsiteY9" fmla="*/ 452286 h 1516464"/>
              <a:gd name="connsiteX10" fmla="*/ 0 w 6597678"/>
              <a:gd name="connsiteY10" fmla="*/ 468471 h 1516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597678" h="1516464">
                <a:moveTo>
                  <a:pt x="0" y="468471"/>
                </a:moveTo>
                <a:lnTo>
                  <a:pt x="0" y="1516464"/>
                </a:lnTo>
                <a:lnTo>
                  <a:pt x="1" y="1516464"/>
                </a:lnTo>
                <a:lnTo>
                  <a:pt x="1" y="1509252"/>
                </a:lnTo>
                <a:lnTo>
                  <a:pt x="6597678" y="1509251"/>
                </a:lnTo>
                <a:lnTo>
                  <a:pt x="6544309" y="1460168"/>
                </a:lnTo>
                <a:cubicBezTo>
                  <a:pt x="6380205" y="1287646"/>
                  <a:pt x="6342506" y="1105401"/>
                  <a:pt x="5900313" y="954271"/>
                </a:cubicBezTo>
                <a:cubicBezTo>
                  <a:pt x="4435983" y="629560"/>
                  <a:pt x="4312773" y="213408"/>
                  <a:pt x="3752683" y="71574"/>
                </a:cubicBezTo>
                <a:cubicBezTo>
                  <a:pt x="2858561" y="-77023"/>
                  <a:pt x="2712081" y="29912"/>
                  <a:pt x="2097700" y="172981"/>
                </a:cubicBezTo>
                <a:cubicBezTo>
                  <a:pt x="1176214" y="387565"/>
                  <a:pt x="1017931" y="372726"/>
                  <a:pt x="168322" y="452286"/>
                </a:cubicBezTo>
                <a:lnTo>
                  <a:pt x="0" y="468471"/>
                </a:lnTo>
                <a:close/>
              </a:path>
            </a:pathLst>
          </a:custGeom>
          <a:solidFill>
            <a:srgbClr val="EAC2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4F60BEC6-D703-2F4E-A00A-B30526DB4EA4}"/>
              </a:ext>
            </a:extLst>
          </p:cNvPr>
          <p:cNvSpPr txBox="1">
            <a:spLocks/>
          </p:cNvSpPr>
          <p:nvPr userDrawn="1"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B49D61DC-AB40-4F45-81B0-4CB3E62A074F}"/>
              </a:ext>
            </a:extLst>
          </p:cNvPr>
          <p:cNvSpPr txBox="1">
            <a:spLocks/>
          </p:cNvSpPr>
          <p:nvPr userDrawn="1"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7722BDB-66DB-7A25-FB14-CE67B8BDF78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71000"/>
          </a:blip>
          <a:srcRect l="34178" t="-1" b="-7389"/>
          <a:stretch/>
        </p:blipFill>
        <p:spPr>
          <a:xfrm rot="10800000">
            <a:off x="7504038" y="3774309"/>
            <a:ext cx="1642365" cy="2769172"/>
          </a:xfrm>
          <a:prstGeom prst="rect">
            <a:avLst/>
          </a:prstGeom>
        </p:spPr>
      </p:pic>
      <p:sp>
        <p:nvSpPr>
          <p:cNvPr id="27" name="Text Placeholder 2">
            <a:extLst>
              <a:ext uri="{FF2B5EF4-FFF2-40B4-BE49-F238E27FC236}">
                <a16:creationId xmlns:a16="http://schemas.microsoft.com/office/drawing/2014/main" id="{FE90C032-6EC0-8390-A2B2-BDB44CBDED5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5712" y="1225087"/>
            <a:ext cx="8247888" cy="461665"/>
          </a:xfrm>
          <a:prstGeom prst="rect">
            <a:avLst/>
          </a:prstGeom>
        </p:spPr>
        <p:txBody>
          <a:bodyPr anchor="t">
            <a:spAutoFit/>
          </a:bodyPr>
          <a:lstStyle>
            <a:lvl1pPr algn="l">
              <a:defRPr sz="240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/>
              <a:t>Insert text here.</a:t>
            </a:r>
          </a:p>
        </p:txBody>
      </p:sp>
      <p:pic>
        <p:nvPicPr>
          <p:cNvPr id="28" name="Graphic 27">
            <a:extLst>
              <a:ext uri="{FF2B5EF4-FFF2-40B4-BE49-F238E27FC236}">
                <a16:creationId xmlns:a16="http://schemas.microsoft.com/office/drawing/2014/main" id="{389DBE34-E2C1-E025-878F-D50C9E2560B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7167" y="-268075"/>
            <a:ext cx="1264821" cy="258727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3F05A65-0C38-FB1F-447B-4E4839E35BDD}"/>
              </a:ext>
            </a:extLst>
          </p:cNvPr>
          <p:cNvSpPr txBox="1"/>
          <p:nvPr userDrawn="1"/>
        </p:nvSpPr>
        <p:spPr>
          <a:xfrm>
            <a:off x="325712" y="379712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Recite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28D438F-D358-5AFD-07EF-78AE4B2330A2}"/>
              </a:ext>
            </a:extLst>
          </p:cNvPr>
          <p:cNvSpPr txBox="1"/>
          <p:nvPr userDrawn="1"/>
        </p:nvSpPr>
        <p:spPr>
          <a:xfrm>
            <a:off x="7798981" y="-265814"/>
            <a:ext cx="0" cy="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noAutofit/>
          </a:bodyPr>
          <a:lstStyle/>
          <a:p>
            <a:pPr>
              <a:spcBef>
                <a:spcPts val="672"/>
              </a:spcBef>
            </a:pPr>
            <a:endParaRPr lang="en-US" sz="2800" i="0">
              <a:solidFill>
                <a:schemeClr val="tx1"/>
              </a:solidFill>
              <a:latin typeface="Calibri"/>
              <a:cs typeface="Calibri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8422851-6F4B-9813-856F-E5FCFC56F51D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8781CEA-E3E7-FCB5-EF30-71BAAC9D60AE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47462459-C03D-56FF-B1E6-1ED6B849E85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123931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call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3" name="Rectangle 6">
            <a:extLst>
              <a:ext uri="{FF2B5EF4-FFF2-40B4-BE49-F238E27FC236}">
                <a16:creationId xmlns:a16="http://schemas.microsoft.com/office/drawing/2014/main" id="{D46D36ED-9B3B-C586-A570-D6561E210B15}"/>
              </a:ext>
            </a:extLst>
          </p:cNvPr>
          <p:cNvSpPr/>
          <p:nvPr userDrawn="1"/>
        </p:nvSpPr>
        <p:spPr>
          <a:xfrm flipH="1">
            <a:off x="2502402" y="5366051"/>
            <a:ext cx="6641598" cy="1505036"/>
          </a:xfrm>
          <a:custGeom>
            <a:avLst/>
            <a:gdLst>
              <a:gd name="connsiteX0" fmla="*/ 0 w 9144000"/>
              <a:gd name="connsiteY0" fmla="*/ 0 h 5425440"/>
              <a:gd name="connsiteX1" fmla="*/ 9144000 w 9144000"/>
              <a:gd name="connsiteY1" fmla="*/ 0 h 5425440"/>
              <a:gd name="connsiteX2" fmla="*/ 9144000 w 9144000"/>
              <a:gd name="connsiteY2" fmla="*/ 5425440 h 5425440"/>
              <a:gd name="connsiteX3" fmla="*/ 0 w 9144000"/>
              <a:gd name="connsiteY3" fmla="*/ 5425440 h 5425440"/>
              <a:gd name="connsiteX4" fmla="*/ 0 w 9144000"/>
              <a:gd name="connsiteY4" fmla="*/ 0 h 5425440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9144000 w 9144000"/>
              <a:gd name="connsiteY2" fmla="*/ 22 h 5425462"/>
              <a:gd name="connsiteX3" fmla="*/ 9144000 w 9144000"/>
              <a:gd name="connsiteY3" fmla="*/ 5425462 h 5425462"/>
              <a:gd name="connsiteX4" fmla="*/ 0 w 9144000"/>
              <a:gd name="connsiteY4" fmla="*/ 5425462 h 5425462"/>
              <a:gd name="connsiteX5" fmla="*/ 0 w 9144000"/>
              <a:gd name="connsiteY5" fmla="*/ 22 h 5425462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5110480 w 9144000"/>
              <a:gd name="connsiteY2" fmla="*/ 22 h 5425462"/>
              <a:gd name="connsiteX3" fmla="*/ 9144000 w 9144000"/>
              <a:gd name="connsiteY3" fmla="*/ 22 h 5425462"/>
              <a:gd name="connsiteX4" fmla="*/ 9144000 w 9144000"/>
              <a:gd name="connsiteY4" fmla="*/ 5425462 h 5425462"/>
              <a:gd name="connsiteX5" fmla="*/ 0 w 9144000"/>
              <a:gd name="connsiteY5" fmla="*/ 5425462 h 5425462"/>
              <a:gd name="connsiteX6" fmla="*/ 0 w 914400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27200 w 9174480"/>
              <a:gd name="connsiteY0" fmla="*/ 5467225 h 5467225"/>
              <a:gd name="connsiteX1" fmla="*/ 1757680 w 9174480"/>
              <a:gd name="connsiteY1" fmla="*/ 375920 h 5467225"/>
              <a:gd name="connsiteX2" fmla="*/ 5110480 w 9174480"/>
              <a:gd name="connsiteY2" fmla="*/ 0 h 5467225"/>
              <a:gd name="connsiteX3" fmla="*/ 9174480 w 9174480"/>
              <a:gd name="connsiteY3" fmla="*/ 508000 h 5467225"/>
              <a:gd name="connsiteX4" fmla="*/ 9144000 w 9174480"/>
              <a:gd name="connsiteY4" fmla="*/ 5425440 h 5467225"/>
              <a:gd name="connsiteX5" fmla="*/ 0 w 9174480"/>
              <a:gd name="connsiteY5" fmla="*/ 5425440 h 5467225"/>
              <a:gd name="connsiteX6" fmla="*/ 27200 w 9174480"/>
              <a:gd name="connsiteY6" fmla="*/ 5467225 h 5467225"/>
              <a:gd name="connsiteX0" fmla="*/ 0 w 10779289"/>
              <a:gd name="connsiteY0" fmla="*/ 5494425 h 5494425"/>
              <a:gd name="connsiteX1" fmla="*/ 3362489 w 10779289"/>
              <a:gd name="connsiteY1" fmla="*/ 375920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4997510 h 4997510"/>
              <a:gd name="connsiteX1" fmla="*/ 3280890 w 10779289"/>
              <a:gd name="connsiteY1" fmla="*/ 1837413 h 4997510"/>
              <a:gd name="connsiteX2" fmla="*/ 7476893 w 10779289"/>
              <a:gd name="connsiteY2" fmla="*/ 1651894 h 4997510"/>
              <a:gd name="connsiteX3" fmla="*/ 10779289 w 10779289"/>
              <a:gd name="connsiteY3" fmla="*/ 11085 h 4997510"/>
              <a:gd name="connsiteX4" fmla="*/ 10748809 w 10779289"/>
              <a:gd name="connsiteY4" fmla="*/ 4928525 h 4997510"/>
              <a:gd name="connsiteX5" fmla="*/ 1604809 w 10779289"/>
              <a:gd name="connsiteY5" fmla="*/ 4928525 h 4997510"/>
              <a:gd name="connsiteX6" fmla="*/ 0 w 10779289"/>
              <a:gd name="connsiteY6" fmla="*/ 4997510 h 4997510"/>
              <a:gd name="connsiteX0" fmla="*/ 0 w 10806489"/>
              <a:gd name="connsiteY0" fmla="*/ 3870969 h 3870969"/>
              <a:gd name="connsiteX1" fmla="*/ 3280890 w 10806489"/>
              <a:gd name="connsiteY1" fmla="*/ 710872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969 h 3870969"/>
              <a:gd name="connsiteX1" fmla="*/ 3117688 w 10806489"/>
              <a:gd name="connsiteY1" fmla="*/ 1336474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081 h 3870081"/>
              <a:gd name="connsiteX1" fmla="*/ 3117688 w 10806489"/>
              <a:gd name="connsiteY1" fmla="*/ 1335586 h 3870081"/>
              <a:gd name="connsiteX2" fmla="*/ 6824091 w 10806489"/>
              <a:gd name="connsiteY2" fmla="*/ 551665 h 3870081"/>
              <a:gd name="connsiteX3" fmla="*/ 10806489 w 10806489"/>
              <a:gd name="connsiteY3" fmla="*/ 26063 h 3870081"/>
              <a:gd name="connsiteX4" fmla="*/ 10748809 w 10806489"/>
              <a:gd name="connsiteY4" fmla="*/ 3801096 h 3870081"/>
              <a:gd name="connsiteX5" fmla="*/ 1604809 w 10806489"/>
              <a:gd name="connsiteY5" fmla="*/ 3801096 h 3870081"/>
              <a:gd name="connsiteX6" fmla="*/ 0 w 10806489"/>
              <a:gd name="connsiteY6" fmla="*/ 3870081 h 3870081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12559"/>
              <a:gd name="connsiteY0" fmla="*/ 3896092 h 3896092"/>
              <a:gd name="connsiteX1" fmla="*/ 3818893 w 10812559"/>
              <a:gd name="connsiteY1" fmla="*/ 2652452 h 3896092"/>
              <a:gd name="connsiteX2" fmla="*/ 6824091 w 10812559"/>
              <a:gd name="connsiteY2" fmla="*/ 577676 h 3896092"/>
              <a:gd name="connsiteX3" fmla="*/ 10806489 w 10812559"/>
              <a:gd name="connsiteY3" fmla="*/ 52074 h 3896092"/>
              <a:gd name="connsiteX4" fmla="*/ 10812559 w 10812559"/>
              <a:gd name="connsiteY4" fmla="*/ 3827108 h 3896092"/>
              <a:gd name="connsiteX5" fmla="*/ 1604809 w 10812559"/>
              <a:gd name="connsiteY5" fmla="*/ 3827107 h 3896092"/>
              <a:gd name="connsiteX6" fmla="*/ 0 w 10812559"/>
              <a:gd name="connsiteY6" fmla="*/ 3896092 h 3896092"/>
              <a:gd name="connsiteX0" fmla="*/ 0 w 10812559"/>
              <a:gd name="connsiteY0" fmla="*/ 3886471 h 3886471"/>
              <a:gd name="connsiteX1" fmla="*/ 1364675 w 10812559"/>
              <a:gd name="connsiteY1" fmla="*/ 1989434 h 3886471"/>
              <a:gd name="connsiteX2" fmla="*/ 6824091 w 10812559"/>
              <a:gd name="connsiteY2" fmla="*/ 568055 h 3886471"/>
              <a:gd name="connsiteX3" fmla="*/ 10806489 w 10812559"/>
              <a:gd name="connsiteY3" fmla="*/ 42453 h 3886471"/>
              <a:gd name="connsiteX4" fmla="*/ 10812559 w 10812559"/>
              <a:gd name="connsiteY4" fmla="*/ 3817487 h 3886471"/>
              <a:gd name="connsiteX5" fmla="*/ 1604809 w 10812559"/>
              <a:gd name="connsiteY5" fmla="*/ 3817486 h 3886471"/>
              <a:gd name="connsiteX6" fmla="*/ 0 w 10812559"/>
              <a:gd name="connsiteY6" fmla="*/ 3886471 h 3886471"/>
              <a:gd name="connsiteX0" fmla="*/ -1 w 10892241"/>
              <a:gd name="connsiteY0" fmla="*/ 3822729 h 3822730"/>
              <a:gd name="connsiteX1" fmla="*/ 1444357 w 10892241"/>
              <a:gd name="connsiteY1" fmla="*/ 1989434 h 3822730"/>
              <a:gd name="connsiteX2" fmla="*/ 6903773 w 10892241"/>
              <a:gd name="connsiteY2" fmla="*/ 568055 h 3822730"/>
              <a:gd name="connsiteX3" fmla="*/ 10886171 w 10892241"/>
              <a:gd name="connsiteY3" fmla="*/ 42453 h 3822730"/>
              <a:gd name="connsiteX4" fmla="*/ 10892241 w 10892241"/>
              <a:gd name="connsiteY4" fmla="*/ 3817487 h 3822730"/>
              <a:gd name="connsiteX5" fmla="*/ 1684491 w 10892241"/>
              <a:gd name="connsiteY5" fmla="*/ 3817486 h 3822730"/>
              <a:gd name="connsiteX6" fmla="*/ -1 w 10892241"/>
              <a:gd name="connsiteY6" fmla="*/ 3822729 h 3822730"/>
              <a:gd name="connsiteX0" fmla="*/ 766627 w 11658869"/>
              <a:gd name="connsiteY0" fmla="*/ 3824359 h 3824358"/>
              <a:gd name="connsiteX1" fmla="*/ 904193 w 11658869"/>
              <a:gd name="connsiteY1" fmla="*/ 2118555 h 3824358"/>
              <a:gd name="connsiteX2" fmla="*/ 7670401 w 11658869"/>
              <a:gd name="connsiteY2" fmla="*/ 569685 h 3824358"/>
              <a:gd name="connsiteX3" fmla="*/ 11652799 w 11658869"/>
              <a:gd name="connsiteY3" fmla="*/ 44083 h 3824358"/>
              <a:gd name="connsiteX4" fmla="*/ 11658869 w 11658869"/>
              <a:gd name="connsiteY4" fmla="*/ 3819117 h 3824358"/>
              <a:gd name="connsiteX5" fmla="*/ 2451119 w 11658869"/>
              <a:gd name="connsiteY5" fmla="*/ 3819116 h 3824358"/>
              <a:gd name="connsiteX6" fmla="*/ 766627 w 11658869"/>
              <a:gd name="connsiteY6" fmla="*/ 3824359 h 3824358"/>
              <a:gd name="connsiteX0" fmla="*/ -1 w 10892241"/>
              <a:gd name="connsiteY0" fmla="*/ 3824359 h 3824360"/>
              <a:gd name="connsiteX1" fmla="*/ 137565 w 10892241"/>
              <a:gd name="connsiteY1" fmla="*/ 2118555 h 3824360"/>
              <a:gd name="connsiteX2" fmla="*/ 6903773 w 10892241"/>
              <a:gd name="connsiteY2" fmla="*/ 569685 h 3824360"/>
              <a:gd name="connsiteX3" fmla="*/ 10886171 w 10892241"/>
              <a:gd name="connsiteY3" fmla="*/ 44083 h 3824360"/>
              <a:gd name="connsiteX4" fmla="*/ 10892241 w 10892241"/>
              <a:gd name="connsiteY4" fmla="*/ 3819117 h 3824360"/>
              <a:gd name="connsiteX5" fmla="*/ 1684491 w 10892241"/>
              <a:gd name="connsiteY5" fmla="*/ 3819116 h 3824360"/>
              <a:gd name="connsiteX6" fmla="*/ -1 w 10892241"/>
              <a:gd name="connsiteY6" fmla="*/ 3824359 h 3824360"/>
              <a:gd name="connsiteX0" fmla="*/ 1 w 10892243"/>
              <a:gd name="connsiteY0" fmla="*/ 3824784 h 3824784"/>
              <a:gd name="connsiteX1" fmla="*/ 89757 w 10892243"/>
              <a:gd name="connsiteY1" fmla="*/ 2150852 h 3824784"/>
              <a:gd name="connsiteX2" fmla="*/ 6903775 w 10892243"/>
              <a:gd name="connsiteY2" fmla="*/ 570110 h 3824784"/>
              <a:gd name="connsiteX3" fmla="*/ 10886173 w 10892243"/>
              <a:gd name="connsiteY3" fmla="*/ 44508 h 3824784"/>
              <a:gd name="connsiteX4" fmla="*/ 10892243 w 10892243"/>
              <a:gd name="connsiteY4" fmla="*/ 3819542 h 3824784"/>
              <a:gd name="connsiteX5" fmla="*/ 1684493 w 10892243"/>
              <a:gd name="connsiteY5" fmla="*/ 3819541 h 3824784"/>
              <a:gd name="connsiteX6" fmla="*/ 1 w 10892243"/>
              <a:gd name="connsiteY6" fmla="*/ 3824784 h 3824784"/>
              <a:gd name="connsiteX0" fmla="*/ -1 w 10892241"/>
              <a:gd name="connsiteY0" fmla="*/ 3824784 h 3824784"/>
              <a:gd name="connsiteX1" fmla="*/ 89755 w 10892241"/>
              <a:gd name="connsiteY1" fmla="*/ 2150852 h 3824784"/>
              <a:gd name="connsiteX2" fmla="*/ 6903773 w 10892241"/>
              <a:gd name="connsiteY2" fmla="*/ 570110 h 3824784"/>
              <a:gd name="connsiteX3" fmla="*/ 10886171 w 10892241"/>
              <a:gd name="connsiteY3" fmla="*/ 44508 h 3824784"/>
              <a:gd name="connsiteX4" fmla="*/ 10892241 w 10892241"/>
              <a:gd name="connsiteY4" fmla="*/ 3819542 h 3824784"/>
              <a:gd name="connsiteX5" fmla="*/ 1684491 w 10892241"/>
              <a:gd name="connsiteY5" fmla="*/ 3819541 h 3824784"/>
              <a:gd name="connsiteX6" fmla="*/ -1 w 10892241"/>
              <a:gd name="connsiteY6" fmla="*/ 3824784 h 3824784"/>
              <a:gd name="connsiteX0" fmla="*/ 1 w 10876308"/>
              <a:gd name="connsiteY0" fmla="*/ 3824788 h 3824789"/>
              <a:gd name="connsiteX1" fmla="*/ 73822 w 10876308"/>
              <a:gd name="connsiteY1" fmla="*/ 2150852 h 3824789"/>
              <a:gd name="connsiteX2" fmla="*/ 6887840 w 10876308"/>
              <a:gd name="connsiteY2" fmla="*/ 570110 h 3824789"/>
              <a:gd name="connsiteX3" fmla="*/ 10870238 w 10876308"/>
              <a:gd name="connsiteY3" fmla="*/ 44508 h 3824789"/>
              <a:gd name="connsiteX4" fmla="*/ 10876308 w 10876308"/>
              <a:gd name="connsiteY4" fmla="*/ 3819542 h 3824789"/>
              <a:gd name="connsiteX5" fmla="*/ 1668558 w 10876308"/>
              <a:gd name="connsiteY5" fmla="*/ 3819541 h 3824789"/>
              <a:gd name="connsiteX6" fmla="*/ 1 w 10876308"/>
              <a:gd name="connsiteY6" fmla="*/ 3824788 h 3824789"/>
              <a:gd name="connsiteX0" fmla="*/ 32581 w 10908888"/>
              <a:gd name="connsiteY0" fmla="*/ 3824788 h 3824787"/>
              <a:gd name="connsiteX1" fmla="*/ 106402 w 10908888"/>
              <a:gd name="connsiteY1" fmla="*/ 2150852 h 3824787"/>
              <a:gd name="connsiteX2" fmla="*/ 6920420 w 10908888"/>
              <a:gd name="connsiteY2" fmla="*/ 570110 h 3824787"/>
              <a:gd name="connsiteX3" fmla="*/ 10902818 w 10908888"/>
              <a:gd name="connsiteY3" fmla="*/ 44508 h 3824787"/>
              <a:gd name="connsiteX4" fmla="*/ 10908888 w 10908888"/>
              <a:gd name="connsiteY4" fmla="*/ 3819542 h 3824787"/>
              <a:gd name="connsiteX5" fmla="*/ 1701138 w 10908888"/>
              <a:gd name="connsiteY5" fmla="*/ 3819541 h 3824787"/>
              <a:gd name="connsiteX6" fmla="*/ 32581 w 10908888"/>
              <a:gd name="connsiteY6" fmla="*/ 3824788 h 3824787"/>
              <a:gd name="connsiteX0" fmla="*/ 21948 w 10898255"/>
              <a:gd name="connsiteY0" fmla="*/ 3824788 h 3824789"/>
              <a:gd name="connsiteX1" fmla="*/ 111706 w 10898255"/>
              <a:gd name="connsiteY1" fmla="*/ 2150852 h 3824789"/>
              <a:gd name="connsiteX2" fmla="*/ 6909787 w 10898255"/>
              <a:gd name="connsiteY2" fmla="*/ 570110 h 3824789"/>
              <a:gd name="connsiteX3" fmla="*/ 10892185 w 10898255"/>
              <a:gd name="connsiteY3" fmla="*/ 44508 h 3824789"/>
              <a:gd name="connsiteX4" fmla="*/ 10898255 w 10898255"/>
              <a:gd name="connsiteY4" fmla="*/ 3819542 h 3824789"/>
              <a:gd name="connsiteX5" fmla="*/ 1690505 w 10898255"/>
              <a:gd name="connsiteY5" fmla="*/ 3819541 h 3824789"/>
              <a:gd name="connsiteX6" fmla="*/ 21948 w 10898255"/>
              <a:gd name="connsiteY6" fmla="*/ 3824788 h 3824789"/>
              <a:gd name="connsiteX0" fmla="*/ -1 w 10876306"/>
              <a:gd name="connsiteY0" fmla="*/ 3824788 h 3824787"/>
              <a:gd name="connsiteX1" fmla="*/ 89757 w 10876306"/>
              <a:gd name="connsiteY1" fmla="*/ 2150852 h 3824787"/>
              <a:gd name="connsiteX2" fmla="*/ 6887838 w 10876306"/>
              <a:gd name="connsiteY2" fmla="*/ 570110 h 3824787"/>
              <a:gd name="connsiteX3" fmla="*/ 10870236 w 10876306"/>
              <a:gd name="connsiteY3" fmla="*/ 44508 h 3824787"/>
              <a:gd name="connsiteX4" fmla="*/ 10876306 w 10876306"/>
              <a:gd name="connsiteY4" fmla="*/ 3819542 h 3824787"/>
              <a:gd name="connsiteX5" fmla="*/ 1668556 w 10876306"/>
              <a:gd name="connsiteY5" fmla="*/ 3819541 h 3824787"/>
              <a:gd name="connsiteX6" fmla="*/ -1 w 10876306"/>
              <a:gd name="connsiteY6" fmla="*/ 3824788 h 3824787"/>
              <a:gd name="connsiteX0" fmla="*/ 1 w 10876308"/>
              <a:gd name="connsiteY0" fmla="*/ 3824576 h 3824577"/>
              <a:gd name="connsiteX1" fmla="*/ 41950 w 10876308"/>
              <a:gd name="connsiteY1" fmla="*/ 2134703 h 3824577"/>
              <a:gd name="connsiteX2" fmla="*/ 6887840 w 10876308"/>
              <a:gd name="connsiteY2" fmla="*/ 569898 h 3824577"/>
              <a:gd name="connsiteX3" fmla="*/ 10870238 w 10876308"/>
              <a:gd name="connsiteY3" fmla="*/ 44296 h 3824577"/>
              <a:gd name="connsiteX4" fmla="*/ 10876308 w 10876308"/>
              <a:gd name="connsiteY4" fmla="*/ 3819330 h 3824577"/>
              <a:gd name="connsiteX5" fmla="*/ 1668558 w 10876308"/>
              <a:gd name="connsiteY5" fmla="*/ 3819329 h 3824577"/>
              <a:gd name="connsiteX6" fmla="*/ 1 w 10876308"/>
              <a:gd name="connsiteY6" fmla="*/ 3824576 h 3824577"/>
              <a:gd name="connsiteX0" fmla="*/ -1 w 10876306"/>
              <a:gd name="connsiteY0" fmla="*/ 3824576 h 3824575"/>
              <a:gd name="connsiteX1" fmla="*/ 41948 w 10876306"/>
              <a:gd name="connsiteY1" fmla="*/ 2134703 h 3824575"/>
              <a:gd name="connsiteX2" fmla="*/ 6887838 w 10876306"/>
              <a:gd name="connsiteY2" fmla="*/ 569898 h 3824575"/>
              <a:gd name="connsiteX3" fmla="*/ 10870236 w 10876306"/>
              <a:gd name="connsiteY3" fmla="*/ 44296 h 3824575"/>
              <a:gd name="connsiteX4" fmla="*/ 10876306 w 10876306"/>
              <a:gd name="connsiteY4" fmla="*/ 3819330 h 3824575"/>
              <a:gd name="connsiteX5" fmla="*/ 1668556 w 10876306"/>
              <a:gd name="connsiteY5" fmla="*/ 3819329 h 3824575"/>
              <a:gd name="connsiteX6" fmla="*/ -1 w 10876306"/>
              <a:gd name="connsiteY6" fmla="*/ 3824576 h 3824575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1636685 w 10844435"/>
              <a:gd name="connsiteY5" fmla="*/ 3788764 h 3788765"/>
              <a:gd name="connsiteX6" fmla="*/ 0 w 10844435"/>
              <a:gd name="connsiteY6" fmla="*/ 3746206 h 3788765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9668671 w 10844435"/>
              <a:gd name="connsiteY5" fmla="*/ 3788763 h 3788765"/>
              <a:gd name="connsiteX6" fmla="*/ 0 w 10844435"/>
              <a:gd name="connsiteY6" fmla="*/ 3746206 h 3788765"/>
              <a:gd name="connsiteX0" fmla="*/ 0 w 10838366"/>
              <a:gd name="connsiteY0" fmla="*/ 3746206 h 3788763"/>
              <a:gd name="connsiteX1" fmla="*/ 10077 w 10838366"/>
              <a:gd name="connsiteY1" fmla="*/ 2104138 h 3788763"/>
              <a:gd name="connsiteX2" fmla="*/ 3318069 w 10838366"/>
              <a:gd name="connsiteY2" fmla="*/ 1638950 h 3788763"/>
              <a:gd name="connsiteX3" fmla="*/ 10838365 w 10838366"/>
              <a:gd name="connsiteY3" fmla="*/ 13731 h 3788763"/>
              <a:gd name="connsiteX4" fmla="*/ 9282660 w 10838366"/>
              <a:gd name="connsiteY4" fmla="*/ 2864449 h 3788763"/>
              <a:gd name="connsiteX5" fmla="*/ 9668671 w 10838366"/>
              <a:gd name="connsiteY5" fmla="*/ 3788763 h 3788763"/>
              <a:gd name="connsiteX6" fmla="*/ 0 w 10838366"/>
              <a:gd name="connsiteY6" fmla="*/ 3746206 h 3788763"/>
              <a:gd name="connsiteX0" fmla="*/ 0 w 10838366"/>
              <a:gd name="connsiteY0" fmla="*/ 3746206 h 3772827"/>
              <a:gd name="connsiteX1" fmla="*/ 10077 w 10838366"/>
              <a:gd name="connsiteY1" fmla="*/ 2104138 h 3772827"/>
              <a:gd name="connsiteX2" fmla="*/ 3318069 w 10838366"/>
              <a:gd name="connsiteY2" fmla="*/ 1638950 h 3772827"/>
              <a:gd name="connsiteX3" fmla="*/ 10838365 w 10838366"/>
              <a:gd name="connsiteY3" fmla="*/ 13731 h 3772827"/>
              <a:gd name="connsiteX4" fmla="*/ 9282660 w 10838366"/>
              <a:gd name="connsiteY4" fmla="*/ 2864449 h 3772827"/>
              <a:gd name="connsiteX5" fmla="*/ 10417685 w 10838366"/>
              <a:gd name="connsiteY5" fmla="*/ 3772827 h 3772827"/>
              <a:gd name="connsiteX6" fmla="*/ 0 w 10838366"/>
              <a:gd name="connsiteY6" fmla="*/ 3746206 h 3772827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55033 h 2381654"/>
              <a:gd name="connsiteX1" fmla="*/ 10077 w 10417685"/>
              <a:gd name="connsiteY1" fmla="*/ 712965 h 2381654"/>
              <a:gd name="connsiteX2" fmla="*/ 3318069 w 10417685"/>
              <a:gd name="connsiteY2" fmla="*/ 247777 h 2381654"/>
              <a:gd name="connsiteX3" fmla="*/ 5913994 w 10417685"/>
              <a:gd name="connsiteY3" fmla="*/ 88715 h 2381654"/>
              <a:gd name="connsiteX4" fmla="*/ 9282660 w 10417685"/>
              <a:gd name="connsiteY4" fmla="*/ 1473276 h 2381654"/>
              <a:gd name="connsiteX5" fmla="*/ 10417685 w 10417685"/>
              <a:gd name="connsiteY5" fmla="*/ 2381654 h 2381654"/>
              <a:gd name="connsiteX6" fmla="*/ 0 w 10417685"/>
              <a:gd name="connsiteY6" fmla="*/ 2355033 h 2381654"/>
              <a:gd name="connsiteX0" fmla="*/ 0 w 10417685"/>
              <a:gd name="connsiteY0" fmla="*/ 2378583 h 2405204"/>
              <a:gd name="connsiteX1" fmla="*/ 10077 w 10417685"/>
              <a:gd name="connsiteY1" fmla="*/ 736515 h 2405204"/>
              <a:gd name="connsiteX2" fmla="*/ 3318069 w 10417685"/>
              <a:gd name="connsiteY2" fmla="*/ 271327 h 2405204"/>
              <a:gd name="connsiteX3" fmla="*/ 5913994 w 10417685"/>
              <a:gd name="connsiteY3" fmla="*/ 112265 h 2405204"/>
              <a:gd name="connsiteX4" fmla="*/ 9282660 w 10417685"/>
              <a:gd name="connsiteY4" fmla="*/ 1496826 h 2405204"/>
              <a:gd name="connsiteX5" fmla="*/ 10417685 w 10417685"/>
              <a:gd name="connsiteY5" fmla="*/ 2405204 h 2405204"/>
              <a:gd name="connsiteX6" fmla="*/ 0 w 10417685"/>
              <a:gd name="connsiteY6" fmla="*/ 2378583 h 2405204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51393 h 2378014"/>
              <a:gd name="connsiteX1" fmla="*/ 10076 w 10417685"/>
              <a:gd name="connsiteY1" fmla="*/ 39992 h 2378014"/>
              <a:gd name="connsiteX2" fmla="*/ 3318069 w 10417685"/>
              <a:gd name="connsiteY2" fmla="*/ 244137 h 2378014"/>
              <a:gd name="connsiteX3" fmla="*/ 5913994 w 10417685"/>
              <a:gd name="connsiteY3" fmla="*/ 85075 h 2378014"/>
              <a:gd name="connsiteX4" fmla="*/ 9282660 w 10417685"/>
              <a:gd name="connsiteY4" fmla="*/ 1469636 h 2378014"/>
              <a:gd name="connsiteX5" fmla="*/ 10417685 w 10417685"/>
              <a:gd name="connsiteY5" fmla="*/ 2378014 h 2378014"/>
              <a:gd name="connsiteX6" fmla="*/ 0 w 10417685"/>
              <a:gd name="connsiteY6" fmla="*/ 2351393 h 2378014"/>
              <a:gd name="connsiteX0" fmla="*/ 0 w 10417685"/>
              <a:gd name="connsiteY0" fmla="*/ 2322969 h 2349590"/>
              <a:gd name="connsiteX1" fmla="*/ 10076 w 10417685"/>
              <a:gd name="connsiteY1" fmla="*/ 11568 h 2349590"/>
              <a:gd name="connsiteX2" fmla="*/ 3923655 w 10417685"/>
              <a:gd name="connsiteY2" fmla="*/ 1347205 h 2349590"/>
              <a:gd name="connsiteX3" fmla="*/ 5913994 w 10417685"/>
              <a:gd name="connsiteY3" fmla="*/ 56651 h 2349590"/>
              <a:gd name="connsiteX4" fmla="*/ 9282660 w 10417685"/>
              <a:gd name="connsiteY4" fmla="*/ 1441212 h 2349590"/>
              <a:gd name="connsiteX5" fmla="*/ 10417685 w 10417685"/>
              <a:gd name="connsiteY5" fmla="*/ 2349590 h 2349590"/>
              <a:gd name="connsiteX6" fmla="*/ 0 w 10417685"/>
              <a:gd name="connsiteY6" fmla="*/ 2322969 h 2349590"/>
              <a:gd name="connsiteX0" fmla="*/ 0 w 10417685"/>
              <a:gd name="connsiteY0" fmla="*/ 2324912 h 2351533"/>
              <a:gd name="connsiteX1" fmla="*/ 10076 w 10417685"/>
              <a:gd name="connsiteY1" fmla="*/ 13511 h 2351533"/>
              <a:gd name="connsiteX2" fmla="*/ 3923655 w 10417685"/>
              <a:gd name="connsiteY2" fmla="*/ 1349148 h 2351533"/>
              <a:gd name="connsiteX3" fmla="*/ 6599263 w 10417685"/>
              <a:gd name="connsiteY3" fmla="*/ 1461006 h 2351533"/>
              <a:gd name="connsiteX4" fmla="*/ 9282660 w 10417685"/>
              <a:gd name="connsiteY4" fmla="*/ 1443155 h 2351533"/>
              <a:gd name="connsiteX5" fmla="*/ 10417685 w 10417685"/>
              <a:gd name="connsiteY5" fmla="*/ 2351533 h 2351533"/>
              <a:gd name="connsiteX6" fmla="*/ 0 w 10417685"/>
              <a:gd name="connsiteY6" fmla="*/ 2324912 h 2351533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8565520 w 10417685"/>
              <a:gd name="connsiteY4" fmla="*/ 1809696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8517710 w 10417685"/>
              <a:gd name="connsiteY4" fmla="*/ 1777823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7775 h 2354396"/>
              <a:gd name="connsiteX1" fmla="*/ 10076 w 10417685"/>
              <a:gd name="connsiteY1" fmla="*/ 16374 h 2354396"/>
              <a:gd name="connsiteX2" fmla="*/ 3525243 w 10417685"/>
              <a:gd name="connsiteY2" fmla="*/ 1112963 h 2354396"/>
              <a:gd name="connsiteX3" fmla="*/ 6599263 w 10417685"/>
              <a:gd name="connsiteY3" fmla="*/ 1463869 h 2354396"/>
              <a:gd name="connsiteX4" fmla="*/ 8517710 w 10417685"/>
              <a:gd name="connsiteY4" fmla="*/ 1780684 h 2354396"/>
              <a:gd name="connsiteX5" fmla="*/ 10417685 w 10417685"/>
              <a:gd name="connsiteY5" fmla="*/ 2354396 h 2354396"/>
              <a:gd name="connsiteX6" fmla="*/ 0 w 10417685"/>
              <a:gd name="connsiteY6" fmla="*/ 2327775 h 2354396"/>
              <a:gd name="connsiteX0" fmla="*/ 0 w 10417685"/>
              <a:gd name="connsiteY0" fmla="*/ 2327373 h 2353994"/>
              <a:gd name="connsiteX1" fmla="*/ 10076 w 10417685"/>
              <a:gd name="connsiteY1" fmla="*/ 15972 h 2353994"/>
              <a:gd name="connsiteX2" fmla="*/ 3525243 w 10417685"/>
              <a:gd name="connsiteY2" fmla="*/ 1112561 h 2353994"/>
              <a:gd name="connsiteX3" fmla="*/ 6647074 w 10417685"/>
              <a:gd name="connsiteY3" fmla="*/ 1288166 h 2353994"/>
              <a:gd name="connsiteX4" fmla="*/ 8517710 w 10417685"/>
              <a:gd name="connsiteY4" fmla="*/ 1780282 h 2353994"/>
              <a:gd name="connsiteX5" fmla="*/ 10417685 w 10417685"/>
              <a:gd name="connsiteY5" fmla="*/ 2353994 h 2353994"/>
              <a:gd name="connsiteX6" fmla="*/ 0 w 10417685"/>
              <a:gd name="connsiteY6" fmla="*/ 2327373 h 2353994"/>
              <a:gd name="connsiteX0" fmla="*/ 0 w 10417685"/>
              <a:gd name="connsiteY0" fmla="*/ 2327373 h 2353994"/>
              <a:gd name="connsiteX1" fmla="*/ 10076 w 10417685"/>
              <a:gd name="connsiteY1" fmla="*/ 15972 h 2353994"/>
              <a:gd name="connsiteX2" fmla="*/ 3525243 w 10417685"/>
              <a:gd name="connsiteY2" fmla="*/ 1112561 h 2353994"/>
              <a:gd name="connsiteX3" fmla="*/ 6647074 w 10417685"/>
              <a:gd name="connsiteY3" fmla="*/ 1288166 h 2353994"/>
              <a:gd name="connsiteX4" fmla="*/ 8517710 w 10417685"/>
              <a:gd name="connsiteY4" fmla="*/ 1780282 h 2353994"/>
              <a:gd name="connsiteX5" fmla="*/ 10417685 w 10417685"/>
              <a:gd name="connsiteY5" fmla="*/ 2353994 h 2353994"/>
              <a:gd name="connsiteX6" fmla="*/ 0 w 10417685"/>
              <a:gd name="connsiteY6" fmla="*/ 2327373 h 2353994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17685" h="2360728">
                <a:moveTo>
                  <a:pt x="0" y="2360728"/>
                </a:moveTo>
                <a:cubicBezTo>
                  <a:pt x="5201" y="1942992"/>
                  <a:pt x="-3531" y="533169"/>
                  <a:pt x="10076" y="15972"/>
                </a:cubicBezTo>
                <a:cubicBezTo>
                  <a:pt x="1596611" y="-140608"/>
                  <a:pt x="2419077" y="900529"/>
                  <a:pt x="3525243" y="1112561"/>
                </a:cubicBezTo>
                <a:cubicBezTo>
                  <a:pt x="4631409" y="1324593"/>
                  <a:pt x="4893995" y="1071022"/>
                  <a:pt x="6647074" y="1288166"/>
                </a:cubicBezTo>
                <a:cubicBezTo>
                  <a:pt x="7684970" y="1430958"/>
                  <a:pt x="7768526" y="1534458"/>
                  <a:pt x="8517710" y="1780282"/>
                </a:cubicBezTo>
                <a:cubicBezTo>
                  <a:pt x="8954611" y="1917780"/>
                  <a:pt x="10039343" y="2051201"/>
                  <a:pt x="10417685" y="2353994"/>
                </a:cubicBezTo>
                <a:lnTo>
                  <a:pt x="0" y="2360728"/>
                </a:lnTo>
                <a:close/>
              </a:path>
            </a:pathLst>
          </a:custGeom>
          <a:solidFill>
            <a:srgbClr val="C2E8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E16D3422-A50B-B3AA-FEB3-A9477711DD2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5712" y="1225087"/>
            <a:ext cx="8247888" cy="461665"/>
          </a:xfrm>
          <a:prstGeom prst="rect">
            <a:avLst/>
          </a:prstGeom>
        </p:spPr>
        <p:txBody>
          <a:bodyPr anchor="t">
            <a:spAutoFit/>
          </a:bodyPr>
          <a:lstStyle>
            <a:lvl1pPr algn="l">
              <a:defRPr sz="240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/>
              <a:t>Insert text here.</a:t>
            </a: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EEC2BF57-ED34-263F-B573-103659B55EF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 flipH="1">
            <a:off x="5991500" y="5317520"/>
            <a:ext cx="3290534" cy="1698340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96831" y="-268075"/>
            <a:ext cx="1176329" cy="2587275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B6640DCE-C613-5343-9E4E-31DE53B1DFF7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DA12FD3-1DBC-8317-0F72-9F08E76CCC8A}"/>
              </a:ext>
            </a:extLst>
          </p:cNvPr>
          <p:cNvSpPr txBox="1"/>
          <p:nvPr userDrawn="1"/>
        </p:nvSpPr>
        <p:spPr>
          <a:xfrm>
            <a:off x="325712" y="379712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Recall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8868354-2197-7A34-40F1-91F7BFCCD4D5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E2D732B4-0140-6C56-081B-39DCD9914A5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448959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pply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reeform 14">
            <a:extLst>
              <a:ext uri="{FF2B5EF4-FFF2-40B4-BE49-F238E27FC236}">
                <a16:creationId xmlns:a16="http://schemas.microsoft.com/office/drawing/2014/main" id="{60D37B34-1135-22BB-B3D1-BBC5FB6EAEB2}"/>
              </a:ext>
            </a:extLst>
          </p:cNvPr>
          <p:cNvSpPr/>
          <p:nvPr userDrawn="1"/>
        </p:nvSpPr>
        <p:spPr>
          <a:xfrm rot="5400000" flipH="1" flipV="1">
            <a:off x="4946469" y="2657019"/>
            <a:ext cx="6621380" cy="1793344"/>
          </a:xfrm>
          <a:custGeom>
            <a:avLst/>
            <a:gdLst>
              <a:gd name="connsiteX0" fmla="*/ 6621380 w 6621380"/>
              <a:gd name="connsiteY0" fmla="*/ 1793344 h 1793344"/>
              <a:gd name="connsiteX1" fmla="*/ 6432 w 6621380"/>
              <a:gd name="connsiteY1" fmla="*/ 1793344 h 1793344"/>
              <a:gd name="connsiteX2" fmla="*/ 6790 w 6621380"/>
              <a:gd name="connsiteY2" fmla="*/ 1740597 h 1793344"/>
              <a:gd name="connsiteX3" fmla="*/ 2645 w 6621380"/>
              <a:gd name="connsiteY3" fmla="*/ 22448 h 1793344"/>
              <a:gd name="connsiteX4" fmla="*/ 2121753 w 6621380"/>
              <a:gd name="connsiteY4" fmla="*/ 457396 h 1793344"/>
              <a:gd name="connsiteX5" fmla="*/ 3837695 w 6621380"/>
              <a:gd name="connsiteY5" fmla="*/ 1067192 h 1793344"/>
              <a:gd name="connsiteX6" fmla="*/ 5924365 w 6621380"/>
              <a:gd name="connsiteY6" fmla="*/ 1238689 h 1793344"/>
              <a:gd name="connsiteX7" fmla="*/ 6568362 w 6621380"/>
              <a:gd name="connsiteY7" fmla="*/ 1744584 h 1793344"/>
              <a:gd name="connsiteX8" fmla="*/ 6621380 w 6621380"/>
              <a:gd name="connsiteY8" fmla="*/ 1793344 h 17933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621380" h="1793344">
                <a:moveTo>
                  <a:pt x="6621380" y="1793344"/>
                </a:moveTo>
                <a:lnTo>
                  <a:pt x="6432" y="1793344"/>
                </a:lnTo>
                <a:lnTo>
                  <a:pt x="6790" y="1740597"/>
                </a:lnTo>
                <a:cubicBezTo>
                  <a:pt x="7826" y="1390054"/>
                  <a:pt x="-5488" y="331568"/>
                  <a:pt x="2645" y="22448"/>
                </a:cubicBezTo>
                <a:cubicBezTo>
                  <a:pt x="1014110" y="-77377"/>
                  <a:pt x="1472418" y="171515"/>
                  <a:pt x="2121753" y="457396"/>
                </a:cubicBezTo>
                <a:cubicBezTo>
                  <a:pt x="2728060" y="724334"/>
                  <a:pt x="2943573" y="918596"/>
                  <a:pt x="3837695" y="1067192"/>
                </a:cubicBezTo>
                <a:cubicBezTo>
                  <a:pt x="4397785" y="1209026"/>
                  <a:pt x="4460036" y="913976"/>
                  <a:pt x="5924365" y="1238689"/>
                </a:cubicBezTo>
                <a:cubicBezTo>
                  <a:pt x="6366559" y="1389818"/>
                  <a:pt x="6404258" y="1572062"/>
                  <a:pt x="6568362" y="1744584"/>
                </a:cubicBezTo>
                <a:lnTo>
                  <a:pt x="6621380" y="1793344"/>
                </a:lnTo>
                <a:close/>
              </a:path>
            </a:pathLst>
          </a:custGeom>
          <a:solidFill>
            <a:srgbClr val="FFEA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4F60BEC6-D703-2F4E-A00A-B30526DB4EA4}"/>
              </a:ext>
            </a:extLst>
          </p:cNvPr>
          <p:cNvSpPr txBox="1">
            <a:spLocks/>
          </p:cNvSpPr>
          <p:nvPr userDrawn="1"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B49D61DC-AB40-4F45-81B0-4CB3E62A074F}"/>
              </a:ext>
            </a:extLst>
          </p:cNvPr>
          <p:cNvSpPr txBox="1">
            <a:spLocks/>
          </p:cNvSpPr>
          <p:nvPr userDrawn="1"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pic>
        <p:nvPicPr>
          <p:cNvPr id="26" name="Graphic 25">
            <a:extLst>
              <a:ext uri="{FF2B5EF4-FFF2-40B4-BE49-F238E27FC236}">
                <a16:creationId xmlns:a16="http://schemas.microsoft.com/office/drawing/2014/main" id="{A660BE0E-6BD7-3964-DC4C-13557F2EFF6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35544" y="-257915"/>
            <a:ext cx="1176329" cy="2587275"/>
          </a:xfrm>
          <a:prstGeom prst="rect">
            <a:avLst/>
          </a:prstGeom>
        </p:spPr>
      </p:pic>
      <p:sp>
        <p:nvSpPr>
          <p:cNvPr id="27" name="Text Placeholder 2">
            <a:extLst>
              <a:ext uri="{FF2B5EF4-FFF2-40B4-BE49-F238E27FC236}">
                <a16:creationId xmlns:a16="http://schemas.microsoft.com/office/drawing/2014/main" id="{FE90C032-6EC0-8390-A2B2-BDB44CBDED5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5712" y="1225087"/>
            <a:ext cx="8247888" cy="461665"/>
          </a:xfrm>
          <a:prstGeom prst="rect">
            <a:avLst/>
          </a:prstGeom>
        </p:spPr>
        <p:txBody>
          <a:bodyPr anchor="t">
            <a:spAutoFit/>
          </a:bodyPr>
          <a:lstStyle>
            <a:lvl1pPr algn="l">
              <a:defRPr sz="240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/>
              <a:t>Insert text here.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5A9977A-65FC-809A-E5C2-5B9AB01B8F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alphaModFix amt="71000"/>
          </a:blip>
          <a:srcRect l="9191" t="1" r="19539" b="45741"/>
          <a:stretch/>
        </p:blipFill>
        <p:spPr>
          <a:xfrm>
            <a:off x="7121832" y="1957448"/>
            <a:ext cx="2032000" cy="190168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C6C26B8-FBF4-4CE7-05F8-CC3EAD3B3D6F}"/>
              </a:ext>
            </a:extLst>
          </p:cNvPr>
          <p:cNvSpPr txBox="1"/>
          <p:nvPr userDrawn="1"/>
        </p:nvSpPr>
        <p:spPr>
          <a:xfrm>
            <a:off x="325712" y="379712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Apply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E1EF786-B201-3C53-A283-F7DDC4A81DFE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A16CF58-4FF9-A17E-123F-5FEB7D5A6450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09C7F962-C5B4-69D0-4FC9-938D38A12B7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469680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arm-up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E16D3422-A50B-B3AA-FEB3-A9477711DD2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5712" y="1225087"/>
            <a:ext cx="8247888" cy="461665"/>
          </a:xfrm>
          <a:prstGeom prst="rect">
            <a:avLst/>
          </a:prstGeom>
        </p:spPr>
        <p:txBody>
          <a:bodyPr anchor="t">
            <a:spAutoFit/>
          </a:bodyPr>
          <a:lstStyle>
            <a:lvl1pPr algn="l">
              <a:defRPr sz="240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/>
              <a:t>Insert text here.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37840" y="-268075"/>
            <a:ext cx="1953078" cy="2587275"/>
          </a:xfrm>
          <a:prstGeom prst="rect">
            <a:avLst/>
          </a:prstGeom>
        </p:spPr>
      </p:pic>
      <p:sp>
        <p:nvSpPr>
          <p:cNvPr id="27" name="Freeform 26">
            <a:extLst>
              <a:ext uri="{FF2B5EF4-FFF2-40B4-BE49-F238E27FC236}">
                <a16:creationId xmlns:a16="http://schemas.microsoft.com/office/drawing/2014/main" id="{4122A216-5C47-8A18-3810-727E102EDB18}"/>
              </a:ext>
            </a:extLst>
          </p:cNvPr>
          <p:cNvSpPr/>
          <p:nvPr userDrawn="1"/>
        </p:nvSpPr>
        <p:spPr>
          <a:xfrm>
            <a:off x="9058597" y="6870186"/>
            <a:ext cx="89012" cy="7007"/>
          </a:xfrm>
          <a:custGeom>
            <a:avLst/>
            <a:gdLst>
              <a:gd name="connsiteX0" fmla="*/ 0 w 89012"/>
              <a:gd name="connsiteY0" fmla="*/ 0 h 7007"/>
              <a:gd name="connsiteX1" fmla="*/ 85403 w 89012"/>
              <a:gd name="connsiteY1" fmla="*/ 105 h 7007"/>
              <a:gd name="connsiteX2" fmla="*/ 19435 w 89012"/>
              <a:gd name="connsiteY2" fmla="*/ 2804 h 7007"/>
              <a:gd name="connsiteX3" fmla="*/ 0 w 89012"/>
              <a:gd name="connsiteY3" fmla="*/ 0 h 7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9012" h="7007">
                <a:moveTo>
                  <a:pt x="0" y="0"/>
                </a:moveTo>
                <a:lnTo>
                  <a:pt x="85403" y="105"/>
                </a:lnTo>
                <a:cubicBezTo>
                  <a:pt x="98762" y="7725"/>
                  <a:pt x="74656" y="9630"/>
                  <a:pt x="19435" y="2804"/>
                </a:cubicBezTo>
                <a:lnTo>
                  <a:pt x="0" y="0"/>
                </a:lnTo>
                <a:close/>
              </a:path>
            </a:pathLst>
          </a:custGeom>
          <a:solidFill>
            <a:srgbClr val="EAC2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26" name="Freeform 25">
            <a:extLst>
              <a:ext uri="{FF2B5EF4-FFF2-40B4-BE49-F238E27FC236}">
                <a16:creationId xmlns:a16="http://schemas.microsoft.com/office/drawing/2014/main" id="{DB735568-5282-68A1-EC0A-512009122F7A}"/>
              </a:ext>
            </a:extLst>
          </p:cNvPr>
          <p:cNvSpPr/>
          <p:nvPr userDrawn="1"/>
        </p:nvSpPr>
        <p:spPr>
          <a:xfrm>
            <a:off x="1950028" y="5916898"/>
            <a:ext cx="7034859" cy="941103"/>
          </a:xfrm>
          <a:custGeom>
            <a:avLst/>
            <a:gdLst>
              <a:gd name="connsiteX0" fmla="*/ 2238328 w 7034859"/>
              <a:gd name="connsiteY0" fmla="*/ 227 h 941103"/>
              <a:gd name="connsiteX1" fmla="*/ 3682650 w 7034859"/>
              <a:gd name="connsiteY1" fmla="*/ 355175 h 941103"/>
              <a:gd name="connsiteX2" fmla="*/ 5962360 w 7034859"/>
              <a:gd name="connsiteY2" fmla="*/ 577474 h 941103"/>
              <a:gd name="connsiteX3" fmla="*/ 7022631 w 7034859"/>
              <a:gd name="connsiteY3" fmla="*/ 938927 h 941103"/>
              <a:gd name="connsiteX4" fmla="*/ 7034859 w 7034859"/>
              <a:gd name="connsiteY4" fmla="*/ 941103 h 941103"/>
              <a:gd name="connsiteX5" fmla="*/ 16753 w 7034859"/>
              <a:gd name="connsiteY5" fmla="*/ 941103 h 941103"/>
              <a:gd name="connsiteX6" fmla="*/ 0 w 7034859"/>
              <a:gd name="connsiteY6" fmla="*/ 936033 h 941103"/>
              <a:gd name="connsiteX7" fmla="*/ 2027668 w 7034859"/>
              <a:gd name="connsiteY7" fmla="*/ 19702 h 941103"/>
              <a:gd name="connsiteX8" fmla="*/ 2238328 w 7034859"/>
              <a:gd name="connsiteY8" fmla="*/ 227 h 9411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034859" h="941103">
                <a:moveTo>
                  <a:pt x="2238328" y="227"/>
                </a:moveTo>
                <a:cubicBezTo>
                  <a:pt x="2689888" y="-8296"/>
                  <a:pt x="2900293" y="225155"/>
                  <a:pt x="3682650" y="355175"/>
                </a:cubicBezTo>
                <a:cubicBezTo>
                  <a:pt x="4405301" y="456369"/>
                  <a:pt x="5239711" y="171481"/>
                  <a:pt x="5962360" y="577474"/>
                </a:cubicBezTo>
                <a:cubicBezTo>
                  <a:pt x="6424263" y="793374"/>
                  <a:pt x="6810759" y="898148"/>
                  <a:pt x="7022631" y="938927"/>
                </a:cubicBezTo>
                <a:lnTo>
                  <a:pt x="7034859" y="941103"/>
                </a:lnTo>
                <a:lnTo>
                  <a:pt x="16753" y="941103"/>
                </a:lnTo>
                <a:lnTo>
                  <a:pt x="0" y="936033"/>
                </a:lnTo>
                <a:cubicBezTo>
                  <a:pt x="889545" y="439970"/>
                  <a:pt x="1413893" y="116512"/>
                  <a:pt x="2027668" y="19702"/>
                </a:cubicBezTo>
                <a:cubicBezTo>
                  <a:pt x="2104390" y="7601"/>
                  <a:pt x="2173820" y="1445"/>
                  <a:pt x="2238328" y="227"/>
                </a:cubicBezTo>
                <a:close/>
              </a:path>
            </a:pathLst>
          </a:custGeom>
          <a:solidFill>
            <a:srgbClr val="EAC2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368C74FE-81BF-12A5-EB0D-171BED3D70A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39262"/>
          <a:stretch/>
        </p:blipFill>
        <p:spPr>
          <a:xfrm rot="5400000">
            <a:off x="3159471" y="4653829"/>
            <a:ext cx="1279899" cy="3128443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2B47DDC1-79AE-FE98-6388-F2DCB26B7848}"/>
              </a:ext>
            </a:extLst>
          </p:cNvPr>
          <p:cNvSpPr txBox="1"/>
          <p:nvPr userDrawn="1"/>
        </p:nvSpPr>
        <p:spPr>
          <a:xfrm>
            <a:off x="325712" y="379712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Warm-Up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7D99169-4992-BA7B-03A4-A1F0FA55622F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DA1B5A1-348E-C9F8-DE5D-37D71AAA3E31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54AB5390-A84D-0C6D-DB68-4A251ABA905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022355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bjective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6">
            <a:extLst>
              <a:ext uri="{FF2B5EF4-FFF2-40B4-BE49-F238E27FC236}">
                <a16:creationId xmlns:a16="http://schemas.microsoft.com/office/drawing/2014/main" id="{EBF5752C-92F9-54DF-FB42-D0C4B7D0F69A}"/>
              </a:ext>
            </a:extLst>
          </p:cNvPr>
          <p:cNvSpPr/>
          <p:nvPr userDrawn="1"/>
        </p:nvSpPr>
        <p:spPr>
          <a:xfrm flipH="1">
            <a:off x="2502402" y="5366051"/>
            <a:ext cx="6641598" cy="1505036"/>
          </a:xfrm>
          <a:custGeom>
            <a:avLst/>
            <a:gdLst>
              <a:gd name="connsiteX0" fmla="*/ 0 w 9144000"/>
              <a:gd name="connsiteY0" fmla="*/ 0 h 5425440"/>
              <a:gd name="connsiteX1" fmla="*/ 9144000 w 9144000"/>
              <a:gd name="connsiteY1" fmla="*/ 0 h 5425440"/>
              <a:gd name="connsiteX2" fmla="*/ 9144000 w 9144000"/>
              <a:gd name="connsiteY2" fmla="*/ 5425440 h 5425440"/>
              <a:gd name="connsiteX3" fmla="*/ 0 w 9144000"/>
              <a:gd name="connsiteY3" fmla="*/ 5425440 h 5425440"/>
              <a:gd name="connsiteX4" fmla="*/ 0 w 9144000"/>
              <a:gd name="connsiteY4" fmla="*/ 0 h 5425440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9144000 w 9144000"/>
              <a:gd name="connsiteY2" fmla="*/ 22 h 5425462"/>
              <a:gd name="connsiteX3" fmla="*/ 9144000 w 9144000"/>
              <a:gd name="connsiteY3" fmla="*/ 5425462 h 5425462"/>
              <a:gd name="connsiteX4" fmla="*/ 0 w 9144000"/>
              <a:gd name="connsiteY4" fmla="*/ 5425462 h 5425462"/>
              <a:gd name="connsiteX5" fmla="*/ 0 w 9144000"/>
              <a:gd name="connsiteY5" fmla="*/ 22 h 5425462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5110480 w 9144000"/>
              <a:gd name="connsiteY2" fmla="*/ 22 h 5425462"/>
              <a:gd name="connsiteX3" fmla="*/ 9144000 w 9144000"/>
              <a:gd name="connsiteY3" fmla="*/ 22 h 5425462"/>
              <a:gd name="connsiteX4" fmla="*/ 9144000 w 9144000"/>
              <a:gd name="connsiteY4" fmla="*/ 5425462 h 5425462"/>
              <a:gd name="connsiteX5" fmla="*/ 0 w 9144000"/>
              <a:gd name="connsiteY5" fmla="*/ 5425462 h 5425462"/>
              <a:gd name="connsiteX6" fmla="*/ 0 w 914400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27200 w 9174480"/>
              <a:gd name="connsiteY0" fmla="*/ 5467225 h 5467225"/>
              <a:gd name="connsiteX1" fmla="*/ 1757680 w 9174480"/>
              <a:gd name="connsiteY1" fmla="*/ 375920 h 5467225"/>
              <a:gd name="connsiteX2" fmla="*/ 5110480 w 9174480"/>
              <a:gd name="connsiteY2" fmla="*/ 0 h 5467225"/>
              <a:gd name="connsiteX3" fmla="*/ 9174480 w 9174480"/>
              <a:gd name="connsiteY3" fmla="*/ 508000 h 5467225"/>
              <a:gd name="connsiteX4" fmla="*/ 9144000 w 9174480"/>
              <a:gd name="connsiteY4" fmla="*/ 5425440 h 5467225"/>
              <a:gd name="connsiteX5" fmla="*/ 0 w 9174480"/>
              <a:gd name="connsiteY5" fmla="*/ 5425440 h 5467225"/>
              <a:gd name="connsiteX6" fmla="*/ 27200 w 9174480"/>
              <a:gd name="connsiteY6" fmla="*/ 5467225 h 5467225"/>
              <a:gd name="connsiteX0" fmla="*/ 0 w 10779289"/>
              <a:gd name="connsiteY0" fmla="*/ 5494425 h 5494425"/>
              <a:gd name="connsiteX1" fmla="*/ 3362489 w 10779289"/>
              <a:gd name="connsiteY1" fmla="*/ 375920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4997510 h 4997510"/>
              <a:gd name="connsiteX1" fmla="*/ 3280890 w 10779289"/>
              <a:gd name="connsiteY1" fmla="*/ 1837413 h 4997510"/>
              <a:gd name="connsiteX2" fmla="*/ 7476893 w 10779289"/>
              <a:gd name="connsiteY2" fmla="*/ 1651894 h 4997510"/>
              <a:gd name="connsiteX3" fmla="*/ 10779289 w 10779289"/>
              <a:gd name="connsiteY3" fmla="*/ 11085 h 4997510"/>
              <a:gd name="connsiteX4" fmla="*/ 10748809 w 10779289"/>
              <a:gd name="connsiteY4" fmla="*/ 4928525 h 4997510"/>
              <a:gd name="connsiteX5" fmla="*/ 1604809 w 10779289"/>
              <a:gd name="connsiteY5" fmla="*/ 4928525 h 4997510"/>
              <a:gd name="connsiteX6" fmla="*/ 0 w 10779289"/>
              <a:gd name="connsiteY6" fmla="*/ 4997510 h 4997510"/>
              <a:gd name="connsiteX0" fmla="*/ 0 w 10806489"/>
              <a:gd name="connsiteY0" fmla="*/ 3870969 h 3870969"/>
              <a:gd name="connsiteX1" fmla="*/ 3280890 w 10806489"/>
              <a:gd name="connsiteY1" fmla="*/ 710872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969 h 3870969"/>
              <a:gd name="connsiteX1" fmla="*/ 3117688 w 10806489"/>
              <a:gd name="connsiteY1" fmla="*/ 1336474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081 h 3870081"/>
              <a:gd name="connsiteX1" fmla="*/ 3117688 w 10806489"/>
              <a:gd name="connsiteY1" fmla="*/ 1335586 h 3870081"/>
              <a:gd name="connsiteX2" fmla="*/ 6824091 w 10806489"/>
              <a:gd name="connsiteY2" fmla="*/ 551665 h 3870081"/>
              <a:gd name="connsiteX3" fmla="*/ 10806489 w 10806489"/>
              <a:gd name="connsiteY3" fmla="*/ 26063 h 3870081"/>
              <a:gd name="connsiteX4" fmla="*/ 10748809 w 10806489"/>
              <a:gd name="connsiteY4" fmla="*/ 3801096 h 3870081"/>
              <a:gd name="connsiteX5" fmla="*/ 1604809 w 10806489"/>
              <a:gd name="connsiteY5" fmla="*/ 3801096 h 3870081"/>
              <a:gd name="connsiteX6" fmla="*/ 0 w 10806489"/>
              <a:gd name="connsiteY6" fmla="*/ 3870081 h 3870081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12559"/>
              <a:gd name="connsiteY0" fmla="*/ 3896092 h 3896092"/>
              <a:gd name="connsiteX1" fmla="*/ 3818893 w 10812559"/>
              <a:gd name="connsiteY1" fmla="*/ 2652452 h 3896092"/>
              <a:gd name="connsiteX2" fmla="*/ 6824091 w 10812559"/>
              <a:gd name="connsiteY2" fmla="*/ 577676 h 3896092"/>
              <a:gd name="connsiteX3" fmla="*/ 10806489 w 10812559"/>
              <a:gd name="connsiteY3" fmla="*/ 52074 h 3896092"/>
              <a:gd name="connsiteX4" fmla="*/ 10812559 w 10812559"/>
              <a:gd name="connsiteY4" fmla="*/ 3827108 h 3896092"/>
              <a:gd name="connsiteX5" fmla="*/ 1604809 w 10812559"/>
              <a:gd name="connsiteY5" fmla="*/ 3827107 h 3896092"/>
              <a:gd name="connsiteX6" fmla="*/ 0 w 10812559"/>
              <a:gd name="connsiteY6" fmla="*/ 3896092 h 3896092"/>
              <a:gd name="connsiteX0" fmla="*/ 0 w 10812559"/>
              <a:gd name="connsiteY0" fmla="*/ 3886471 h 3886471"/>
              <a:gd name="connsiteX1" fmla="*/ 1364675 w 10812559"/>
              <a:gd name="connsiteY1" fmla="*/ 1989434 h 3886471"/>
              <a:gd name="connsiteX2" fmla="*/ 6824091 w 10812559"/>
              <a:gd name="connsiteY2" fmla="*/ 568055 h 3886471"/>
              <a:gd name="connsiteX3" fmla="*/ 10806489 w 10812559"/>
              <a:gd name="connsiteY3" fmla="*/ 42453 h 3886471"/>
              <a:gd name="connsiteX4" fmla="*/ 10812559 w 10812559"/>
              <a:gd name="connsiteY4" fmla="*/ 3817487 h 3886471"/>
              <a:gd name="connsiteX5" fmla="*/ 1604809 w 10812559"/>
              <a:gd name="connsiteY5" fmla="*/ 3817486 h 3886471"/>
              <a:gd name="connsiteX6" fmla="*/ 0 w 10812559"/>
              <a:gd name="connsiteY6" fmla="*/ 3886471 h 3886471"/>
              <a:gd name="connsiteX0" fmla="*/ -1 w 10892241"/>
              <a:gd name="connsiteY0" fmla="*/ 3822729 h 3822730"/>
              <a:gd name="connsiteX1" fmla="*/ 1444357 w 10892241"/>
              <a:gd name="connsiteY1" fmla="*/ 1989434 h 3822730"/>
              <a:gd name="connsiteX2" fmla="*/ 6903773 w 10892241"/>
              <a:gd name="connsiteY2" fmla="*/ 568055 h 3822730"/>
              <a:gd name="connsiteX3" fmla="*/ 10886171 w 10892241"/>
              <a:gd name="connsiteY3" fmla="*/ 42453 h 3822730"/>
              <a:gd name="connsiteX4" fmla="*/ 10892241 w 10892241"/>
              <a:gd name="connsiteY4" fmla="*/ 3817487 h 3822730"/>
              <a:gd name="connsiteX5" fmla="*/ 1684491 w 10892241"/>
              <a:gd name="connsiteY5" fmla="*/ 3817486 h 3822730"/>
              <a:gd name="connsiteX6" fmla="*/ -1 w 10892241"/>
              <a:gd name="connsiteY6" fmla="*/ 3822729 h 3822730"/>
              <a:gd name="connsiteX0" fmla="*/ 766627 w 11658869"/>
              <a:gd name="connsiteY0" fmla="*/ 3824359 h 3824358"/>
              <a:gd name="connsiteX1" fmla="*/ 904193 w 11658869"/>
              <a:gd name="connsiteY1" fmla="*/ 2118555 h 3824358"/>
              <a:gd name="connsiteX2" fmla="*/ 7670401 w 11658869"/>
              <a:gd name="connsiteY2" fmla="*/ 569685 h 3824358"/>
              <a:gd name="connsiteX3" fmla="*/ 11652799 w 11658869"/>
              <a:gd name="connsiteY3" fmla="*/ 44083 h 3824358"/>
              <a:gd name="connsiteX4" fmla="*/ 11658869 w 11658869"/>
              <a:gd name="connsiteY4" fmla="*/ 3819117 h 3824358"/>
              <a:gd name="connsiteX5" fmla="*/ 2451119 w 11658869"/>
              <a:gd name="connsiteY5" fmla="*/ 3819116 h 3824358"/>
              <a:gd name="connsiteX6" fmla="*/ 766627 w 11658869"/>
              <a:gd name="connsiteY6" fmla="*/ 3824359 h 3824358"/>
              <a:gd name="connsiteX0" fmla="*/ -1 w 10892241"/>
              <a:gd name="connsiteY0" fmla="*/ 3824359 h 3824360"/>
              <a:gd name="connsiteX1" fmla="*/ 137565 w 10892241"/>
              <a:gd name="connsiteY1" fmla="*/ 2118555 h 3824360"/>
              <a:gd name="connsiteX2" fmla="*/ 6903773 w 10892241"/>
              <a:gd name="connsiteY2" fmla="*/ 569685 h 3824360"/>
              <a:gd name="connsiteX3" fmla="*/ 10886171 w 10892241"/>
              <a:gd name="connsiteY3" fmla="*/ 44083 h 3824360"/>
              <a:gd name="connsiteX4" fmla="*/ 10892241 w 10892241"/>
              <a:gd name="connsiteY4" fmla="*/ 3819117 h 3824360"/>
              <a:gd name="connsiteX5" fmla="*/ 1684491 w 10892241"/>
              <a:gd name="connsiteY5" fmla="*/ 3819116 h 3824360"/>
              <a:gd name="connsiteX6" fmla="*/ -1 w 10892241"/>
              <a:gd name="connsiteY6" fmla="*/ 3824359 h 3824360"/>
              <a:gd name="connsiteX0" fmla="*/ 1 w 10892243"/>
              <a:gd name="connsiteY0" fmla="*/ 3824784 h 3824784"/>
              <a:gd name="connsiteX1" fmla="*/ 89757 w 10892243"/>
              <a:gd name="connsiteY1" fmla="*/ 2150852 h 3824784"/>
              <a:gd name="connsiteX2" fmla="*/ 6903775 w 10892243"/>
              <a:gd name="connsiteY2" fmla="*/ 570110 h 3824784"/>
              <a:gd name="connsiteX3" fmla="*/ 10886173 w 10892243"/>
              <a:gd name="connsiteY3" fmla="*/ 44508 h 3824784"/>
              <a:gd name="connsiteX4" fmla="*/ 10892243 w 10892243"/>
              <a:gd name="connsiteY4" fmla="*/ 3819542 h 3824784"/>
              <a:gd name="connsiteX5" fmla="*/ 1684493 w 10892243"/>
              <a:gd name="connsiteY5" fmla="*/ 3819541 h 3824784"/>
              <a:gd name="connsiteX6" fmla="*/ 1 w 10892243"/>
              <a:gd name="connsiteY6" fmla="*/ 3824784 h 3824784"/>
              <a:gd name="connsiteX0" fmla="*/ -1 w 10892241"/>
              <a:gd name="connsiteY0" fmla="*/ 3824784 h 3824784"/>
              <a:gd name="connsiteX1" fmla="*/ 89755 w 10892241"/>
              <a:gd name="connsiteY1" fmla="*/ 2150852 h 3824784"/>
              <a:gd name="connsiteX2" fmla="*/ 6903773 w 10892241"/>
              <a:gd name="connsiteY2" fmla="*/ 570110 h 3824784"/>
              <a:gd name="connsiteX3" fmla="*/ 10886171 w 10892241"/>
              <a:gd name="connsiteY3" fmla="*/ 44508 h 3824784"/>
              <a:gd name="connsiteX4" fmla="*/ 10892241 w 10892241"/>
              <a:gd name="connsiteY4" fmla="*/ 3819542 h 3824784"/>
              <a:gd name="connsiteX5" fmla="*/ 1684491 w 10892241"/>
              <a:gd name="connsiteY5" fmla="*/ 3819541 h 3824784"/>
              <a:gd name="connsiteX6" fmla="*/ -1 w 10892241"/>
              <a:gd name="connsiteY6" fmla="*/ 3824784 h 3824784"/>
              <a:gd name="connsiteX0" fmla="*/ 1 w 10876308"/>
              <a:gd name="connsiteY0" fmla="*/ 3824788 h 3824789"/>
              <a:gd name="connsiteX1" fmla="*/ 73822 w 10876308"/>
              <a:gd name="connsiteY1" fmla="*/ 2150852 h 3824789"/>
              <a:gd name="connsiteX2" fmla="*/ 6887840 w 10876308"/>
              <a:gd name="connsiteY2" fmla="*/ 570110 h 3824789"/>
              <a:gd name="connsiteX3" fmla="*/ 10870238 w 10876308"/>
              <a:gd name="connsiteY3" fmla="*/ 44508 h 3824789"/>
              <a:gd name="connsiteX4" fmla="*/ 10876308 w 10876308"/>
              <a:gd name="connsiteY4" fmla="*/ 3819542 h 3824789"/>
              <a:gd name="connsiteX5" fmla="*/ 1668558 w 10876308"/>
              <a:gd name="connsiteY5" fmla="*/ 3819541 h 3824789"/>
              <a:gd name="connsiteX6" fmla="*/ 1 w 10876308"/>
              <a:gd name="connsiteY6" fmla="*/ 3824788 h 3824789"/>
              <a:gd name="connsiteX0" fmla="*/ 32581 w 10908888"/>
              <a:gd name="connsiteY0" fmla="*/ 3824788 h 3824787"/>
              <a:gd name="connsiteX1" fmla="*/ 106402 w 10908888"/>
              <a:gd name="connsiteY1" fmla="*/ 2150852 h 3824787"/>
              <a:gd name="connsiteX2" fmla="*/ 6920420 w 10908888"/>
              <a:gd name="connsiteY2" fmla="*/ 570110 h 3824787"/>
              <a:gd name="connsiteX3" fmla="*/ 10902818 w 10908888"/>
              <a:gd name="connsiteY3" fmla="*/ 44508 h 3824787"/>
              <a:gd name="connsiteX4" fmla="*/ 10908888 w 10908888"/>
              <a:gd name="connsiteY4" fmla="*/ 3819542 h 3824787"/>
              <a:gd name="connsiteX5" fmla="*/ 1701138 w 10908888"/>
              <a:gd name="connsiteY5" fmla="*/ 3819541 h 3824787"/>
              <a:gd name="connsiteX6" fmla="*/ 32581 w 10908888"/>
              <a:gd name="connsiteY6" fmla="*/ 3824788 h 3824787"/>
              <a:gd name="connsiteX0" fmla="*/ 21948 w 10898255"/>
              <a:gd name="connsiteY0" fmla="*/ 3824788 h 3824789"/>
              <a:gd name="connsiteX1" fmla="*/ 111706 w 10898255"/>
              <a:gd name="connsiteY1" fmla="*/ 2150852 h 3824789"/>
              <a:gd name="connsiteX2" fmla="*/ 6909787 w 10898255"/>
              <a:gd name="connsiteY2" fmla="*/ 570110 h 3824789"/>
              <a:gd name="connsiteX3" fmla="*/ 10892185 w 10898255"/>
              <a:gd name="connsiteY3" fmla="*/ 44508 h 3824789"/>
              <a:gd name="connsiteX4" fmla="*/ 10898255 w 10898255"/>
              <a:gd name="connsiteY4" fmla="*/ 3819542 h 3824789"/>
              <a:gd name="connsiteX5" fmla="*/ 1690505 w 10898255"/>
              <a:gd name="connsiteY5" fmla="*/ 3819541 h 3824789"/>
              <a:gd name="connsiteX6" fmla="*/ 21948 w 10898255"/>
              <a:gd name="connsiteY6" fmla="*/ 3824788 h 3824789"/>
              <a:gd name="connsiteX0" fmla="*/ -1 w 10876306"/>
              <a:gd name="connsiteY0" fmla="*/ 3824788 h 3824787"/>
              <a:gd name="connsiteX1" fmla="*/ 89757 w 10876306"/>
              <a:gd name="connsiteY1" fmla="*/ 2150852 h 3824787"/>
              <a:gd name="connsiteX2" fmla="*/ 6887838 w 10876306"/>
              <a:gd name="connsiteY2" fmla="*/ 570110 h 3824787"/>
              <a:gd name="connsiteX3" fmla="*/ 10870236 w 10876306"/>
              <a:gd name="connsiteY3" fmla="*/ 44508 h 3824787"/>
              <a:gd name="connsiteX4" fmla="*/ 10876306 w 10876306"/>
              <a:gd name="connsiteY4" fmla="*/ 3819542 h 3824787"/>
              <a:gd name="connsiteX5" fmla="*/ 1668556 w 10876306"/>
              <a:gd name="connsiteY5" fmla="*/ 3819541 h 3824787"/>
              <a:gd name="connsiteX6" fmla="*/ -1 w 10876306"/>
              <a:gd name="connsiteY6" fmla="*/ 3824788 h 3824787"/>
              <a:gd name="connsiteX0" fmla="*/ 1 w 10876308"/>
              <a:gd name="connsiteY0" fmla="*/ 3824576 h 3824577"/>
              <a:gd name="connsiteX1" fmla="*/ 41950 w 10876308"/>
              <a:gd name="connsiteY1" fmla="*/ 2134703 h 3824577"/>
              <a:gd name="connsiteX2" fmla="*/ 6887840 w 10876308"/>
              <a:gd name="connsiteY2" fmla="*/ 569898 h 3824577"/>
              <a:gd name="connsiteX3" fmla="*/ 10870238 w 10876308"/>
              <a:gd name="connsiteY3" fmla="*/ 44296 h 3824577"/>
              <a:gd name="connsiteX4" fmla="*/ 10876308 w 10876308"/>
              <a:gd name="connsiteY4" fmla="*/ 3819330 h 3824577"/>
              <a:gd name="connsiteX5" fmla="*/ 1668558 w 10876308"/>
              <a:gd name="connsiteY5" fmla="*/ 3819329 h 3824577"/>
              <a:gd name="connsiteX6" fmla="*/ 1 w 10876308"/>
              <a:gd name="connsiteY6" fmla="*/ 3824576 h 3824577"/>
              <a:gd name="connsiteX0" fmla="*/ -1 w 10876306"/>
              <a:gd name="connsiteY0" fmla="*/ 3824576 h 3824575"/>
              <a:gd name="connsiteX1" fmla="*/ 41948 w 10876306"/>
              <a:gd name="connsiteY1" fmla="*/ 2134703 h 3824575"/>
              <a:gd name="connsiteX2" fmla="*/ 6887838 w 10876306"/>
              <a:gd name="connsiteY2" fmla="*/ 569898 h 3824575"/>
              <a:gd name="connsiteX3" fmla="*/ 10870236 w 10876306"/>
              <a:gd name="connsiteY3" fmla="*/ 44296 h 3824575"/>
              <a:gd name="connsiteX4" fmla="*/ 10876306 w 10876306"/>
              <a:gd name="connsiteY4" fmla="*/ 3819330 h 3824575"/>
              <a:gd name="connsiteX5" fmla="*/ 1668556 w 10876306"/>
              <a:gd name="connsiteY5" fmla="*/ 3819329 h 3824575"/>
              <a:gd name="connsiteX6" fmla="*/ -1 w 10876306"/>
              <a:gd name="connsiteY6" fmla="*/ 3824576 h 3824575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1636685 w 10844435"/>
              <a:gd name="connsiteY5" fmla="*/ 3788764 h 3788765"/>
              <a:gd name="connsiteX6" fmla="*/ 0 w 10844435"/>
              <a:gd name="connsiteY6" fmla="*/ 3746206 h 3788765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9668671 w 10844435"/>
              <a:gd name="connsiteY5" fmla="*/ 3788763 h 3788765"/>
              <a:gd name="connsiteX6" fmla="*/ 0 w 10844435"/>
              <a:gd name="connsiteY6" fmla="*/ 3746206 h 3788765"/>
              <a:gd name="connsiteX0" fmla="*/ 0 w 10838366"/>
              <a:gd name="connsiteY0" fmla="*/ 3746206 h 3788763"/>
              <a:gd name="connsiteX1" fmla="*/ 10077 w 10838366"/>
              <a:gd name="connsiteY1" fmla="*/ 2104138 h 3788763"/>
              <a:gd name="connsiteX2" fmla="*/ 3318069 w 10838366"/>
              <a:gd name="connsiteY2" fmla="*/ 1638950 h 3788763"/>
              <a:gd name="connsiteX3" fmla="*/ 10838365 w 10838366"/>
              <a:gd name="connsiteY3" fmla="*/ 13731 h 3788763"/>
              <a:gd name="connsiteX4" fmla="*/ 9282660 w 10838366"/>
              <a:gd name="connsiteY4" fmla="*/ 2864449 h 3788763"/>
              <a:gd name="connsiteX5" fmla="*/ 9668671 w 10838366"/>
              <a:gd name="connsiteY5" fmla="*/ 3788763 h 3788763"/>
              <a:gd name="connsiteX6" fmla="*/ 0 w 10838366"/>
              <a:gd name="connsiteY6" fmla="*/ 3746206 h 3788763"/>
              <a:gd name="connsiteX0" fmla="*/ 0 w 10838366"/>
              <a:gd name="connsiteY0" fmla="*/ 3746206 h 3772827"/>
              <a:gd name="connsiteX1" fmla="*/ 10077 w 10838366"/>
              <a:gd name="connsiteY1" fmla="*/ 2104138 h 3772827"/>
              <a:gd name="connsiteX2" fmla="*/ 3318069 w 10838366"/>
              <a:gd name="connsiteY2" fmla="*/ 1638950 h 3772827"/>
              <a:gd name="connsiteX3" fmla="*/ 10838365 w 10838366"/>
              <a:gd name="connsiteY3" fmla="*/ 13731 h 3772827"/>
              <a:gd name="connsiteX4" fmla="*/ 9282660 w 10838366"/>
              <a:gd name="connsiteY4" fmla="*/ 2864449 h 3772827"/>
              <a:gd name="connsiteX5" fmla="*/ 10417685 w 10838366"/>
              <a:gd name="connsiteY5" fmla="*/ 3772827 h 3772827"/>
              <a:gd name="connsiteX6" fmla="*/ 0 w 10838366"/>
              <a:gd name="connsiteY6" fmla="*/ 3746206 h 3772827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55033 h 2381654"/>
              <a:gd name="connsiteX1" fmla="*/ 10077 w 10417685"/>
              <a:gd name="connsiteY1" fmla="*/ 712965 h 2381654"/>
              <a:gd name="connsiteX2" fmla="*/ 3318069 w 10417685"/>
              <a:gd name="connsiteY2" fmla="*/ 247777 h 2381654"/>
              <a:gd name="connsiteX3" fmla="*/ 5913994 w 10417685"/>
              <a:gd name="connsiteY3" fmla="*/ 88715 h 2381654"/>
              <a:gd name="connsiteX4" fmla="*/ 9282660 w 10417685"/>
              <a:gd name="connsiteY4" fmla="*/ 1473276 h 2381654"/>
              <a:gd name="connsiteX5" fmla="*/ 10417685 w 10417685"/>
              <a:gd name="connsiteY5" fmla="*/ 2381654 h 2381654"/>
              <a:gd name="connsiteX6" fmla="*/ 0 w 10417685"/>
              <a:gd name="connsiteY6" fmla="*/ 2355033 h 2381654"/>
              <a:gd name="connsiteX0" fmla="*/ 0 w 10417685"/>
              <a:gd name="connsiteY0" fmla="*/ 2378583 h 2405204"/>
              <a:gd name="connsiteX1" fmla="*/ 10077 w 10417685"/>
              <a:gd name="connsiteY1" fmla="*/ 736515 h 2405204"/>
              <a:gd name="connsiteX2" fmla="*/ 3318069 w 10417685"/>
              <a:gd name="connsiteY2" fmla="*/ 271327 h 2405204"/>
              <a:gd name="connsiteX3" fmla="*/ 5913994 w 10417685"/>
              <a:gd name="connsiteY3" fmla="*/ 112265 h 2405204"/>
              <a:gd name="connsiteX4" fmla="*/ 9282660 w 10417685"/>
              <a:gd name="connsiteY4" fmla="*/ 1496826 h 2405204"/>
              <a:gd name="connsiteX5" fmla="*/ 10417685 w 10417685"/>
              <a:gd name="connsiteY5" fmla="*/ 2405204 h 2405204"/>
              <a:gd name="connsiteX6" fmla="*/ 0 w 10417685"/>
              <a:gd name="connsiteY6" fmla="*/ 2378583 h 2405204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51393 h 2378014"/>
              <a:gd name="connsiteX1" fmla="*/ 10076 w 10417685"/>
              <a:gd name="connsiteY1" fmla="*/ 39992 h 2378014"/>
              <a:gd name="connsiteX2" fmla="*/ 3318069 w 10417685"/>
              <a:gd name="connsiteY2" fmla="*/ 244137 h 2378014"/>
              <a:gd name="connsiteX3" fmla="*/ 5913994 w 10417685"/>
              <a:gd name="connsiteY3" fmla="*/ 85075 h 2378014"/>
              <a:gd name="connsiteX4" fmla="*/ 9282660 w 10417685"/>
              <a:gd name="connsiteY4" fmla="*/ 1469636 h 2378014"/>
              <a:gd name="connsiteX5" fmla="*/ 10417685 w 10417685"/>
              <a:gd name="connsiteY5" fmla="*/ 2378014 h 2378014"/>
              <a:gd name="connsiteX6" fmla="*/ 0 w 10417685"/>
              <a:gd name="connsiteY6" fmla="*/ 2351393 h 2378014"/>
              <a:gd name="connsiteX0" fmla="*/ 0 w 10417685"/>
              <a:gd name="connsiteY0" fmla="*/ 2322969 h 2349590"/>
              <a:gd name="connsiteX1" fmla="*/ 10076 w 10417685"/>
              <a:gd name="connsiteY1" fmla="*/ 11568 h 2349590"/>
              <a:gd name="connsiteX2" fmla="*/ 3923655 w 10417685"/>
              <a:gd name="connsiteY2" fmla="*/ 1347205 h 2349590"/>
              <a:gd name="connsiteX3" fmla="*/ 5913994 w 10417685"/>
              <a:gd name="connsiteY3" fmla="*/ 56651 h 2349590"/>
              <a:gd name="connsiteX4" fmla="*/ 9282660 w 10417685"/>
              <a:gd name="connsiteY4" fmla="*/ 1441212 h 2349590"/>
              <a:gd name="connsiteX5" fmla="*/ 10417685 w 10417685"/>
              <a:gd name="connsiteY5" fmla="*/ 2349590 h 2349590"/>
              <a:gd name="connsiteX6" fmla="*/ 0 w 10417685"/>
              <a:gd name="connsiteY6" fmla="*/ 2322969 h 2349590"/>
              <a:gd name="connsiteX0" fmla="*/ 0 w 10417685"/>
              <a:gd name="connsiteY0" fmla="*/ 2324912 h 2351533"/>
              <a:gd name="connsiteX1" fmla="*/ 10076 w 10417685"/>
              <a:gd name="connsiteY1" fmla="*/ 13511 h 2351533"/>
              <a:gd name="connsiteX2" fmla="*/ 3923655 w 10417685"/>
              <a:gd name="connsiteY2" fmla="*/ 1349148 h 2351533"/>
              <a:gd name="connsiteX3" fmla="*/ 6599263 w 10417685"/>
              <a:gd name="connsiteY3" fmla="*/ 1461006 h 2351533"/>
              <a:gd name="connsiteX4" fmla="*/ 9282660 w 10417685"/>
              <a:gd name="connsiteY4" fmla="*/ 1443155 h 2351533"/>
              <a:gd name="connsiteX5" fmla="*/ 10417685 w 10417685"/>
              <a:gd name="connsiteY5" fmla="*/ 2351533 h 2351533"/>
              <a:gd name="connsiteX6" fmla="*/ 0 w 10417685"/>
              <a:gd name="connsiteY6" fmla="*/ 2324912 h 2351533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8565520 w 10417685"/>
              <a:gd name="connsiteY4" fmla="*/ 1809696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8517710 w 10417685"/>
              <a:gd name="connsiteY4" fmla="*/ 1777823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7775 h 2354396"/>
              <a:gd name="connsiteX1" fmla="*/ 10076 w 10417685"/>
              <a:gd name="connsiteY1" fmla="*/ 16374 h 2354396"/>
              <a:gd name="connsiteX2" fmla="*/ 3525243 w 10417685"/>
              <a:gd name="connsiteY2" fmla="*/ 1112963 h 2354396"/>
              <a:gd name="connsiteX3" fmla="*/ 6599263 w 10417685"/>
              <a:gd name="connsiteY3" fmla="*/ 1463869 h 2354396"/>
              <a:gd name="connsiteX4" fmla="*/ 8517710 w 10417685"/>
              <a:gd name="connsiteY4" fmla="*/ 1780684 h 2354396"/>
              <a:gd name="connsiteX5" fmla="*/ 10417685 w 10417685"/>
              <a:gd name="connsiteY5" fmla="*/ 2354396 h 2354396"/>
              <a:gd name="connsiteX6" fmla="*/ 0 w 10417685"/>
              <a:gd name="connsiteY6" fmla="*/ 2327775 h 2354396"/>
              <a:gd name="connsiteX0" fmla="*/ 0 w 10417685"/>
              <a:gd name="connsiteY0" fmla="*/ 2327373 h 2353994"/>
              <a:gd name="connsiteX1" fmla="*/ 10076 w 10417685"/>
              <a:gd name="connsiteY1" fmla="*/ 15972 h 2353994"/>
              <a:gd name="connsiteX2" fmla="*/ 3525243 w 10417685"/>
              <a:gd name="connsiteY2" fmla="*/ 1112561 h 2353994"/>
              <a:gd name="connsiteX3" fmla="*/ 6647074 w 10417685"/>
              <a:gd name="connsiteY3" fmla="*/ 1288166 h 2353994"/>
              <a:gd name="connsiteX4" fmla="*/ 8517710 w 10417685"/>
              <a:gd name="connsiteY4" fmla="*/ 1780282 h 2353994"/>
              <a:gd name="connsiteX5" fmla="*/ 10417685 w 10417685"/>
              <a:gd name="connsiteY5" fmla="*/ 2353994 h 2353994"/>
              <a:gd name="connsiteX6" fmla="*/ 0 w 10417685"/>
              <a:gd name="connsiteY6" fmla="*/ 2327373 h 2353994"/>
              <a:gd name="connsiteX0" fmla="*/ 0 w 10417685"/>
              <a:gd name="connsiteY0" fmla="*/ 2327373 h 2353994"/>
              <a:gd name="connsiteX1" fmla="*/ 10076 w 10417685"/>
              <a:gd name="connsiteY1" fmla="*/ 15972 h 2353994"/>
              <a:gd name="connsiteX2" fmla="*/ 3525243 w 10417685"/>
              <a:gd name="connsiteY2" fmla="*/ 1112561 h 2353994"/>
              <a:gd name="connsiteX3" fmla="*/ 6647074 w 10417685"/>
              <a:gd name="connsiteY3" fmla="*/ 1288166 h 2353994"/>
              <a:gd name="connsiteX4" fmla="*/ 8517710 w 10417685"/>
              <a:gd name="connsiteY4" fmla="*/ 1780282 h 2353994"/>
              <a:gd name="connsiteX5" fmla="*/ 10417685 w 10417685"/>
              <a:gd name="connsiteY5" fmla="*/ 2353994 h 2353994"/>
              <a:gd name="connsiteX6" fmla="*/ 0 w 10417685"/>
              <a:gd name="connsiteY6" fmla="*/ 2327373 h 2353994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17685" h="2360728">
                <a:moveTo>
                  <a:pt x="0" y="2360728"/>
                </a:moveTo>
                <a:cubicBezTo>
                  <a:pt x="5201" y="1942992"/>
                  <a:pt x="-3531" y="533169"/>
                  <a:pt x="10076" y="15972"/>
                </a:cubicBezTo>
                <a:cubicBezTo>
                  <a:pt x="1596611" y="-140608"/>
                  <a:pt x="2419077" y="900529"/>
                  <a:pt x="3525243" y="1112561"/>
                </a:cubicBezTo>
                <a:cubicBezTo>
                  <a:pt x="4631409" y="1324593"/>
                  <a:pt x="4893995" y="1071022"/>
                  <a:pt x="6647074" y="1288166"/>
                </a:cubicBezTo>
                <a:cubicBezTo>
                  <a:pt x="7684970" y="1430958"/>
                  <a:pt x="7768526" y="1534458"/>
                  <a:pt x="8517710" y="1780282"/>
                </a:cubicBezTo>
                <a:cubicBezTo>
                  <a:pt x="8954611" y="1917780"/>
                  <a:pt x="10039343" y="2051201"/>
                  <a:pt x="10417685" y="2353994"/>
                </a:cubicBezTo>
                <a:lnTo>
                  <a:pt x="0" y="2360728"/>
                </a:lnTo>
                <a:close/>
              </a:path>
            </a:pathLst>
          </a:custGeom>
          <a:solidFill>
            <a:srgbClr val="FFEA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E16D3422-A50B-B3AA-FEB3-A9477711DD2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5712" y="1225087"/>
            <a:ext cx="8247888" cy="461665"/>
          </a:xfrm>
          <a:prstGeom prst="rect">
            <a:avLst/>
          </a:prstGeom>
        </p:spPr>
        <p:txBody>
          <a:bodyPr anchor="t">
            <a:spAutoFit/>
          </a:bodyPr>
          <a:lstStyle>
            <a:lvl1pPr algn="l">
              <a:defRPr sz="240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/>
              <a:t>Insert text here.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25712" y="-257439"/>
            <a:ext cx="2031736" cy="258727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1C266C0-F79A-09AF-E1DC-C4EAC2B9FBC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alphaModFix amt="71000"/>
          </a:blip>
          <a:srcRect l="29810" t="-1" b="-7389"/>
          <a:stretch/>
        </p:blipFill>
        <p:spPr>
          <a:xfrm rot="16200000">
            <a:off x="6447392" y="4597744"/>
            <a:ext cx="1751338" cy="2769172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85ED4FD7-DD28-FB12-4092-D7CADBE32CE3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684E99C-6C02-1BEC-BC32-7587DF139265}"/>
              </a:ext>
            </a:extLst>
          </p:cNvPr>
          <p:cNvSpPr txBox="1"/>
          <p:nvPr userDrawn="1"/>
        </p:nvSpPr>
        <p:spPr>
          <a:xfrm>
            <a:off x="325712" y="379712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Objective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018EB52-170F-A4FD-9664-846C6B265BA2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B02F5935-13EE-B86D-56DA-28376F6B8D3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018054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ccess Criteria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6">
            <a:extLst>
              <a:ext uri="{FF2B5EF4-FFF2-40B4-BE49-F238E27FC236}">
                <a16:creationId xmlns:a16="http://schemas.microsoft.com/office/drawing/2014/main" id="{C55DF77C-0D7D-9851-1238-D95E61E59DCB}"/>
              </a:ext>
            </a:extLst>
          </p:cNvPr>
          <p:cNvSpPr/>
          <p:nvPr userDrawn="1"/>
        </p:nvSpPr>
        <p:spPr>
          <a:xfrm flipH="1">
            <a:off x="2502402" y="5366051"/>
            <a:ext cx="6641598" cy="1505036"/>
          </a:xfrm>
          <a:custGeom>
            <a:avLst/>
            <a:gdLst>
              <a:gd name="connsiteX0" fmla="*/ 0 w 9144000"/>
              <a:gd name="connsiteY0" fmla="*/ 0 h 5425440"/>
              <a:gd name="connsiteX1" fmla="*/ 9144000 w 9144000"/>
              <a:gd name="connsiteY1" fmla="*/ 0 h 5425440"/>
              <a:gd name="connsiteX2" fmla="*/ 9144000 w 9144000"/>
              <a:gd name="connsiteY2" fmla="*/ 5425440 h 5425440"/>
              <a:gd name="connsiteX3" fmla="*/ 0 w 9144000"/>
              <a:gd name="connsiteY3" fmla="*/ 5425440 h 5425440"/>
              <a:gd name="connsiteX4" fmla="*/ 0 w 9144000"/>
              <a:gd name="connsiteY4" fmla="*/ 0 h 5425440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9144000 w 9144000"/>
              <a:gd name="connsiteY2" fmla="*/ 22 h 5425462"/>
              <a:gd name="connsiteX3" fmla="*/ 9144000 w 9144000"/>
              <a:gd name="connsiteY3" fmla="*/ 5425462 h 5425462"/>
              <a:gd name="connsiteX4" fmla="*/ 0 w 9144000"/>
              <a:gd name="connsiteY4" fmla="*/ 5425462 h 5425462"/>
              <a:gd name="connsiteX5" fmla="*/ 0 w 9144000"/>
              <a:gd name="connsiteY5" fmla="*/ 22 h 5425462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5110480 w 9144000"/>
              <a:gd name="connsiteY2" fmla="*/ 22 h 5425462"/>
              <a:gd name="connsiteX3" fmla="*/ 9144000 w 9144000"/>
              <a:gd name="connsiteY3" fmla="*/ 22 h 5425462"/>
              <a:gd name="connsiteX4" fmla="*/ 9144000 w 9144000"/>
              <a:gd name="connsiteY4" fmla="*/ 5425462 h 5425462"/>
              <a:gd name="connsiteX5" fmla="*/ 0 w 9144000"/>
              <a:gd name="connsiteY5" fmla="*/ 5425462 h 5425462"/>
              <a:gd name="connsiteX6" fmla="*/ 0 w 914400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27200 w 9174480"/>
              <a:gd name="connsiteY0" fmla="*/ 5467225 h 5467225"/>
              <a:gd name="connsiteX1" fmla="*/ 1757680 w 9174480"/>
              <a:gd name="connsiteY1" fmla="*/ 375920 h 5467225"/>
              <a:gd name="connsiteX2" fmla="*/ 5110480 w 9174480"/>
              <a:gd name="connsiteY2" fmla="*/ 0 h 5467225"/>
              <a:gd name="connsiteX3" fmla="*/ 9174480 w 9174480"/>
              <a:gd name="connsiteY3" fmla="*/ 508000 h 5467225"/>
              <a:gd name="connsiteX4" fmla="*/ 9144000 w 9174480"/>
              <a:gd name="connsiteY4" fmla="*/ 5425440 h 5467225"/>
              <a:gd name="connsiteX5" fmla="*/ 0 w 9174480"/>
              <a:gd name="connsiteY5" fmla="*/ 5425440 h 5467225"/>
              <a:gd name="connsiteX6" fmla="*/ 27200 w 9174480"/>
              <a:gd name="connsiteY6" fmla="*/ 5467225 h 5467225"/>
              <a:gd name="connsiteX0" fmla="*/ 0 w 10779289"/>
              <a:gd name="connsiteY0" fmla="*/ 5494425 h 5494425"/>
              <a:gd name="connsiteX1" fmla="*/ 3362489 w 10779289"/>
              <a:gd name="connsiteY1" fmla="*/ 375920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4997510 h 4997510"/>
              <a:gd name="connsiteX1" fmla="*/ 3280890 w 10779289"/>
              <a:gd name="connsiteY1" fmla="*/ 1837413 h 4997510"/>
              <a:gd name="connsiteX2" fmla="*/ 7476893 w 10779289"/>
              <a:gd name="connsiteY2" fmla="*/ 1651894 h 4997510"/>
              <a:gd name="connsiteX3" fmla="*/ 10779289 w 10779289"/>
              <a:gd name="connsiteY3" fmla="*/ 11085 h 4997510"/>
              <a:gd name="connsiteX4" fmla="*/ 10748809 w 10779289"/>
              <a:gd name="connsiteY4" fmla="*/ 4928525 h 4997510"/>
              <a:gd name="connsiteX5" fmla="*/ 1604809 w 10779289"/>
              <a:gd name="connsiteY5" fmla="*/ 4928525 h 4997510"/>
              <a:gd name="connsiteX6" fmla="*/ 0 w 10779289"/>
              <a:gd name="connsiteY6" fmla="*/ 4997510 h 4997510"/>
              <a:gd name="connsiteX0" fmla="*/ 0 w 10806489"/>
              <a:gd name="connsiteY0" fmla="*/ 3870969 h 3870969"/>
              <a:gd name="connsiteX1" fmla="*/ 3280890 w 10806489"/>
              <a:gd name="connsiteY1" fmla="*/ 710872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969 h 3870969"/>
              <a:gd name="connsiteX1" fmla="*/ 3117688 w 10806489"/>
              <a:gd name="connsiteY1" fmla="*/ 1336474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081 h 3870081"/>
              <a:gd name="connsiteX1" fmla="*/ 3117688 w 10806489"/>
              <a:gd name="connsiteY1" fmla="*/ 1335586 h 3870081"/>
              <a:gd name="connsiteX2" fmla="*/ 6824091 w 10806489"/>
              <a:gd name="connsiteY2" fmla="*/ 551665 h 3870081"/>
              <a:gd name="connsiteX3" fmla="*/ 10806489 w 10806489"/>
              <a:gd name="connsiteY3" fmla="*/ 26063 h 3870081"/>
              <a:gd name="connsiteX4" fmla="*/ 10748809 w 10806489"/>
              <a:gd name="connsiteY4" fmla="*/ 3801096 h 3870081"/>
              <a:gd name="connsiteX5" fmla="*/ 1604809 w 10806489"/>
              <a:gd name="connsiteY5" fmla="*/ 3801096 h 3870081"/>
              <a:gd name="connsiteX6" fmla="*/ 0 w 10806489"/>
              <a:gd name="connsiteY6" fmla="*/ 3870081 h 3870081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12559"/>
              <a:gd name="connsiteY0" fmla="*/ 3896092 h 3896092"/>
              <a:gd name="connsiteX1" fmla="*/ 3818893 w 10812559"/>
              <a:gd name="connsiteY1" fmla="*/ 2652452 h 3896092"/>
              <a:gd name="connsiteX2" fmla="*/ 6824091 w 10812559"/>
              <a:gd name="connsiteY2" fmla="*/ 577676 h 3896092"/>
              <a:gd name="connsiteX3" fmla="*/ 10806489 w 10812559"/>
              <a:gd name="connsiteY3" fmla="*/ 52074 h 3896092"/>
              <a:gd name="connsiteX4" fmla="*/ 10812559 w 10812559"/>
              <a:gd name="connsiteY4" fmla="*/ 3827108 h 3896092"/>
              <a:gd name="connsiteX5" fmla="*/ 1604809 w 10812559"/>
              <a:gd name="connsiteY5" fmla="*/ 3827107 h 3896092"/>
              <a:gd name="connsiteX6" fmla="*/ 0 w 10812559"/>
              <a:gd name="connsiteY6" fmla="*/ 3896092 h 3896092"/>
              <a:gd name="connsiteX0" fmla="*/ 0 w 10812559"/>
              <a:gd name="connsiteY0" fmla="*/ 3886471 h 3886471"/>
              <a:gd name="connsiteX1" fmla="*/ 1364675 w 10812559"/>
              <a:gd name="connsiteY1" fmla="*/ 1989434 h 3886471"/>
              <a:gd name="connsiteX2" fmla="*/ 6824091 w 10812559"/>
              <a:gd name="connsiteY2" fmla="*/ 568055 h 3886471"/>
              <a:gd name="connsiteX3" fmla="*/ 10806489 w 10812559"/>
              <a:gd name="connsiteY3" fmla="*/ 42453 h 3886471"/>
              <a:gd name="connsiteX4" fmla="*/ 10812559 w 10812559"/>
              <a:gd name="connsiteY4" fmla="*/ 3817487 h 3886471"/>
              <a:gd name="connsiteX5" fmla="*/ 1604809 w 10812559"/>
              <a:gd name="connsiteY5" fmla="*/ 3817486 h 3886471"/>
              <a:gd name="connsiteX6" fmla="*/ 0 w 10812559"/>
              <a:gd name="connsiteY6" fmla="*/ 3886471 h 3886471"/>
              <a:gd name="connsiteX0" fmla="*/ -1 w 10892241"/>
              <a:gd name="connsiteY0" fmla="*/ 3822729 h 3822730"/>
              <a:gd name="connsiteX1" fmla="*/ 1444357 w 10892241"/>
              <a:gd name="connsiteY1" fmla="*/ 1989434 h 3822730"/>
              <a:gd name="connsiteX2" fmla="*/ 6903773 w 10892241"/>
              <a:gd name="connsiteY2" fmla="*/ 568055 h 3822730"/>
              <a:gd name="connsiteX3" fmla="*/ 10886171 w 10892241"/>
              <a:gd name="connsiteY3" fmla="*/ 42453 h 3822730"/>
              <a:gd name="connsiteX4" fmla="*/ 10892241 w 10892241"/>
              <a:gd name="connsiteY4" fmla="*/ 3817487 h 3822730"/>
              <a:gd name="connsiteX5" fmla="*/ 1684491 w 10892241"/>
              <a:gd name="connsiteY5" fmla="*/ 3817486 h 3822730"/>
              <a:gd name="connsiteX6" fmla="*/ -1 w 10892241"/>
              <a:gd name="connsiteY6" fmla="*/ 3822729 h 3822730"/>
              <a:gd name="connsiteX0" fmla="*/ 766627 w 11658869"/>
              <a:gd name="connsiteY0" fmla="*/ 3824359 h 3824358"/>
              <a:gd name="connsiteX1" fmla="*/ 904193 w 11658869"/>
              <a:gd name="connsiteY1" fmla="*/ 2118555 h 3824358"/>
              <a:gd name="connsiteX2" fmla="*/ 7670401 w 11658869"/>
              <a:gd name="connsiteY2" fmla="*/ 569685 h 3824358"/>
              <a:gd name="connsiteX3" fmla="*/ 11652799 w 11658869"/>
              <a:gd name="connsiteY3" fmla="*/ 44083 h 3824358"/>
              <a:gd name="connsiteX4" fmla="*/ 11658869 w 11658869"/>
              <a:gd name="connsiteY4" fmla="*/ 3819117 h 3824358"/>
              <a:gd name="connsiteX5" fmla="*/ 2451119 w 11658869"/>
              <a:gd name="connsiteY5" fmla="*/ 3819116 h 3824358"/>
              <a:gd name="connsiteX6" fmla="*/ 766627 w 11658869"/>
              <a:gd name="connsiteY6" fmla="*/ 3824359 h 3824358"/>
              <a:gd name="connsiteX0" fmla="*/ -1 w 10892241"/>
              <a:gd name="connsiteY0" fmla="*/ 3824359 h 3824360"/>
              <a:gd name="connsiteX1" fmla="*/ 137565 w 10892241"/>
              <a:gd name="connsiteY1" fmla="*/ 2118555 h 3824360"/>
              <a:gd name="connsiteX2" fmla="*/ 6903773 w 10892241"/>
              <a:gd name="connsiteY2" fmla="*/ 569685 h 3824360"/>
              <a:gd name="connsiteX3" fmla="*/ 10886171 w 10892241"/>
              <a:gd name="connsiteY3" fmla="*/ 44083 h 3824360"/>
              <a:gd name="connsiteX4" fmla="*/ 10892241 w 10892241"/>
              <a:gd name="connsiteY4" fmla="*/ 3819117 h 3824360"/>
              <a:gd name="connsiteX5" fmla="*/ 1684491 w 10892241"/>
              <a:gd name="connsiteY5" fmla="*/ 3819116 h 3824360"/>
              <a:gd name="connsiteX6" fmla="*/ -1 w 10892241"/>
              <a:gd name="connsiteY6" fmla="*/ 3824359 h 3824360"/>
              <a:gd name="connsiteX0" fmla="*/ 1 w 10892243"/>
              <a:gd name="connsiteY0" fmla="*/ 3824784 h 3824784"/>
              <a:gd name="connsiteX1" fmla="*/ 89757 w 10892243"/>
              <a:gd name="connsiteY1" fmla="*/ 2150852 h 3824784"/>
              <a:gd name="connsiteX2" fmla="*/ 6903775 w 10892243"/>
              <a:gd name="connsiteY2" fmla="*/ 570110 h 3824784"/>
              <a:gd name="connsiteX3" fmla="*/ 10886173 w 10892243"/>
              <a:gd name="connsiteY3" fmla="*/ 44508 h 3824784"/>
              <a:gd name="connsiteX4" fmla="*/ 10892243 w 10892243"/>
              <a:gd name="connsiteY4" fmla="*/ 3819542 h 3824784"/>
              <a:gd name="connsiteX5" fmla="*/ 1684493 w 10892243"/>
              <a:gd name="connsiteY5" fmla="*/ 3819541 h 3824784"/>
              <a:gd name="connsiteX6" fmla="*/ 1 w 10892243"/>
              <a:gd name="connsiteY6" fmla="*/ 3824784 h 3824784"/>
              <a:gd name="connsiteX0" fmla="*/ -1 w 10892241"/>
              <a:gd name="connsiteY0" fmla="*/ 3824784 h 3824784"/>
              <a:gd name="connsiteX1" fmla="*/ 89755 w 10892241"/>
              <a:gd name="connsiteY1" fmla="*/ 2150852 h 3824784"/>
              <a:gd name="connsiteX2" fmla="*/ 6903773 w 10892241"/>
              <a:gd name="connsiteY2" fmla="*/ 570110 h 3824784"/>
              <a:gd name="connsiteX3" fmla="*/ 10886171 w 10892241"/>
              <a:gd name="connsiteY3" fmla="*/ 44508 h 3824784"/>
              <a:gd name="connsiteX4" fmla="*/ 10892241 w 10892241"/>
              <a:gd name="connsiteY4" fmla="*/ 3819542 h 3824784"/>
              <a:gd name="connsiteX5" fmla="*/ 1684491 w 10892241"/>
              <a:gd name="connsiteY5" fmla="*/ 3819541 h 3824784"/>
              <a:gd name="connsiteX6" fmla="*/ -1 w 10892241"/>
              <a:gd name="connsiteY6" fmla="*/ 3824784 h 3824784"/>
              <a:gd name="connsiteX0" fmla="*/ 1 w 10876308"/>
              <a:gd name="connsiteY0" fmla="*/ 3824788 h 3824789"/>
              <a:gd name="connsiteX1" fmla="*/ 73822 w 10876308"/>
              <a:gd name="connsiteY1" fmla="*/ 2150852 h 3824789"/>
              <a:gd name="connsiteX2" fmla="*/ 6887840 w 10876308"/>
              <a:gd name="connsiteY2" fmla="*/ 570110 h 3824789"/>
              <a:gd name="connsiteX3" fmla="*/ 10870238 w 10876308"/>
              <a:gd name="connsiteY3" fmla="*/ 44508 h 3824789"/>
              <a:gd name="connsiteX4" fmla="*/ 10876308 w 10876308"/>
              <a:gd name="connsiteY4" fmla="*/ 3819542 h 3824789"/>
              <a:gd name="connsiteX5" fmla="*/ 1668558 w 10876308"/>
              <a:gd name="connsiteY5" fmla="*/ 3819541 h 3824789"/>
              <a:gd name="connsiteX6" fmla="*/ 1 w 10876308"/>
              <a:gd name="connsiteY6" fmla="*/ 3824788 h 3824789"/>
              <a:gd name="connsiteX0" fmla="*/ 32581 w 10908888"/>
              <a:gd name="connsiteY0" fmla="*/ 3824788 h 3824787"/>
              <a:gd name="connsiteX1" fmla="*/ 106402 w 10908888"/>
              <a:gd name="connsiteY1" fmla="*/ 2150852 h 3824787"/>
              <a:gd name="connsiteX2" fmla="*/ 6920420 w 10908888"/>
              <a:gd name="connsiteY2" fmla="*/ 570110 h 3824787"/>
              <a:gd name="connsiteX3" fmla="*/ 10902818 w 10908888"/>
              <a:gd name="connsiteY3" fmla="*/ 44508 h 3824787"/>
              <a:gd name="connsiteX4" fmla="*/ 10908888 w 10908888"/>
              <a:gd name="connsiteY4" fmla="*/ 3819542 h 3824787"/>
              <a:gd name="connsiteX5" fmla="*/ 1701138 w 10908888"/>
              <a:gd name="connsiteY5" fmla="*/ 3819541 h 3824787"/>
              <a:gd name="connsiteX6" fmla="*/ 32581 w 10908888"/>
              <a:gd name="connsiteY6" fmla="*/ 3824788 h 3824787"/>
              <a:gd name="connsiteX0" fmla="*/ 21948 w 10898255"/>
              <a:gd name="connsiteY0" fmla="*/ 3824788 h 3824789"/>
              <a:gd name="connsiteX1" fmla="*/ 111706 w 10898255"/>
              <a:gd name="connsiteY1" fmla="*/ 2150852 h 3824789"/>
              <a:gd name="connsiteX2" fmla="*/ 6909787 w 10898255"/>
              <a:gd name="connsiteY2" fmla="*/ 570110 h 3824789"/>
              <a:gd name="connsiteX3" fmla="*/ 10892185 w 10898255"/>
              <a:gd name="connsiteY3" fmla="*/ 44508 h 3824789"/>
              <a:gd name="connsiteX4" fmla="*/ 10898255 w 10898255"/>
              <a:gd name="connsiteY4" fmla="*/ 3819542 h 3824789"/>
              <a:gd name="connsiteX5" fmla="*/ 1690505 w 10898255"/>
              <a:gd name="connsiteY5" fmla="*/ 3819541 h 3824789"/>
              <a:gd name="connsiteX6" fmla="*/ 21948 w 10898255"/>
              <a:gd name="connsiteY6" fmla="*/ 3824788 h 3824789"/>
              <a:gd name="connsiteX0" fmla="*/ -1 w 10876306"/>
              <a:gd name="connsiteY0" fmla="*/ 3824788 h 3824787"/>
              <a:gd name="connsiteX1" fmla="*/ 89757 w 10876306"/>
              <a:gd name="connsiteY1" fmla="*/ 2150852 h 3824787"/>
              <a:gd name="connsiteX2" fmla="*/ 6887838 w 10876306"/>
              <a:gd name="connsiteY2" fmla="*/ 570110 h 3824787"/>
              <a:gd name="connsiteX3" fmla="*/ 10870236 w 10876306"/>
              <a:gd name="connsiteY3" fmla="*/ 44508 h 3824787"/>
              <a:gd name="connsiteX4" fmla="*/ 10876306 w 10876306"/>
              <a:gd name="connsiteY4" fmla="*/ 3819542 h 3824787"/>
              <a:gd name="connsiteX5" fmla="*/ 1668556 w 10876306"/>
              <a:gd name="connsiteY5" fmla="*/ 3819541 h 3824787"/>
              <a:gd name="connsiteX6" fmla="*/ -1 w 10876306"/>
              <a:gd name="connsiteY6" fmla="*/ 3824788 h 3824787"/>
              <a:gd name="connsiteX0" fmla="*/ 1 w 10876308"/>
              <a:gd name="connsiteY0" fmla="*/ 3824576 h 3824577"/>
              <a:gd name="connsiteX1" fmla="*/ 41950 w 10876308"/>
              <a:gd name="connsiteY1" fmla="*/ 2134703 h 3824577"/>
              <a:gd name="connsiteX2" fmla="*/ 6887840 w 10876308"/>
              <a:gd name="connsiteY2" fmla="*/ 569898 h 3824577"/>
              <a:gd name="connsiteX3" fmla="*/ 10870238 w 10876308"/>
              <a:gd name="connsiteY3" fmla="*/ 44296 h 3824577"/>
              <a:gd name="connsiteX4" fmla="*/ 10876308 w 10876308"/>
              <a:gd name="connsiteY4" fmla="*/ 3819330 h 3824577"/>
              <a:gd name="connsiteX5" fmla="*/ 1668558 w 10876308"/>
              <a:gd name="connsiteY5" fmla="*/ 3819329 h 3824577"/>
              <a:gd name="connsiteX6" fmla="*/ 1 w 10876308"/>
              <a:gd name="connsiteY6" fmla="*/ 3824576 h 3824577"/>
              <a:gd name="connsiteX0" fmla="*/ -1 w 10876306"/>
              <a:gd name="connsiteY0" fmla="*/ 3824576 h 3824575"/>
              <a:gd name="connsiteX1" fmla="*/ 41948 w 10876306"/>
              <a:gd name="connsiteY1" fmla="*/ 2134703 h 3824575"/>
              <a:gd name="connsiteX2" fmla="*/ 6887838 w 10876306"/>
              <a:gd name="connsiteY2" fmla="*/ 569898 h 3824575"/>
              <a:gd name="connsiteX3" fmla="*/ 10870236 w 10876306"/>
              <a:gd name="connsiteY3" fmla="*/ 44296 h 3824575"/>
              <a:gd name="connsiteX4" fmla="*/ 10876306 w 10876306"/>
              <a:gd name="connsiteY4" fmla="*/ 3819330 h 3824575"/>
              <a:gd name="connsiteX5" fmla="*/ 1668556 w 10876306"/>
              <a:gd name="connsiteY5" fmla="*/ 3819329 h 3824575"/>
              <a:gd name="connsiteX6" fmla="*/ -1 w 10876306"/>
              <a:gd name="connsiteY6" fmla="*/ 3824576 h 3824575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1636685 w 10844435"/>
              <a:gd name="connsiteY5" fmla="*/ 3788764 h 3788765"/>
              <a:gd name="connsiteX6" fmla="*/ 0 w 10844435"/>
              <a:gd name="connsiteY6" fmla="*/ 3746206 h 3788765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9668671 w 10844435"/>
              <a:gd name="connsiteY5" fmla="*/ 3788763 h 3788765"/>
              <a:gd name="connsiteX6" fmla="*/ 0 w 10844435"/>
              <a:gd name="connsiteY6" fmla="*/ 3746206 h 3788765"/>
              <a:gd name="connsiteX0" fmla="*/ 0 w 10838366"/>
              <a:gd name="connsiteY0" fmla="*/ 3746206 h 3788763"/>
              <a:gd name="connsiteX1" fmla="*/ 10077 w 10838366"/>
              <a:gd name="connsiteY1" fmla="*/ 2104138 h 3788763"/>
              <a:gd name="connsiteX2" fmla="*/ 3318069 w 10838366"/>
              <a:gd name="connsiteY2" fmla="*/ 1638950 h 3788763"/>
              <a:gd name="connsiteX3" fmla="*/ 10838365 w 10838366"/>
              <a:gd name="connsiteY3" fmla="*/ 13731 h 3788763"/>
              <a:gd name="connsiteX4" fmla="*/ 9282660 w 10838366"/>
              <a:gd name="connsiteY4" fmla="*/ 2864449 h 3788763"/>
              <a:gd name="connsiteX5" fmla="*/ 9668671 w 10838366"/>
              <a:gd name="connsiteY5" fmla="*/ 3788763 h 3788763"/>
              <a:gd name="connsiteX6" fmla="*/ 0 w 10838366"/>
              <a:gd name="connsiteY6" fmla="*/ 3746206 h 3788763"/>
              <a:gd name="connsiteX0" fmla="*/ 0 w 10838366"/>
              <a:gd name="connsiteY0" fmla="*/ 3746206 h 3772827"/>
              <a:gd name="connsiteX1" fmla="*/ 10077 w 10838366"/>
              <a:gd name="connsiteY1" fmla="*/ 2104138 h 3772827"/>
              <a:gd name="connsiteX2" fmla="*/ 3318069 w 10838366"/>
              <a:gd name="connsiteY2" fmla="*/ 1638950 h 3772827"/>
              <a:gd name="connsiteX3" fmla="*/ 10838365 w 10838366"/>
              <a:gd name="connsiteY3" fmla="*/ 13731 h 3772827"/>
              <a:gd name="connsiteX4" fmla="*/ 9282660 w 10838366"/>
              <a:gd name="connsiteY4" fmla="*/ 2864449 h 3772827"/>
              <a:gd name="connsiteX5" fmla="*/ 10417685 w 10838366"/>
              <a:gd name="connsiteY5" fmla="*/ 3772827 h 3772827"/>
              <a:gd name="connsiteX6" fmla="*/ 0 w 10838366"/>
              <a:gd name="connsiteY6" fmla="*/ 3746206 h 3772827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55033 h 2381654"/>
              <a:gd name="connsiteX1" fmla="*/ 10077 w 10417685"/>
              <a:gd name="connsiteY1" fmla="*/ 712965 h 2381654"/>
              <a:gd name="connsiteX2" fmla="*/ 3318069 w 10417685"/>
              <a:gd name="connsiteY2" fmla="*/ 247777 h 2381654"/>
              <a:gd name="connsiteX3" fmla="*/ 5913994 w 10417685"/>
              <a:gd name="connsiteY3" fmla="*/ 88715 h 2381654"/>
              <a:gd name="connsiteX4" fmla="*/ 9282660 w 10417685"/>
              <a:gd name="connsiteY4" fmla="*/ 1473276 h 2381654"/>
              <a:gd name="connsiteX5" fmla="*/ 10417685 w 10417685"/>
              <a:gd name="connsiteY5" fmla="*/ 2381654 h 2381654"/>
              <a:gd name="connsiteX6" fmla="*/ 0 w 10417685"/>
              <a:gd name="connsiteY6" fmla="*/ 2355033 h 2381654"/>
              <a:gd name="connsiteX0" fmla="*/ 0 w 10417685"/>
              <a:gd name="connsiteY0" fmla="*/ 2378583 h 2405204"/>
              <a:gd name="connsiteX1" fmla="*/ 10077 w 10417685"/>
              <a:gd name="connsiteY1" fmla="*/ 736515 h 2405204"/>
              <a:gd name="connsiteX2" fmla="*/ 3318069 w 10417685"/>
              <a:gd name="connsiteY2" fmla="*/ 271327 h 2405204"/>
              <a:gd name="connsiteX3" fmla="*/ 5913994 w 10417685"/>
              <a:gd name="connsiteY3" fmla="*/ 112265 h 2405204"/>
              <a:gd name="connsiteX4" fmla="*/ 9282660 w 10417685"/>
              <a:gd name="connsiteY4" fmla="*/ 1496826 h 2405204"/>
              <a:gd name="connsiteX5" fmla="*/ 10417685 w 10417685"/>
              <a:gd name="connsiteY5" fmla="*/ 2405204 h 2405204"/>
              <a:gd name="connsiteX6" fmla="*/ 0 w 10417685"/>
              <a:gd name="connsiteY6" fmla="*/ 2378583 h 2405204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51393 h 2378014"/>
              <a:gd name="connsiteX1" fmla="*/ 10076 w 10417685"/>
              <a:gd name="connsiteY1" fmla="*/ 39992 h 2378014"/>
              <a:gd name="connsiteX2" fmla="*/ 3318069 w 10417685"/>
              <a:gd name="connsiteY2" fmla="*/ 244137 h 2378014"/>
              <a:gd name="connsiteX3" fmla="*/ 5913994 w 10417685"/>
              <a:gd name="connsiteY3" fmla="*/ 85075 h 2378014"/>
              <a:gd name="connsiteX4" fmla="*/ 9282660 w 10417685"/>
              <a:gd name="connsiteY4" fmla="*/ 1469636 h 2378014"/>
              <a:gd name="connsiteX5" fmla="*/ 10417685 w 10417685"/>
              <a:gd name="connsiteY5" fmla="*/ 2378014 h 2378014"/>
              <a:gd name="connsiteX6" fmla="*/ 0 w 10417685"/>
              <a:gd name="connsiteY6" fmla="*/ 2351393 h 2378014"/>
              <a:gd name="connsiteX0" fmla="*/ 0 w 10417685"/>
              <a:gd name="connsiteY0" fmla="*/ 2322969 h 2349590"/>
              <a:gd name="connsiteX1" fmla="*/ 10076 w 10417685"/>
              <a:gd name="connsiteY1" fmla="*/ 11568 h 2349590"/>
              <a:gd name="connsiteX2" fmla="*/ 3923655 w 10417685"/>
              <a:gd name="connsiteY2" fmla="*/ 1347205 h 2349590"/>
              <a:gd name="connsiteX3" fmla="*/ 5913994 w 10417685"/>
              <a:gd name="connsiteY3" fmla="*/ 56651 h 2349590"/>
              <a:gd name="connsiteX4" fmla="*/ 9282660 w 10417685"/>
              <a:gd name="connsiteY4" fmla="*/ 1441212 h 2349590"/>
              <a:gd name="connsiteX5" fmla="*/ 10417685 w 10417685"/>
              <a:gd name="connsiteY5" fmla="*/ 2349590 h 2349590"/>
              <a:gd name="connsiteX6" fmla="*/ 0 w 10417685"/>
              <a:gd name="connsiteY6" fmla="*/ 2322969 h 2349590"/>
              <a:gd name="connsiteX0" fmla="*/ 0 w 10417685"/>
              <a:gd name="connsiteY0" fmla="*/ 2324912 h 2351533"/>
              <a:gd name="connsiteX1" fmla="*/ 10076 w 10417685"/>
              <a:gd name="connsiteY1" fmla="*/ 13511 h 2351533"/>
              <a:gd name="connsiteX2" fmla="*/ 3923655 w 10417685"/>
              <a:gd name="connsiteY2" fmla="*/ 1349148 h 2351533"/>
              <a:gd name="connsiteX3" fmla="*/ 6599263 w 10417685"/>
              <a:gd name="connsiteY3" fmla="*/ 1461006 h 2351533"/>
              <a:gd name="connsiteX4" fmla="*/ 9282660 w 10417685"/>
              <a:gd name="connsiteY4" fmla="*/ 1443155 h 2351533"/>
              <a:gd name="connsiteX5" fmla="*/ 10417685 w 10417685"/>
              <a:gd name="connsiteY5" fmla="*/ 2351533 h 2351533"/>
              <a:gd name="connsiteX6" fmla="*/ 0 w 10417685"/>
              <a:gd name="connsiteY6" fmla="*/ 2324912 h 2351533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8565520 w 10417685"/>
              <a:gd name="connsiteY4" fmla="*/ 1809696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8517710 w 10417685"/>
              <a:gd name="connsiteY4" fmla="*/ 1777823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7775 h 2354396"/>
              <a:gd name="connsiteX1" fmla="*/ 10076 w 10417685"/>
              <a:gd name="connsiteY1" fmla="*/ 16374 h 2354396"/>
              <a:gd name="connsiteX2" fmla="*/ 3525243 w 10417685"/>
              <a:gd name="connsiteY2" fmla="*/ 1112963 h 2354396"/>
              <a:gd name="connsiteX3" fmla="*/ 6599263 w 10417685"/>
              <a:gd name="connsiteY3" fmla="*/ 1463869 h 2354396"/>
              <a:gd name="connsiteX4" fmla="*/ 8517710 w 10417685"/>
              <a:gd name="connsiteY4" fmla="*/ 1780684 h 2354396"/>
              <a:gd name="connsiteX5" fmla="*/ 10417685 w 10417685"/>
              <a:gd name="connsiteY5" fmla="*/ 2354396 h 2354396"/>
              <a:gd name="connsiteX6" fmla="*/ 0 w 10417685"/>
              <a:gd name="connsiteY6" fmla="*/ 2327775 h 2354396"/>
              <a:gd name="connsiteX0" fmla="*/ 0 w 10417685"/>
              <a:gd name="connsiteY0" fmla="*/ 2327373 h 2353994"/>
              <a:gd name="connsiteX1" fmla="*/ 10076 w 10417685"/>
              <a:gd name="connsiteY1" fmla="*/ 15972 h 2353994"/>
              <a:gd name="connsiteX2" fmla="*/ 3525243 w 10417685"/>
              <a:gd name="connsiteY2" fmla="*/ 1112561 h 2353994"/>
              <a:gd name="connsiteX3" fmla="*/ 6647074 w 10417685"/>
              <a:gd name="connsiteY3" fmla="*/ 1288166 h 2353994"/>
              <a:gd name="connsiteX4" fmla="*/ 8517710 w 10417685"/>
              <a:gd name="connsiteY4" fmla="*/ 1780282 h 2353994"/>
              <a:gd name="connsiteX5" fmla="*/ 10417685 w 10417685"/>
              <a:gd name="connsiteY5" fmla="*/ 2353994 h 2353994"/>
              <a:gd name="connsiteX6" fmla="*/ 0 w 10417685"/>
              <a:gd name="connsiteY6" fmla="*/ 2327373 h 2353994"/>
              <a:gd name="connsiteX0" fmla="*/ 0 w 10417685"/>
              <a:gd name="connsiteY0" fmla="*/ 2327373 h 2353994"/>
              <a:gd name="connsiteX1" fmla="*/ 10076 w 10417685"/>
              <a:gd name="connsiteY1" fmla="*/ 15972 h 2353994"/>
              <a:gd name="connsiteX2" fmla="*/ 3525243 w 10417685"/>
              <a:gd name="connsiteY2" fmla="*/ 1112561 h 2353994"/>
              <a:gd name="connsiteX3" fmla="*/ 6647074 w 10417685"/>
              <a:gd name="connsiteY3" fmla="*/ 1288166 h 2353994"/>
              <a:gd name="connsiteX4" fmla="*/ 8517710 w 10417685"/>
              <a:gd name="connsiteY4" fmla="*/ 1780282 h 2353994"/>
              <a:gd name="connsiteX5" fmla="*/ 10417685 w 10417685"/>
              <a:gd name="connsiteY5" fmla="*/ 2353994 h 2353994"/>
              <a:gd name="connsiteX6" fmla="*/ 0 w 10417685"/>
              <a:gd name="connsiteY6" fmla="*/ 2327373 h 2353994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17685" h="2360728">
                <a:moveTo>
                  <a:pt x="0" y="2360728"/>
                </a:moveTo>
                <a:cubicBezTo>
                  <a:pt x="5201" y="1942992"/>
                  <a:pt x="-3531" y="533169"/>
                  <a:pt x="10076" y="15972"/>
                </a:cubicBezTo>
                <a:cubicBezTo>
                  <a:pt x="1596611" y="-140608"/>
                  <a:pt x="2419077" y="900529"/>
                  <a:pt x="3525243" y="1112561"/>
                </a:cubicBezTo>
                <a:cubicBezTo>
                  <a:pt x="4631409" y="1324593"/>
                  <a:pt x="4893995" y="1071022"/>
                  <a:pt x="6647074" y="1288166"/>
                </a:cubicBezTo>
                <a:cubicBezTo>
                  <a:pt x="7684970" y="1430958"/>
                  <a:pt x="7768526" y="1534458"/>
                  <a:pt x="8517710" y="1780282"/>
                </a:cubicBezTo>
                <a:cubicBezTo>
                  <a:pt x="8954611" y="1917780"/>
                  <a:pt x="10039343" y="2051201"/>
                  <a:pt x="10417685" y="2353994"/>
                </a:cubicBezTo>
                <a:lnTo>
                  <a:pt x="0" y="2360728"/>
                </a:lnTo>
                <a:close/>
              </a:path>
            </a:pathLst>
          </a:custGeom>
          <a:solidFill>
            <a:srgbClr val="FFEA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E16D3422-A50B-B3AA-FEB3-A9477711DD2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5712" y="1225087"/>
            <a:ext cx="8247888" cy="461665"/>
          </a:xfrm>
          <a:prstGeom prst="rect">
            <a:avLst/>
          </a:prstGeom>
        </p:spPr>
        <p:txBody>
          <a:bodyPr anchor="t">
            <a:spAutoFit/>
          </a:bodyPr>
          <a:lstStyle>
            <a:lvl1pPr algn="l">
              <a:defRPr sz="240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/>
              <a:t>Insert text here.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50890" y="-258243"/>
            <a:ext cx="3263782" cy="2587275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0C0D73D9-FEA9-B2BE-728F-13335E3F8DA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alphaModFix amt="71000"/>
          </a:blip>
          <a:srcRect l="29810" t="-1" b="-7389"/>
          <a:stretch/>
        </p:blipFill>
        <p:spPr>
          <a:xfrm rot="10800000">
            <a:off x="7392662" y="4102578"/>
            <a:ext cx="1751338" cy="2769172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74B6A5D2-AE0B-C9DA-09D7-5E073D78C568}"/>
              </a:ext>
            </a:extLst>
          </p:cNvPr>
          <p:cNvSpPr txBox="1"/>
          <p:nvPr userDrawn="1"/>
        </p:nvSpPr>
        <p:spPr>
          <a:xfrm>
            <a:off x="325712" y="379712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Success Criteria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421788D-0C1E-E8A1-74A4-C29D47F68D39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C6A593A-485E-C20B-274B-F08833947DC5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D334F8AB-3874-90B2-F567-B88AFA2F510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87239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ctivating Prior Knowledge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>
            <a:extLst>
              <a:ext uri="{FF2B5EF4-FFF2-40B4-BE49-F238E27FC236}">
                <a16:creationId xmlns:a16="http://schemas.microsoft.com/office/drawing/2014/main" id="{A6FCC9DC-7674-AE9E-A646-F1E42E1748E6}"/>
              </a:ext>
            </a:extLst>
          </p:cNvPr>
          <p:cNvSpPr/>
          <p:nvPr userDrawn="1"/>
        </p:nvSpPr>
        <p:spPr>
          <a:xfrm>
            <a:off x="1950028" y="5916898"/>
            <a:ext cx="7034859" cy="941103"/>
          </a:xfrm>
          <a:custGeom>
            <a:avLst/>
            <a:gdLst>
              <a:gd name="connsiteX0" fmla="*/ 2238328 w 7034859"/>
              <a:gd name="connsiteY0" fmla="*/ 227 h 941103"/>
              <a:gd name="connsiteX1" fmla="*/ 3682650 w 7034859"/>
              <a:gd name="connsiteY1" fmla="*/ 355175 h 941103"/>
              <a:gd name="connsiteX2" fmla="*/ 5962360 w 7034859"/>
              <a:gd name="connsiteY2" fmla="*/ 577474 h 941103"/>
              <a:gd name="connsiteX3" fmla="*/ 7022631 w 7034859"/>
              <a:gd name="connsiteY3" fmla="*/ 938927 h 941103"/>
              <a:gd name="connsiteX4" fmla="*/ 7034859 w 7034859"/>
              <a:gd name="connsiteY4" fmla="*/ 941103 h 941103"/>
              <a:gd name="connsiteX5" fmla="*/ 16753 w 7034859"/>
              <a:gd name="connsiteY5" fmla="*/ 941103 h 941103"/>
              <a:gd name="connsiteX6" fmla="*/ 0 w 7034859"/>
              <a:gd name="connsiteY6" fmla="*/ 936033 h 941103"/>
              <a:gd name="connsiteX7" fmla="*/ 2027668 w 7034859"/>
              <a:gd name="connsiteY7" fmla="*/ 19702 h 941103"/>
              <a:gd name="connsiteX8" fmla="*/ 2238328 w 7034859"/>
              <a:gd name="connsiteY8" fmla="*/ 227 h 9411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034859" h="941103">
                <a:moveTo>
                  <a:pt x="2238328" y="227"/>
                </a:moveTo>
                <a:cubicBezTo>
                  <a:pt x="2689888" y="-8296"/>
                  <a:pt x="2900293" y="225155"/>
                  <a:pt x="3682650" y="355175"/>
                </a:cubicBezTo>
                <a:cubicBezTo>
                  <a:pt x="4405301" y="456369"/>
                  <a:pt x="5239711" y="171481"/>
                  <a:pt x="5962360" y="577474"/>
                </a:cubicBezTo>
                <a:cubicBezTo>
                  <a:pt x="6424263" y="793374"/>
                  <a:pt x="6810759" y="898148"/>
                  <a:pt x="7022631" y="938927"/>
                </a:cubicBezTo>
                <a:lnTo>
                  <a:pt x="7034859" y="941103"/>
                </a:lnTo>
                <a:lnTo>
                  <a:pt x="16753" y="941103"/>
                </a:lnTo>
                <a:lnTo>
                  <a:pt x="0" y="936033"/>
                </a:lnTo>
                <a:cubicBezTo>
                  <a:pt x="889545" y="439970"/>
                  <a:pt x="1413893" y="116512"/>
                  <a:pt x="2027668" y="19702"/>
                </a:cubicBezTo>
                <a:cubicBezTo>
                  <a:pt x="2104390" y="7601"/>
                  <a:pt x="2173820" y="1445"/>
                  <a:pt x="2238328" y="227"/>
                </a:cubicBezTo>
                <a:close/>
              </a:path>
            </a:pathLst>
          </a:custGeom>
          <a:solidFill>
            <a:srgbClr val="C1E7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E16D3422-A50B-B3AA-FEB3-A9477711DD2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5712" y="1225087"/>
            <a:ext cx="8247888" cy="461665"/>
          </a:xfrm>
          <a:prstGeom prst="rect">
            <a:avLst/>
          </a:prstGeom>
        </p:spPr>
        <p:txBody>
          <a:bodyPr anchor="t">
            <a:spAutoFit/>
          </a:bodyPr>
          <a:lstStyle>
            <a:lvl1pPr algn="l">
              <a:defRPr sz="240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/>
              <a:t>Insert text here.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35281" y="-268075"/>
            <a:ext cx="5744410" cy="2587275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CEC75011-0563-C38D-7E37-C4BA6428587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b="41656"/>
          <a:stretch/>
        </p:blipFill>
        <p:spPr>
          <a:xfrm flipH="1">
            <a:off x="3790333" y="5869588"/>
            <a:ext cx="3290534" cy="990888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8253C57D-C22C-5D8C-7965-85E6F2A9BC56}"/>
              </a:ext>
            </a:extLst>
          </p:cNvPr>
          <p:cNvSpPr txBox="1"/>
          <p:nvPr userDrawn="1"/>
        </p:nvSpPr>
        <p:spPr>
          <a:xfrm>
            <a:off x="2773680" y="629920"/>
            <a:ext cx="0" cy="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noAutofit/>
          </a:bodyPr>
          <a:lstStyle/>
          <a:p>
            <a:pPr>
              <a:spcBef>
                <a:spcPts val="672"/>
              </a:spcBef>
            </a:pPr>
            <a:endParaRPr lang="en-US" sz="2800" i="0">
              <a:solidFill>
                <a:schemeClr val="tx1"/>
              </a:solidFill>
              <a:latin typeface="Calibri"/>
              <a:cs typeface="Calibri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2547FC7-2D6A-9B29-7BA2-5399F8C57E2F}"/>
              </a:ext>
            </a:extLst>
          </p:cNvPr>
          <p:cNvSpPr txBox="1"/>
          <p:nvPr userDrawn="1"/>
        </p:nvSpPr>
        <p:spPr>
          <a:xfrm>
            <a:off x="325712" y="379712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Activating Prior Knowledge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DE26D0B-E491-9B29-B959-FFC5E44175A7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72D51EC-0C17-8ADB-E210-E1E1EFEF44C4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15DEBFE6-C9EE-AE5A-EED2-948F94447BE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425EBF7F-4089-038F-35C0-1B828B3416CC}"/>
              </a:ext>
            </a:extLst>
          </p:cNvPr>
          <p:cNvSpPr txBox="1"/>
          <p:nvPr userDrawn="1"/>
        </p:nvSpPr>
        <p:spPr>
          <a:xfrm>
            <a:off x="2938409" y="1356189"/>
            <a:ext cx="0" cy="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noAutofit/>
          </a:bodyPr>
          <a:lstStyle/>
          <a:p>
            <a:pPr>
              <a:spcBef>
                <a:spcPts val="672"/>
              </a:spcBef>
            </a:pPr>
            <a:endParaRPr lang="en-AU" sz="2800" i="0">
              <a:solidFill>
                <a:schemeClr val="tx1"/>
              </a:solidFill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1524404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 Do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">
            <a:extLst>
              <a:ext uri="{FF2B5EF4-FFF2-40B4-BE49-F238E27FC236}">
                <a16:creationId xmlns:a16="http://schemas.microsoft.com/office/drawing/2014/main" id="{5B5C6CD8-4FEA-EB9F-DD88-2E445C617828}"/>
              </a:ext>
            </a:extLst>
          </p:cNvPr>
          <p:cNvSpPr/>
          <p:nvPr userDrawn="1"/>
        </p:nvSpPr>
        <p:spPr>
          <a:xfrm rot="16200000" flipH="1">
            <a:off x="5094141" y="2540606"/>
            <a:ext cx="6597678" cy="1516464"/>
          </a:xfrm>
          <a:custGeom>
            <a:avLst/>
            <a:gdLst>
              <a:gd name="connsiteX0" fmla="*/ 0 w 6597678"/>
              <a:gd name="connsiteY0" fmla="*/ 468471 h 1516464"/>
              <a:gd name="connsiteX1" fmla="*/ 0 w 6597678"/>
              <a:gd name="connsiteY1" fmla="*/ 1516464 h 1516464"/>
              <a:gd name="connsiteX2" fmla="*/ 1 w 6597678"/>
              <a:gd name="connsiteY2" fmla="*/ 1516464 h 1516464"/>
              <a:gd name="connsiteX3" fmla="*/ 1 w 6597678"/>
              <a:gd name="connsiteY3" fmla="*/ 1509252 h 1516464"/>
              <a:gd name="connsiteX4" fmla="*/ 6597678 w 6597678"/>
              <a:gd name="connsiteY4" fmla="*/ 1509251 h 1516464"/>
              <a:gd name="connsiteX5" fmla="*/ 6544309 w 6597678"/>
              <a:gd name="connsiteY5" fmla="*/ 1460168 h 1516464"/>
              <a:gd name="connsiteX6" fmla="*/ 5900313 w 6597678"/>
              <a:gd name="connsiteY6" fmla="*/ 954271 h 1516464"/>
              <a:gd name="connsiteX7" fmla="*/ 3752683 w 6597678"/>
              <a:gd name="connsiteY7" fmla="*/ 71574 h 1516464"/>
              <a:gd name="connsiteX8" fmla="*/ 2097700 w 6597678"/>
              <a:gd name="connsiteY8" fmla="*/ 172981 h 1516464"/>
              <a:gd name="connsiteX9" fmla="*/ 168322 w 6597678"/>
              <a:gd name="connsiteY9" fmla="*/ 452286 h 1516464"/>
              <a:gd name="connsiteX10" fmla="*/ 0 w 6597678"/>
              <a:gd name="connsiteY10" fmla="*/ 468471 h 1516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597678" h="1516464">
                <a:moveTo>
                  <a:pt x="0" y="468471"/>
                </a:moveTo>
                <a:lnTo>
                  <a:pt x="0" y="1516464"/>
                </a:lnTo>
                <a:lnTo>
                  <a:pt x="1" y="1516464"/>
                </a:lnTo>
                <a:lnTo>
                  <a:pt x="1" y="1509252"/>
                </a:lnTo>
                <a:lnTo>
                  <a:pt x="6597678" y="1509251"/>
                </a:lnTo>
                <a:lnTo>
                  <a:pt x="6544309" y="1460168"/>
                </a:lnTo>
                <a:cubicBezTo>
                  <a:pt x="6380205" y="1287646"/>
                  <a:pt x="6342506" y="1105401"/>
                  <a:pt x="5900313" y="954271"/>
                </a:cubicBezTo>
                <a:cubicBezTo>
                  <a:pt x="4435983" y="629560"/>
                  <a:pt x="4312773" y="213408"/>
                  <a:pt x="3752683" y="71574"/>
                </a:cubicBezTo>
                <a:cubicBezTo>
                  <a:pt x="2858561" y="-77023"/>
                  <a:pt x="2712081" y="29912"/>
                  <a:pt x="2097700" y="172981"/>
                </a:cubicBezTo>
                <a:cubicBezTo>
                  <a:pt x="1176214" y="387565"/>
                  <a:pt x="1017931" y="372726"/>
                  <a:pt x="168322" y="452286"/>
                </a:cubicBezTo>
                <a:lnTo>
                  <a:pt x="0" y="468471"/>
                </a:lnTo>
                <a:close/>
              </a:path>
            </a:pathLst>
          </a:custGeom>
          <a:solidFill>
            <a:srgbClr val="FFEA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E16D3422-A50B-B3AA-FEB3-A9477711DD2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5712" y="1225087"/>
            <a:ext cx="8247888" cy="461665"/>
          </a:xfrm>
          <a:prstGeom prst="rect">
            <a:avLst/>
          </a:prstGeom>
        </p:spPr>
        <p:txBody>
          <a:bodyPr anchor="t">
            <a:spAutoFit/>
          </a:bodyPr>
          <a:lstStyle>
            <a:lvl1pPr algn="l">
              <a:defRPr sz="240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/>
              <a:t>Insert text here.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88677" y="-258243"/>
            <a:ext cx="1048510" cy="2587275"/>
          </a:xfrm>
          <a:prstGeom prst="rect">
            <a:avLst/>
          </a:prstGeom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96FA925C-4818-9C9E-745D-A32DC6B0E05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39262"/>
          <a:stretch/>
        </p:blipFill>
        <p:spPr>
          <a:xfrm>
            <a:off x="7676772" y="2054746"/>
            <a:ext cx="1470884" cy="3595266"/>
          </a:xfrm>
          <a:prstGeom prst="rect">
            <a:avLst/>
          </a:prstGeom>
        </p:spPr>
      </p:pic>
      <p:sp>
        <p:nvSpPr>
          <p:cNvPr id="15" name="Text Placeholder 21">
            <a:extLst>
              <a:ext uri="{FF2B5EF4-FFF2-40B4-BE49-F238E27FC236}">
                <a16:creationId xmlns:a16="http://schemas.microsoft.com/office/drawing/2014/main" id="{E25D797E-A471-30A3-4F68-5B8B8877B10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397428" y="385853"/>
            <a:ext cx="6766560" cy="536575"/>
          </a:xfrm>
        </p:spPr>
        <p:txBody>
          <a:bodyPr anchor="t"/>
          <a:lstStyle>
            <a:lvl1pPr>
              <a:defRPr sz="3600" b="1" i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l">
              <a:spcBef>
                <a:spcPts val="672"/>
              </a:spcBef>
            </a:pPr>
            <a:r>
              <a:rPr lang="en-US"/>
              <a:t>Add Text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1145D46-BF62-057D-F9CB-14929562ADBD}"/>
              </a:ext>
            </a:extLst>
          </p:cNvPr>
          <p:cNvSpPr txBox="1"/>
          <p:nvPr userDrawn="1"/>
        </p:nvSpPr>
        <p:spPr>
          <a:xfrm>
            <a:off x="325712" y="379712"/>
            <a:ext cx="1071716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 Do: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F86909F-C02E-08E8-D24D-771C3431C109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730F54B-F406-0609-2CF4-92D70A6EDFE0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A12D8696-7889-CD5F-C8A6-A1C5EC0C9BF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3578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e Do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CD5C82A-BD62-529F-F9B7-DF7C218EF168}"/>
              </a:ext>
            </a:extLst>
          </p:cNvPr>
          <p:cNvSpPr/>
          <p:nvPr userDrawn="1"/>
        </p:nvSpPr>
        <p:spPr>
          <a:xfrm flipH="1">
            <a:off x="2502402" y="5366051"/>
            <a:ext cx="6641598" cy="1505036"/>
          </a:xfrm>
          <a:custGeom>
            <a:avLst/>
            <a:gdLst>
              <a:gd name="connsiteX0" fmla="*/ 0 w 9144000"/>
              <a:gd name="connsiteY0" fmla="*/ 0 h 5425440"/>
              <a:gd name="connsiteX1" fmla="*/ 9144000 w 9144000"/>
              <a:gd name="connsiteY1" fmla="*/ 0 h 5425440"/>
              <a:gd name="connsiteX2" fmla="*/ 9144000 w 9144000"/>
              <a:gd name="connsiteY2" fmla="*/ 5425440 h 5425440"/>
              <a:gd name="connsiteX3" fmla="*/ 0 w 9144000"/>
              <a:gd name="connsiteY3" fmla="*/ 5425440 h 5425440"/>
              <a:gd name="connsiteX4" fmla="*/ 0 w 9144000"/>
              <a:gd name="connsiteY4" fmla="*/ 0 h 5425440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9144000 w 9144000"/>
              <a:gd name="connsiteY2" fmla="*/ 22 h 5425462"/>
              <a:gd name="connsiteX3" fmla="*/ 9144000 w 9144000"/>
              <a:gd name="connsiteY3" fmla="*/ 5425462 h 5425462"/>
              <a:gd name="connsiteX4" fmla="*/ 0 w 9144000"/>
              <a:gd name="connsiteY4" fmla="*/ 5425462 h 5425462"/>
              <a:gd name="connsiteX5" fmla="*/ 0 w 9144000"/>
              <a:gd name="connsiteY5" fmla="*/ 22 h 5425462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5110480 w 9144000"/>
              <a:gd name="connsiteY2" fmla="*/ 22 h 5425462"/>
              <a:gd name="connsiteX3" fmla="*/ 9144000 w 9144000"/>
              <a:gd name="connsiteY3" fmla="*/ 22 h 5425462"/>
              <a:gd name="connsiteX4" fmla="*/ 9144000 w 9144000"/>
              <a:gd name="connsiteY4" fmla="*/ 5425462 h 5425462"/>
              <a:gd name="connsiteX5" fmla="*/ 0 w 9144000"/>
              <a:gd name="connsiteY5" fmla="*/ 5425462 h 5425462"/>
              <a:gd name="connsiteX6" fmla="*/ 0 w 914400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27200 w 9174480"/>
              <a:gd name="connsiteY0" fmla="*/ 5467225 h 5467225"/>
              <a:gd name="connsiteX1" fmla="*/ 1757680 w 9174480"/>
              <a:gd name="connsiteY1" fmla="*/ 375920 h 5467225"/>
              <a:gd name="connsiteX2" fmla="*/ 5110480 w 9174480"/>
              <a:gd name="connsiteY2" fmla="*/ 0 h 5467225"/>
              <a:gd name="connsiteX3" fmla="*/ 9174480 w 9174480"/>
              <a:gd name="connsiteY3" fmla="*/ 508000 h 5467225"/>
              <a:gd name="connsiteX4" fmla="*/ 9144000 w 9174480"/>
              <a:gd name="connsiteY4" fmla="*/ 5425440 h 5467225"/>
              <a:gd name="connsiteX5" fmla="*/ 0 w 9174480"/>
              <a:gd name="connsiteY5" fmla="*/ 5425440 h 5467225"/>
              <a:gd name="connsiteX6" fmla="*/ 27200 w 9174480"/>
              <a:gd name="connsiteY6" fmla="*/ 5467225 h 5467225"/>
              <a:gd name="connsiteX0" fmla="*/ 0 w 10779289"/>
              <a:gd name="connsiteY0" fmla="*/ 5494425 h 5494425"/>
              <a:gd name="connsiteX1" fmla="*/ 3362489 w 10779289"/>
              <a:gd name="connsiteY1" fmla="*/ 375920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4997510 h 4997510"/>
              <a:gd name="connsiteX1" fmla="*/ 3280890 w 10779289"/>
              <a:gd name="connsiteY1" fmla="*/ 1837413 h 4997510"/>
              <a:gd name="connsiteX2" fmla="*/ 7476893 w 10779289"/>
              <a:gd name="connsiteY2" fmla="*/ 1651894 h 4997510"/>
              <a:gd name="connsiteX3" fmla="*/ 10779289 w 10779289"/>
              <a:gd name="connsiteY3" fmla="*/ 11085 h 4997510"/>
              <a:gd name="connsiteX4" fmla="*/ 10748809 w 10779289"/>
              <a:gd name="connsiteY4" fmla="*/ 4928525 h 4997510"/>
              <a:gd name="connsiteX5" fmla="*/ 1604809 w 10779289"/>
              <a:gd name="connsiteY5" fmla="*/ 4928525 h 4997510"/>
              <a:gd name="connsiteX6" fmla="*/ 0 w 10779289"/>
              <a:gd name="connsiteY6" fmla="*/ 4997510 h 4997510"/>
              <a:gd name="connsiteX0" fmla="*/ 0 w 10806489"/>
              <a:gd name="connsiteY0" fmla="*/ 3870969 h 3870969"/>
              <a:gd name="connsiteX1" fmla="*/ 3280890 w 10806489"/>
              <a:gd name="connsiteY1" fmla="*/ 710872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969 h 3870969"/>
              <a:gd name="connsiteX1" fmla="*/ 3117688 w 10806489"/>
              <a:gd name="connsiteY1" fmla="*/ 1336474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081 h 3870081"/>
              <a:gd name="connsiteX1" fmla="*/ 3117688 w 10806489"/>
              <a:gd name="connsiteY1" fmla="*/ 1335586 h 3870081"/>
              <a:gd name="connsiteX2" fmla="*/ 6824091 w 10806489"/>
              <a:gd name="connsiteY2" fmla="*/ 551665 h 3870081"/>
              <a:gd name="connsiteX3" fmla="*/ 10806489 w 10806489"/>
              <a:gd name="connsiteY3" fmla="*/ 26063 h 3870081"/>
              <a:gd name="connsiteX4" fmla="*/ 10748809 w 10806489"/>
              <a:gd name="connsiteY4" fmla="*/ 3801096 h 3870081"/>
              <a:gd name="connsiteX5" fmla="*/ 1604809 w 10806489"/>
              <a:gd name="connsiteY5" fmla="*/ 3801096 h 3870081"/>
              <a:gd name="connsiteX6" fmla="*/ 0 w 10806489"/>
              <a:gd name="connsiteY6" fmla="*/ 3870081 h 3870081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12559"/>
              <a:gd name="connsiteY0" fmla="*/ 3896092 h 3896092"/>
              <a:gd name="connsiteX1" fmla="*/ 3818893 w 10812559"/>
              <a:gd name="connsiteY1" fmla="*/ 2652452 h 3896092"/>
              <a:gd name="connsiteX2" fmla="*/ 6824091 w 10812559"/>
              <a:gd name="connsiteY2" fmla="*/ 577676 h 3896092"/>
              <a:gd name="connsiteX3" fmla="*/ 10806489 w 10812559"/>
              <a:gd name="connsiteY3" fmla="*/ 52074 h 3896092"/>
              <a:gd name="connsiteX4" fmla="*/ 10812559 w 10812559"/>
              <a:gd name="connsiteY4" fmla="*/ 3827108 h 3896092"/>
              <a:gd name="connsiteX5" fmla="*/ 1604809 w 10812559"/>
              <a:gd name="connsiteY5" fmla="*/ 3827107 h 3896092"/>
              <a:gd name="connsiteX6" fmla="*/ 0 w 10812559"/>
              <a:gd name="connsiteY6" fmla="*/ 3896092 h 3896092"/>
              <a:gd name="connsiteX0" fmla="*/ 0 w 10812559"/>
              <a:gd name="connsiteY0" fmla="*/ 3886471 h 3886471"/>
              <a:gd name="connsiteX1" fmla="*/ 1364675 w 10812559"/>
              <a:gd name="connsiteY1" fmla="*/ 1989434 h 3886471"/>
              <a:gd name="connsiteX2" fmla="*/ 6824091 w 10812559"/>
              <a:gd name="connsiteY2" fmla="*/ 568055 h 3886471"/>
              <a:gd name="connsiteX3" fmla="*/ 10806489 w 10812559"/>
              <a:gd name="connsiteY3" fmla="*/ 42453 h 3886471"/>
              <a:gd name="connsiteX4" fmla="*/ 10812559 w 10812559"/>
              <a:gd name="connsiteY4" fmla="*/ 3817487 h 3886471"/>
              <a:gd name="connsiteX5" fmla="*/ 1604809 w 10812559"/>
              <a:gd name="connsiteY5" fmla="*/ 3817486 h 3886471"/>
              <a:gd name="connsiteX6" fmla="*/ 0 w 10812559"/>
              <a:gd name="connsiteY6" fmla="*/ 3886471 h 3886471"/>
              <a:gd name="connsiteX0" fmla="*/ -1 w 10892241"/>
              <a:gd name="connsiteY0" fmla="*/ 3822729 h 3822730"/>
              <a:gd name="connsiteX1" fmla="*/ 1444357 w 10892241"/>
              <a:gd name="connsiteY1" fmla="*/ 1989434 h 3822730"/>
              <a:gd name="connsiteX2" fmla="*/ 6903773 w 10892241"/>
              <a:gd name="connsiteY2" fmla="*/ 568055 h 3822730"/>
              <a:gd name="connsiteX3" fmla="*/ 10886171 w 10892241"/>
              <a:gd name="connsiteY3" fmla="*/ 42453 h 3822730"/>
              <a:gd name="connsiteX4" fmla="*/ 10892241 w 10892241"/>
              <a:gd name="connsiteY4" fmla="*/ 3817487 h 3822730"/>
              <a:gd name="connsiteX5" fmla="*/ 1684491 w 10892241"/>
              <a:gd name="connsiteY5" fmla="*/ 3817486 h 3822730"/>
              <a:gd name="connsiteX6" fmla="*/ -1 w 10892241"/>
              <a:gd name="connsiteY6" fmla="*/ 3822729 h 3822730"/>
              <a:gd name="connsiteX0" fmla="*/ 766627 w 11658869"/>
              <a:gd name="connsiteY0" fmla="*/ 3824359 h 3824358"/>
              <a:gd name="connsiteX1" fmla="*/ 904193 w 11658869"/>
              <a:gd name="connsiteY1" fmla="*/ 2118555 h 3824358"/>
              <a:gd name="connsiteX2" fmla="*/ 7670401 w 11658869"/>
              <a:gd name="connsiteY2" fmla="*/ 569685 h 3824358"/>
              <a:gd name="connsiteX3" fmla="*/ 11652799 w 11658869"/>
              <a:gd name="connsiteY3" fmla="*/ 44083 h 3824358"/>
              <a:gd name="connsiteX4" fmla="*/ 11658869 w 11658869"/>
              <a:gd name="connsiteY4" fmla="*/ 3819117 h 3824358"/>
              <a:gd name="connsiteX5" fmla="*/ 2451119 w 11658869"/>
              <a:gd name="connsiteY5" fmla="*/ 3819116 h 3824358"/>
              <a:gd name="connsiteX6" fmla="*/ 766627 w 11658869"/>
              <a:gd name="connsiteY6" fmla="*/ 3824359 h 3824358"/>
              <a:gd name="connsiteX0" fmla="*/ -1 w 10892241"/>
              <a:gd name="connsiteY0" fmla="*/ 3824359 h 3824360"/>
              <a:gd name="connsiteX1" fmla="*/ 137565 w 10892241"/>
              <a:gd name="connsiteY1" fmla="*/ 2118555 h 3824360"/>
              <a:gd name="connsiteX2" fmla="*/ 6903773 w 10892241"/>
              <a:gd name="connsiteY2" fmla="*/ 569685 h 3824360"/>
              <a:gd name="connsiteX3" fmla="*/ 10886171 w 10892241"/>
              <a:gd name="connsiteY3" fmla="*/ 44083 h 3824360"/>
              <a:gd name="connsiteX4" fmla="*/ 10892241 w 10892241"/>
              <a:gd name="connsiteY4" fmla="*/ 3819117 h 3824360"/>
              <a:gd name="connsiteX5" fmla="*/ 1684491 w 10892241"/>
              <a:gd name="connsiteY5" fmla="*/ 3819116 h 3824360"/>
              <a:gd name="connsiteX6" fmla="*/ -1 w 10892241"/>
              <a:gd name="connsiteY6" fmla="*/ 3824359 h 3824360"/>
              <a:gd name="connsiteX0" fmla="*/ 1 w 10892243"/>
              <a:gd name="connsiteY0" fmla="*/ 3824784 h 3824784"/>
              <a:gd name="connsiteX1" fmla="*/ 89757 w 10892243"/>
              <a:gd name="connsiteY1" fmla="*/ 2150852 h 3824784"/>
              <a:gd name="connsiteX2" fmla="*/ 6903775 w 10892243"/>
              <a:gd name="connsiteY2" fmla="*/ 570110 h 3824784"/>
              <a:gd name="connsiteX3" fmla="*/ 10886173 w 10892243"/>
              <a:gd name="connsiteY3" fmla="*/ 44508 h 3824784"/>
              <a:gd name="connsiteX4" fmla="*/ 10892243 w 10892243"/>
              <a:gd name="connsiteY4" fmla="*/ 3819542 h 3824784"/>
              <a:gd name="connsiteX5" fmla="*/ 1684493 w 10892243"/>
              <a:gd name="connsiteY5" fmla="*/ 3819541 h 3824784"/>
              <a:gd name="connsiteX6" fmla="*/ 1 w 10892243"/>
              <a:gd name="connsiteY6" fmla="*/ 3824784 h 3824784"/>
              <a:gd name="connsiteX0" fmla="*/ -1 w 10892241"/>
              <a:gd name="connsiteY0" fmla="*/ 3824784 h 3824784"/>
              <a:gd name="connsiteX1" fmla="*/ 89755 w 10892241"/>
              <a:gd name="connsiteY1" fmla="*/ 2150852 h 3824784"/>
              <a:gd name="connsiteX2" fmla="*/ 6903773 w 10892241"/>
              <a:gd name="connsiteY2" fmla="*/ 570110 h 3824784"/>
              <a:gd name="connsiteX3" fmla="*/ 10886171 w 10892241"/>
              <a:gd name="connsiteY3" fmla="*/ 44508 h 3824784"/>
              <a:gd name="connsiteX4" fmla="*/ 10892241 w 10892241"/>
              <a:gd name="connsiteY4" fmla="*/ 3819542 h 3824784"/>
              <a:gd name="connsiteX5" fmla="*/ 1684491 w 10892241"/>
              <a:gd name="connsiteY5" fmla="*/ 3819541 h 3824784"/>
              <a:gd name="connsiteX6" fmla="*/ -1 w 10892241"/>
              <a:gd name="connsiteY6" fmla="*/ 3824784 h 3824784"/>
              <a:gd name="connsiteX0" fmla="*/ 1 w 10876308"/>
              <a:gd name="connsiteY0" fmla="*/ 3824788 h 3824789"/>
              <a:gd name="connsiteX1" fmla="*/ 73822 w 10876308"/>
              <a:gd name="connsiteY1" fmla="*/ 2150852 h 3824789"/>
              <a:gd name="connsiteX2" fmla="*/ 6887840 w 10876308"/>
              <a:gd name="connsiteY2" fmla="*/ 570110 h 3824789"/>
              <a:gd name="connsiteX3" fmla="*/ 10870238 w 10876308"/>
              <a:gd name="connsiteY3" fmla="*/ 44508 h 3824789"/>
              <a:gd name="connsiteX4" fmla="*/ 10876308 w 10876308"/>
              <a:gd name="connsiteY4" fmla="*/ 3819542 h 3824789"/>
              <a:gd name="connsiteX5" fmla="*/ 1668558 w 10876308"/>
              <a:gd name="connsiteY5" fmla="*/ 3819541 h 3824789"/>
              <a:gd name="connsiteX6" fmla="*/ 1 w 10876308"/>
              <a:gd name="connsiteY6" fmla="*/ 3824788 h 3824789"/>
              <a:gd name="connsiteX0" fmla="*/ 32581 w 10908888"/>
              <a:gd name="connsiteY0" fmla="*/ 3824788 h 3824787"/>
              <a:gd name="connsiteX1" fmla="*/ 106402 w 10908888"/>
              <a:gd name="connsiteY1" fmla="*/ 2150852 h 3824787"/>
              <a:gd name="connsiteX2" fmla="*/ 6920420 w 10908888"/>
              <a:gd name="connsiteY2" fmla="*/ 570110 h 3824787"/>
              <a:gd name="connsiteX3" fmla="*/ 10902818 w 10908888"/>
              <a:gd name="connsiteY3" fmla="*/ 44508 h 3824787"/>
              <a:gd name="connsiteX4" fmla="*/ 10908888 w 10908888"/>
              <a:gd name="connsiteY4" fmla="*/ 3819542 h 3824787"/>
              <a:gd name="connsiteX5" fmla="*/ 1701138 w 10908888"/>
              <a:gd name="connsiteY5" fmla="*/ 3819541 h 3824787"/>
              <a:gd name="connsiteX6" fmla="*/ 32581 w 10908888"/>
              <a:gd name="connsiteY6" fmla="*/ 3824788 h 3824787"/>
              <a:gd name="connsiteX0" fmla="*/ 21948 w 10898255"/>
              <a:gd name="connsiteY0" fmla="*/ 3824788 h 3824789"/>
              <a:gd name="connsiteX1" fmla="*/ 111706 w 10898255"/>
              <a:gd name="connsiteY1" fmla="*/ 2150852 h 3824789"/>
              <a:gd name="connsiteX2" fmla="*/ 6909787 w 10898255"/>
              <a:gd name="connsiteY2" fmla="*/ 570110 h 3824789"/>
              <a:gd name="connsiteX3" fmla="*/ 10892185 w 10898255"/>
              <a:gd name="connsiteY3" fmla="*/ 44508 h 3824789"/>
              <a:gd name="connsiteX4" fmla="*/ 10898255 w 10898255"/>
              <a:gd name="connsiteY4" fmla="*/ 3819542 h 3824789"/>
              <a:gd name="connsiteX5" fmla="*/ 1690505 w 10898255"/>
              <a:gd name="connsiteY5" fmla="*/ 3819541 h 3824789"/>
              <a:gd name="connsiteX6" fmla="*/ 21948 w 10898255"/>
              <a:gd name="connsiteY6" fmla="*/ 3824788 h 3824789"/>
              <a:gd name="connsiteX0" fmla="*/ -1 w 10876306"/>
              <a:gd name="connsiteY0" fmla="*/ 3824788 h 3824787"/>
              <a:gd name="connsiteX1" fmla="*/ 89757 w 10876306"/>
              <a:gd name="connsiteY1" fmla="*/ 2150852 h 3824787"/>
              <a:gd name="connsiteX2" fmla="*/ 6887838 w 10876306"/>
              <a:gd name="connsiteY2" fmla="*/ 570110 h 3824787"/>
              <a:gd name="connsiteX3" fmla="*/ 10870236 w 10876306"/>
              <a:gd name="connsiteY3" fmla="*/ 44508 h 3824787"/>
              <a:gd name="connsiteX4" fmla="*/ 10876306 w 10876306"/>
              <a:gd name="connsiteY4" fmla="*/ 3819542 h 3824787"/>
              <a:gd name="connsiteX5" fmla="*/ 1668556 w 10876306"/>
              <a:gd name="connsiteY5" fmla="*/ 3819541 h 3824787"/>
              <a:gd name="connsiteX6" fmla="*/ -1 w 10876306"/>
              <a:gd name="connsiteY6" fmla="*/ 3824788 h 3824787"/>
              <a:gd name="connsiteX0" fmla="*/ 1 w 10876308"/>
              <a:gd name="connsiteY0" fmla="*/ 3824576 h 3824577"/>
              <a:gd name="connsiteX1" fmla="*/ 41950 w 10876308"/>
              <a:gd name="connsiteY1" fmla="*/ 2134703 h 3824577"/>
              <a:gd name="connsiteX2" fmla="*/ 6887840 w 10876308"/>
              <a:gd name="connsiteY2" fmla="*/ 569898 h 3824577"/>
              <a:gd name="connsiteX3" fmla="*/ 10870238 w 10876308"/>
              <a:gd name="connsiteY3" fmla="*/ 44296 h 3824577"/>
              <a:gd name="connsiteX4" fmla="*/ 10876308 w 10876308"/>
              <a:gd name="connsiteY4" fmla="*/ 3819330 h 3824577"/>
              <a:gd name="connsiteX5" fmla="*/ 1668558 w 10876308"/>
              <a:gd name="connsiteY5" fmla="*/ 3819329 h 3824577"/>
              <a:gd name="connsiteX6" fmla="*/ 1 w 10876308"/>
              <a:gd name="connsiteY6" fmla="*/ 3824576 h 3824577"/>
              <a:gd name="connsiteX0" fmla="*/ -1 w 10876306"/>
              <a:gd name="connsiteY0" fmla="*/ 3824576 h 3824575"/>
              <a:gd name="connsiteX1" fmla="*/ 41948 w 10876306"/>
              <a:gd name="connsiteY1" fmla="*/ 2134703 h 3824575"/>
              <a:gd name="connsiteX2" fmla="*/ 6887838 w 10876306"/>
              <a:gd name="connsiteY2" fmla="*/ 569898 h 3824575"/>
              <a:gd name="connsiteX3" fmla="*/ 10870236 w 10876306"/>
              <a:gd name="connsiteY3" fmla="*/ 44296 h 3824575"/>
              <a:gd name="connsiteX4" fmla="*/ 10876306 w 10876306"/>
              <a:gd name="connsiteY4" fmla="*/ 3819330 h 3824575"/>
              <a:gd name="connsiteX5" fmla="*/ 1668556 w 10876306"/>
              <a:gd name="connsiteY5" fmla="*/ 3819329 h 3824575"/>
              <a:gd name="connsiteX6" fmla="*/ -1 w 10876306"/>
              <a:gd name="connsiteY6" fmla="*/ 3824576 h 3824575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1636685 w 10844435"/>
              <a:gd name="connsiteY5" fmla="*/ 3788764 h 3788765"/>
              <a:gd name="connsiteX6" fmla="*/ 0 w 10844435"/>
              <a:gd name="connsiteY6" fmla="*/ 3746206 h 3788765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9668671 w 10844435"/>
              <a:gd name="connsiteY5" fmla="*/ 3788763 h 3788765"/>
              <a:gd name="connsiteX6" fmla="*/ 0 w 10844435"/>
              <a:gd name="connsiteY6" fmla="*/ 3746206 h 3788765"/>
              <a:gd name="connsiteX0" fmla="*/ 0 w 10838366"/>
              <a:gd name="connsiteY0" fmla="*/ 3746206 h 3788763"/>
              <a:gd name="connsiteX1" fmla="*/ 10077 w 10838366"/>
              <a:gd name="connsiteY1" fmla="*/ 2104138 h 3788763"/>
              <a:gd name="connsiteX2" fmla="*/ 3318069 w 10838366"/>
              <a:gd name="connsiteY2" fmla="*/ 1638950 h 3788763"/>
              <a:gd name="connsiteX3" fmla="*/ 10838365 w 10838366"/>
              <a:gd name="connsiteY3" fmla="*/ 13731 h 3788763"/>
              <a:gd name="connsiteX4" fmla="*/ 9282660 w 10838366"/>
              <a:gd name="connsiteY4" fmla="*/ 2864449 h 3788763"/>
              <a:gd name="connsiteX5" fmla="*/ 9668671 w 10838366"/>
              <a:gd name="connsiteY5" fmla="*/ 3788763 h 3788763"/>
              <a:gd name="connsiteX6" fmla="*/ 0 w 10838366"/>
              <a:gd name="connsiteY6" fmla="*/ 3746206 h 3788763"/>
              <a:gd name="connsiteX0" fmla="*/ 0 w 10838366"/>
              <a:gd name="connsiteY0" fmla="*/ 3746206 h 3772827"/>
              <a:gd name="connsiteX1" fmla="*/ 10077 w 10838366"/>
              <a:gd name="connsiteY1" fmla="*/ 2104138 h 3772827"/>
              <a:gd name="connsiteX2" fmla="*/ 3318069 w 10838366"/>
              <a:gd name="connsiteY2" fmla="*/ 1638950 h 3772827"/>
              <a:gd name="connsiteX3" fmla="*/ 10838365 w 10838366"/>
              <a:gd name="connsiteY3" fmla="*/ 13731 h 3772827"/>
              <a:gd name="connsiteX4" fmla="*/ 9282660 w 10838366"/>
              <a:gd name="connsiteY4" fmla="*/ 2864449 h 3772827"/>
              <a:gd name="connsiteX5" fmla="*/ 10417685 w 10838366"/>
              <a:gd name="connsiteY5" fmla="*/ 3772827 h 3772827"/>
              <a:gd name="connsiteX6" fmla="*/ 0 w 10838366"/>
              <a:gd name="connsiteY6" fmla="*/ 3746206 h 3772827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55033 h 2381654"/>
              <a:gd name="connsiteX1" fmla="*/ 10077 w 10417685"/>
              <a:gd name="connsiteY1" fmla="*/ 712965 h 2381654"/>
              <a:gd name="connsiteX2" fmla="*/ 3318069 w 10417685"/>
              <a:gd name="connsiteY2" fmla="*/ 247777 h 2381654"/>
              <a:gd name="connsiteX3" fmla="*/ 5913994 w 10417685"/>
              <a:gd name="connsiteY3" fmla="*/ 88715 h 2381654"/>
              <a:gd name="connsiteX4" fmla="*/ 9282660 w 10417685"/>
              <a:gd name="connsiteY4" fmla="*/ 1473276 h 2381654"/>
              <a:gd name="connsiteX5" fmla="*/ 10417685 w 10417685"/>
              <a:gd name="connsiteY5" fmla="*/ 2381654 h 2381654"/>
              <a:gd name="connsiteX6" fmla="*/ 0 w 10417685"/>
              <a:gd name="connsiteY6" fmla="*/ 2355033 h 2381654"/>
              <a:gd name="connsiteX0" fmla="*/ 0 w 10417685"/>
              <a:gd name="connsiteY0" fmla="*/ 2378583 h 2405204"/>
              <a:gd name="connsiteX1" fmla="*/ 10077 w 10417685"/>
              <a:gd name="connsiteY1" fmla="*/ 736515 h 2405204"/>
              <a:gd name="connsiteX2" fmla="*/ 3318069 w 10417685"/>
              <a:gd name="connsiteY2" fmla="*/ 271327 h 2405204"/>
              <a:gd name="connsiteX3" fmla="*/ 5913994 w 10417685"/>
              <a:gd name="connsiteY3" fmla="*/ 112265 h 2405204"/>
              <a:gd name="connsiteX4" fmla="*/ 9282660 w 10417685"/>
              <a:gd name="connsiteY4" fmla="*/ 1496826 h 2405204"/>
              <a:gd name="connsiteX5" fmla="*/ 10417685 w 10417685"/>
              <a:gd name="connsiteY5" fmla="*/ 2405204 h 2405204"/>
              <a:gd name="connsiteX6" fmla="*/ 0 w 10417685"/>
              <a:gd name="connsiteY6" fmla="*/ 2378583 h 2405204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51393 h 2378014"/>
              <a:gd name="connsiteX1" fmla="*/ 10076 w 10417685"/>
              <a:gd name="connsiteY1" fmla="*/ 39992 h 2378014"/>
              <a:gd name="connsiteX2" fmla="*/ 3318069 w 10417685"/>
              <a:gd name="connsiteY2" fmla="*/ 244137 h 2378014"/>
              <a:gd name="connsiteX3" fmla="*/ 5913994 w 10417685"/>
              <a:gd name="connsiteY3" fmla="*/ 85075 h 2378014"/>
              <a:gd name="connsiteX4" fmla="*/ 9282660 w 10417685"/>
              <a:gd name="connsiteY4" fmla="*/ 1469636 h 2378014"/>
              <a:gd name="connsiteX5" fmla="*/ 10417685 w 10417685"/>
              <a:gd name="connsiteY5" fmla="*/ 2378014 h 2378014"/>
              <a:gd name="connsiteX6" fmla="*/ 0 w 10417685"/>
              <a:gd name="connsiteY6" fmla="*/ 2351393 h 2378014"/>
              <a:gd name="connsiteX0" fmla="*/ 0 w 10417685"/>
              <a:gd name="connsiteY0" fmla="*/ 2322969 h 2349590"/>
              <a:gd name="connsiteX1" fmla="*/ 10076 w 10417685"/>
              <a:gd name="connsiteY1" fmla="*/ 11568 h 2349590"/>
              <a:gd name="connsiteX2" fmla="*/ 3923655 w 10417685"/>
              <a:gd name="connsiteY2" fmla="*/ 1347205 h 2349590"/>
              <a:gd name="connsiteX3" fmla="*/ 5913994 w 10417685"/>
              <a:gd name="connsiteY3" fmla="*/ 56651 h 2349590"/>
              <a:gd name="connsiteX4" fmla="*/ 9282660 w 10417685"/>
              <a:gd name="connsiteY4" fmla="*/ 1441212 h 2349590"/>
              <a:gd name="connsiteX5" fmla="*/ 10417685 w 10417685"/>
              <a:gd name="connsiteY5" fmla="*/ 2349590 h 2349590"/>
              <a:gd name="connsiteX6" fmla="*/ 0 w 10417685"/>
              <a:gd name="connsiteY6" fmla="*/ 2322969 h 2349590"/>
              <a:gd name="connsiteX0" fmla="*/ 0 w 10417685"/>
              <a:gd name="connsiteY0" fmla="*/ 2324912 h 2351533"/>
              <a:gd name="connsiteX1" fmla="*/ 10076 w 10417685"/>
              <a:gd name="connsiteY1" fmla="*/ 13511 h 2351533"/>
              <a:gd name="connsiteX2" fmla="*/ 3923655 w 10417685"/>
              <a:gd name="connsiteY2" fmla="*/ 1349148 h 2351533"/>
              <a:gd name="connsiteX3" fmla="*/ 6599263 w 10417685"/>
              <a:gd name="connsiteY3" fmla="*/ 1461006 h 2351533"/>
              <a:gd name="connsiteX4" fmla="*/ 9282660 w 10417685"/>
              <a:gd name="connsiteY4" fmla="*/ 1443155 h 2351533"/>
              <a:gd name="connsiteX5" fmla="*/ 10417685 w 10417685"/>
              <a:gd name="connsiteY5" fmla="*/ 2351533 h 2351533"/>
              <a:gd name="connsiteX6" fmla="*/ 0 w 10417685"/>
              <a:gd name="connsiteY6" fmla="*/ 2324912 h 2351533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8565520 w 10417685"/>
              <a:gd name="connsiteY4" fmla="*/ 1809696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8517710 w 10417685"/>
              <a:gd name="connsiteY4" fmla="*/ 1777823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7775 h 2354396"/>
              <a:gd name="connsiteX1" fmla="*/ 10076 w 10417685"/>
              <a:gd name="connsiteY1" fmla="*/ 16374 h 2354396"/>
              <a:gd name="connsiteX2" fmla="*/ 3525243 w 10417685"/>
              <a:gd name="connsiteY2" fmla="*/ 1112963 h 2354396"/>
              <a:gd name="connsiteX3" fmla="*/ 6599263 w 10417685"/>
              <a:gd name="connsiteY3" fmla="*/ 1463869 h 2354396"/>
              <a:gd name="connsiteX4" fmla="*/ 8517710 w 10417685"/>
              <a:gd name="connsiteY4" fmla="*/ 1780684 h 2354396"/>
              <a:gd name="connsiteX5" fmla="*/ 10417685 w 10417685"/>
              <a:gd name="connsiteY5" fmla="*/ 2354396 h 2354396"/>
              <a:gd name="connsiteX6" fmla="*/ 0 w 10417685"/>
              <a:gd name="connsiteY6" fmla="*/ 2327775 h 2354396"/>
              <a:gd name="connsiteX0" fmla="*/ 0 w 10417685"/>
              <a:gd name="connsiteY0" fmla="*/ 2327373 h 2353994"/>
              <a:gd name="connsiteX1" fmla="*/ 10076 w 10417685"/>
              <a:gd name="connsiteY1" fmla="*/ 15972 h 2353994"/>
              <a:gd name="connsiteX2" fmla="*/ 3525243 w 10417685"/>
              <a:gd name="connsiteY2" fmla="*/ 1112561 h 2353994"/>
              <a:gd name="connsiteX3" fmla="*/ 6647074 w 10417685"/>
              <a:gd name="connsiteY3" fmla="*/ 1288166 h 2353994"/>
              <a:gd name="connsiteX4" fmla="*/ 8517710 w 10417685"/>
              <a:gd name="connsiteY4" fmla="*/ 1780282 h 2353994"/>
              <a:gd name="connsiteX5" fmla="*/ 10417685 w 10417685"/>
              <a:gd name="connsiteY5" fmla="*/ 2353994 h 2353994"/>
              <a:gd name="connsiteX6" fmla="*/ 0 w 10417685"/>
              <a:gd name="connsiteY6" fmla="*/ 2327373 h 2353994"/>
              <a:gd name="connsiteX0" fmla="*/ 0 w 10417685"/>
              <a:gd name="connsiteY0" fmla="*/ 2327373 h 2353994"/>
              <a:gd name="connsiteX1" fmla="*/ 10076 w 10417685"/>
              <a:gd name="connsiteY1" fmla="*/ 15972 h 2353994"/>
              <a:gd name="connsiteX2" fmla="*/ 3525243 w 10417685"/>
              <a:gd name="connsiteY2" fmla="*/ 1112561 h 2353994"/>
              <a:gd name="connsiteX3" fmla="*/ 6647074 w 10417685"/>
              <a:gd name="connsiteY3" fmla="*/ 1288166 h 2353994"/>
              <a:gd name="connsiteX4" fmla="*/ 8517710 w 10417685"/>
              <a:gd name="connsiteY4" fmla="*/ 1780282 h 2353994"/>
              <a:gd name="connsiteX5" fmla="*/ 10417685 w 10417685"/>
              <a:gd name="connsiteY5" fmla="*/ 2353994 h 2353994"/>
              <a:gd name="connsiteX6" fmla="*/ 0 w 10417685"/>
              <a:gd name="connsiteY6" fmla="*/ 2327373 h 2353994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17685" h="2360728">
                <a:moveTo>
                  <a:pt x="0" y="2360728"/>
                </a:moveTo>
                <a:cubicBezTo>
                  <a:pt x="5201" y="1942992"/>
                  <a:pt x="-3531" y="533169"/>
                  <a:pt x="10076" y="15972"/>
                </a:cubicBezTo>
                <a:cubicBezTo>
                  <a:pt x="1596611" y="-140608"/>
                  <a:pt x="2419077" y="900529"/>
                  <a:pt x="3525243" y="1112561"/>
                </a:cubicBezTo>
                <a:cubicBezTo>
                  <a:pt x="4631409" y="1324593"/>
                  <a:pt x="4893995" y="1071022"/>
                  <a:pt x="6647074" y="1288166"/>
                </a:cubicBezTo>
                <a:cubicBezTo>
                  <a:pt x="7684970" y="1430958"/>
                  <a:pt x="7768526" y="1534458"/>
                  <a:pt x="8517710" y="1780282"/>
                </a:cubicBezTo>
                <a:cubicBezTo>
                  <a:pt x="8954611" y="1917780"/>
                  <a:pt x="10039343" y="2051201"/>
                  <a:pt x="10417685" y="2353994"/>
                </a:cubicBezTo>
                <a:lnTo>
                  <a:pt x="0" y="2360728"/>
                </a:lnTo>
                <a:close/>
              </a:path>
            </a:pathLst>
          </a:custGeom>
          <a:solidFill>
            <a:srgbClr val="EAC1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E16D3422-A50B-B3AA-FEB3-A9477711DD2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5712" y="1225087"/>
            <a:ext cx="8247888" cy="461665"/>
          </a:xfrm>
          <a:prstGeom prst="rect">
            <a:avLst/>
          </a:prstGeom>
        </p:spPr>
        <p:txBody>
          <a:bodyPr anchor="t">
            <a:spAutoFit/>
          </a:bodyPr>
          <a:lstStyle>
            <a:lvl1pPr algn="l">
              <a:defRPr sz="240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/>
              <a:t>Insert text here.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86999" y="-258243"/>
            <a:ext cx="1476118" cy="258727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1C266C0-F79A-09AF-E1DC-C4EAC2B9FBC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alphaModFix amt="71000"/>
          </a:blip>
          <a:srcRect l="29810" t="-1" b="-7389"/>
          <a:stretch/>
        </p:blipFill>
        <p:spPr>
          <a:xfrm rot="16200000">
            <a:off x="4920041" y="4726713"/>
            <a:ext cx="1656735" cy="2619588"/>
          </a:xfrm>
          <a:prstGeom prst="rect">
            <a:avLst/>
          </a:prstGeom>
        </p:spPr>
      </p:pic>
      <p:sp>
        <p:nvSpPr>
          <p:cNvPr id="9" name="Text Placeholder 21">
            <a:extLst>
              <a:ext uri="{FF2B5EF4-FFF2-40B4-BE49-F238E27FC236}">
                <a16:creationId xmlns:a16="http://schemas.microsoft.com/office/drawing/2014/main" id="{77C3B25B-748D-857C-5972-3F546B98427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872948" y="385853"/>
            <a:ext cx="6766560" cy="536575"/>
          </a:xfrm>
        </p:spPr>
        <p:txBody>
          <a:bodyPr/>
          <a:lstStyle>
            <a:lvl1pPr>
              <a:defRPr sz="3600" b="1" i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l">
              <a:spcBef>
                <a:spcPts val="672"/>
              </a:spcBef>
            </a:pPr>
            <a:r>
              <a:rPr lang="en-US"/>
              <a:t>Add Text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5976D45-9966-C63E-F593-748F13206570}"/>
              </a:ext>
            </a:extLst>
          </p:cNvPr>
          <p:cNvSpPr txBox="1"/>
          <p:nvPr userDrawn="1"/>
        </p:nvSpPr>
        <p:spPr>
          <a:xfrm>
            <a:off x="325712" y="379712"/>
            <a:ext cx="1679551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We Do: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DEA7647-A2E6-3A5C-B58F-6AF86A067856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3161E0F-ADCF-D114-F0B1-96C1198E3AA0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25FD2B1C-0E18-9CF3-E157-DD33FCCE94D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51742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You Do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65BDA051-310C-5043-9CA8-CD76480D6F15}"/>
              </a:ext>
            </a:extLst>
          </p:cNvPr>
          <p:cNvSpPr/>
          <p:nvPr userDrawn="1"/>
        </p:nvSpPr>
        <p:spPr>
          <a:xfrm rot="5400000" flipH="1" flipV="1">
            <a:off x="4946469" y="2657019"/>
            <a:ext cx="6621380" cy="1793344"/>
          </a:xfrm>
          <a:custGeom>
            <a:avLst/>
            <a:gdLst>
              <a:gd name="connsiteX0" fmla="*/ 6621380 w 6621380"/>
              <a:gd name="connsiteY0" fmla="*/ 1793344 h 1793344"/>
              <a:gd name="connsiteX1" fmla="*/ 6432 w 6621380"/>
              <a:gd name="connsiteY1" fmla="*/ 1793344 h 1793344"/>
              <a:gd name="connsiteX2" fmla="*/ 6790 w 6621380"/>
              <a:gd name="connsiteY2" fmla="*/ 1740597 h 1793344"/>
              <a:gd name="connsiteX3" fmla="*/ 2645 w 6621380"/>
              <a:gd name="connsiteY3" fmla="*/ 22448 h 1793344"/>
              <a:gd name="connsiteX4" fmla="*/ 2121753 w 6621380"/>
              <a:gd name="connsiteY4" fmla="*/ 457396 h 1793344"/>
              <a:gd name="connsiteX5" fmla="*/ 3837695 w 6621380"/>
              <a:gd name="connsiteY5" fmla="*/ 1067192 h 1793344"/>
              <a:gd name="connsiteX6" fmla="*/ 5924365 w 6621380"/>
              <a:gd name="connsiteY6" fmla="*/ 1238689 h 1793344"/>
              <a:gd name="connsiteX7" fmla="*/ 6568362 w 6621380"/>
              <a:gd name="connsiteY7" fmla="*/ 1744584 h 1793344"/>
              <a:gd name="connsiteX8" fmla="*/ 6621380 w 6621380"/>
              <a:gd name="connsiteY8" fmla="*/ 1793344 h 17933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621380" h="1793344">
                <a:moveTo>
                  <a:pt x="6621380" y="1793344"/>
                </a:moveTo>
                <a:lnTo>
                  <a:pt x="6432" y="1793344"/>
                </a:lnTo>
                <a:lnTo>
                  <a:pt x="6790" y="1740597"/>
                </a:lnTo>
                <a:cubicBezTo>
                  <a:pt x="7826" y="1390054"/>
                  <a:pt x="-5488" y="331568"/>
                  <a:pt x="2645" y="22448"/>
                </a:cubicBezTo>
                <a:cubicBezTo>
                  <a:pt x="1014110" y="-77377"/>
                  <a:pt x="1472418" y="171515"/>
                  <a:pt x="2121753" y="457396"/>
                </a:cubicBezTo>
                <a:cubicBezTo>
                  <a:pt x="2728060" y="724334"/>
                  <a:pt x="2943573" y="918596"/>
                  <a:pt x="3837695" y="1067192"/>
                </a:cubicBezTo>
                <a:cubicBezTo>
                  <a:pt x="4397785" y="1209026"/>
                  <a:pt x="4460036" y="913976"/>
                  <a:pt x="5924365" y="1238689"/>
                </a:cubicBezTo>
                <a:cubicBezTo>
                  <a:pt x="6366559" y="1389818"/>
                  <a:pt x="6404258" y="1572062"/>
                  <a:pt x="6568362" y="1744584"/>
                </a:cubicBezTo>
                <a:lnTo>
                  <a:pt x="6621380" y="1793344"/>
                </a:lnTo>
                <a:close/>
              </a:path>
            </a:pathLst>
          </a:custGeom>
          <a:solidFill>
            <a:srgbClr val="C1E7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E16D3422-A50B-B3AA-FEB3-A9477711DD2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5712" y="1225087"/>
            <a:ext cx="8247888" cy="461665"/>
          </a:xfrm>
          <a:prstGeom prst="rect">
            <a:avLst/>
          </a:prstGeom>
        </p:spPr>
        <p:txBody>
          <a:bodyPr anchor="t">
            <a:spAutoFit/>
          </a:bodyPr>
          <a:lstStyle>
            <a:lvl1pPr algn="l">
              <a:defRPr sz="240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/>
              <a:t>Insert text here.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87000" y="-268075"/>
            <a:ext cx="1523140" cy="2587275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7875B083-86A9-98A7-AC0C-BD71BA66EAC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alphaModFix amt="71000"/>
          </a:blip>
          <a:srcRect l="9191" t="1" r="19539" b="45741"/>
          <a:stretch/>
        </p:blipFill>
        <p:spPr>
          <a:xfrm>
            <a:off x="7118875" y="2373880"/>
            <a:ext cx="2032000" cy="1901686"/>
          </a:xfrm>
          <a:prstGeom prst="rect">
            <a:avLst/>
          </a:prstGeom>
        </p:spPr>
      </p:pic>
      <p:sp>
        <p:nvSpPr>
          <p:cNvPr id="9" name="Text Placeholder 21">
            <a:extLst>
              <a:ext uri="{FF2B5EF4-FFF2-40B4-BE49-F238E27FC236}">
                <a16:creationId xmlns:a16="http://schemas.microsoft.com/office/drawing/2014/main" id="{2ED0A349-2160-3A03-F637-127283C064E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10139" y="385853"/>
            <a:ext cx="6766560" cy="536575"/>
          </a:xfrm>
        </p:spPr>
        <p:txBody>
          <a:bodyPr/>
          <a:lstStyle>
            <a:lvl1pPr>
              <a:defRPr sz="3600" b="1" i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l">
              <a:spcBef>
                <a:spcPts val="672"/>
              </a:spcBef>
            </a:pPr>
            <a:r>
              <a:rPr lang="en-US"/>
              <a:t>Add Text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93D25DB-8215-57C2-427D-F3ED8574700B}"/>
              </a:ext>
            </a:extLst>
          </p:cNvPr>
          <p:cNvSpPr txBox="1"/>
          <p:nvPr userDrawn="1"/>
        </p:nvSpPr>
        <p:spPr>
          <a:xfrm>
            <a:off x="325712" y="379712"/>
            <a:ext cx="1817807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You Do: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8D9F61A-F1B3-4574-781F-7EB2B8580B75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1D0C69E-EB6D-7A4E-DD37-B1F39F7B0B2B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75FAAEF7-F1CF-1C76-9C9E-E1ADE767218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773685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rtner Talk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8">
            <a:extLst>
              <a:ext uri="{FF2B5EF4-FFF2-40B4-BE49-F238E27FC236}">
                <a16:creationId xmlns:a16="http://schemas.microsoft.com/office/drawing/2014/main" id="{62B0183D-3717-4630-1747-83E501B19E03}"/>
              </a:ext>
            </a:extLst>
          </p:cNvPr>
          <p:cNvSpPr/>
          <p:nvPr userDrawn="1"/>
        </p:nvSpPr>
        <p:spPr>
          <a:xfrm>
            <a:off x="1950028" y="5916898"/>
            <a:ext cx="7034859" cy="941103"/>
          </a:xfrm>
          <a:custGeom>
            <a:avLst/>
            <a:gdLst>
              <a:gd name="connsiteX0" fmla="*/ 2238328 w 7034859"/>
              <a:gd name="connsiteY0" fmla="*/ 227 h 941103"/>
              <a:gd name="connsiteX1" fmla="*/ 3682650 w 7034859"/>
              <a:gd name="connsiteY1" fmla="*/ 355175 h 941103"/>
              <a:gd name="connsiteX2" fmla="*/ 5962360 w 7034859"/>
              <a:gd name="connsiteY2" fmla="*/ 577474 h 941103"/>
              <a:gd name="connsiteX3" fmla="*/ 7022631 w 7034859"/>
              <a:gd name="connsiteY3" fmla="*/ 938927 h 941103"/>
              <a:gd name="connsiteX4" fmla="*/ 7034859 w 7034859"/>
              <a:gd name="connsiteY4" fmla="*/ 941103 h 941103"/>
              <a:gd name="connsiteX5" fmla="*/ 16753 w 7034859"/>
              <a:gd name="connsiteY5" fmla="*/ 941103 h 941103"/>
              <a:gd name="connsiteX6" fmla="*/ 0 w 7034859"/>
              <a:gd name="connsiteY6" fmla="*/ 936033 h 941103"/>
              <a:gd name="connsiteX7" fmla="*/ 2027668 w 7034859"/>
              <a:gd name="connsiteY7" fmla="*/ 19702 h 941103"/>
              <a:gd name="connsiteX8" fmla="*/ 2238328 w 7034859"/>
              <a:gd name="connsiteY8" fmla="*/ 227 h 9411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034859" h="941103">
                <a:moveTo>
                  <a:pt x="2238328" y="227"/>
                </a:moveTo>
                <a:cubicBezTo>
                  <a:pt x="2689888" y="-8296"/>
                  <a:pt x="2900293" y="225155"/>
                  <a:pt x="3682650" y="355175"/>
                </a:cubicBezTo>
                <a:cubicBezTo>
                  <a:pt x="4405301" y="456369"/>
                  <a:pt x="5239711" y="171481"/>
                  <a:pt x="5962360" y="577474"/>
                </a:cubicBezTo>
                <a:cubicBezTo>
                  <a:pt x="6424263" y="793374"/>
                  <a:pt x="6810759" y="898148"/>
                  <a:pt x="7022631" y="938927"/>
                </a:cubicBezTo>
                <a:lnTo>
                  <a:pt x="7034859" y="941103"/>
                </a:lnTo>
                <a:lnTo>
                  <a:pt x="16753" y="941103"/>
                </a:lnTo>
                <a:lnTo>
                  <a:pt x="0" y="936033"/>
                </a:lnTo>
                <a:cubicBezTo>
                  <a:pt x="889545" y="439970"/>
                  <a:pt x="1413893" y="116512"/>
                  <a:pt x="2027668" y="19702"/>
                </a:cubicBezTo>
                <a:cubicBezTo>
                  <a:pt x="2104390" y="7601"/>
                  <a:pt x="2173820" y="1445"/>
                  <a:pt x="2238328" y="227"/>
                </a:cubicBezTo>
                <a:close/>
              </a:path>
            </a:pathLst>
          </a:custGeom>
          <a:solidFill>
            <a:srgbClr val="FFEB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E16D3422-A50B-B3AA-FEB3-A9477711DD2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5712" y="1225087"/>
            <a:ext cx="8247888" cy="461665"/>
          </a:xfrm>
          <a:prstGeom prst="rect">
            <a:avLst/>
          </a:prstGeom>
        </p:spPr>
        <p:txBody>
          <a:bodyPr anchor="t">
            <a:spAutoFit/>
          </a:bodyPr>
          <a:lstStyle>
            <a:lvl1pPr algn="l">
              <a:defRPr sz="240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/>
              <a:t>Insert text here.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18176" y="-268075"/>
            <a:ext cx="2533179" cy="258727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1C266C0-F79A-09AF-E1DC-C4EAC2B9FBC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alphaModFix amt="71000"/>
          </a:blip>
          <a:srcRect l="-7615" t="25205" b="-7389"/>
          <a:stretch/>
        </p:blipFill>
        <p:spPr>
          <a:xfrm rot="10800000">
            <a:off x="5991500" y="4745649"/>
            <a:ext cx="2685140" cy="2119226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9F752FA2-2F19-8CA3-1D8A-1880DBEC9C31}"/>
              </a:ext>
            </a:extLst>
          </p:cNvPr>
          <p:cNvSpPr txBox="1"/>
          <p:nvPr userDrawn="1"/>
        </p:nvSpPr>
        <p:spPr>
          <a:xfrm>
            <a:off x="325712" y="379712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Partner Talk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EA1CFB4-E0AF-4041-FE3C-DB8FABC3635B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DCEA3FD-03DF-7C9C-CB45-31F78CDA4A84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39CD8FB8-57E0-F7C0-92BD-810540F7032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79856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ole Play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>
            <a:extLst>
              <a:ext uri="{FF2B5EF4-FFF2-40B4-BE49-F238E27FC236}">
                <a16:creationId xmlns:a16="http://schemas.microsoft.com/office/drawing/2014/main" id="{48BE4692-15BE-9AC6-A0B2-AC0385852320}"/>
              </a:ext>
            </a:extLst>
          </p:cNvPr>
          <p:cNvSpPr/>
          <p:nvPr userDrawn="1"/>
        </p:nvSpPr>
        <p:spPr>
          <a:xfrm rot="16200000" flipH="1">
            <a:off x="5094141" y="2540606"/>
            <a:ext cx="6597678" cy="1516464"/>
          </a:xfrm>
          <a:custGeom>
            <a:avLst/>
            <a:gdLst>
              <a:gd name="connsiteX0" fmla="*/ 0 w 6597678"/>
              <a:gd name="connsiteY0" fmla="*/ 468471 h 1516464"/>
              <a:gd name="connsiteX1" fmla="*/ 0 w 6597678"/>
              <a:gd name="connsiteY1" fmla="*/ 1516464 h 1516464"/>
              <a:gd name="connsiteX2" fmla="*/ 1 w 6597678"/>
              <a:gd name="connsiteY2" fmla="*/ 1516464 h 1516464"/>
              <a:gd name="connsiteX3" fmla="*/ 1 w 6597678"/>
              <a:gd name="connsiteY3" fmla="*/ 1509252 h 1516464"/>
              <a:gd name="connsiteX4" fmla="*/ 6597678 w 6597678"/>
              <a:gd name="connsiteY4" fmla="*/ 1509251 h 1516464"/>
              <a:gd name="connsiteX5" fmla="*/ 6544309 w 6597678"/>
              <a:gd name="connsiteY5" fmla="*/ 1460168 h 1516464"/>
              <a:gd name="connsiteX6" fmla="*/ 5900313 w 6597678"/>
              <a:gd name="connsiteY6" fmla="*/ 954271 h 1516464"/>
              <a:gd name="connsiteX7" fmla="*/ 3752683 w 6597678"/>
              <a:gd name="connsiteY7" fmla="*/ 71574 h 1516464"/>
              <a:gd name="connsiteX8" fmla="*/ 2097700 w 6597678"/>
              <a:gd name="connsiteY8" fmla="*/ 172981 h 1516464"/>
              <a:gd name="connsiteX9" fmla="*/ 168322 w 6597678"/>
              <a:gd name="connsiteY9" fmla="*/ 452286 h 1516464"/>
              <a:gd name="connsiteX10" fmla="*/ 0 w 6597678"/>
              <a:gd name="connsiteY10" fmla="*/ 468471 h 1516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597678" h="1516464">
                <a:moveTo>
                  <a:pt x="0" y="468471"/>
                </a:moveTo>
                <a:lnTo>
                  <a:pt x="0" y="1516464"/>
                </a:lnTo>
                <a:lnTo>
                  <a:pt x="1" y="1516464"/>
                </a:lnTo>
                <a:lnTo>
                  <a:pt x="1" y="1509252"/>
                </a:lnTo>
                <a:lnTo>
                  <a:pt x="6597678" y="1509251"/>
                </a:lnTo>
                <a:lnTo>
                  <a:pt x="6544309" y="1460168"/>
                </a:lnTo>
                <a:cubicBezTo>
                  <a:pt x="6380205" y="1287646"/>
                  <a:pt x="6342506" y="1105401"/>
                  <a:pt x="5900313" y="954271"/>
                </a:cubicBezTo>
                <a:cubicBezTo>
                  <a:pt x="4435983" y="629560"/>
                  <a:pt x="4312773" y="213408"/>
                  <a:pt x="3752683" y="71574"/>
                </a:cubicBezTo>
                <a:cubicBezTo>
                  <a:pt x="2858561" y="-77023"/>
                  <a:pt x="2712081" y="29912"/>
                  <a:pt x="2097700" y="172981"/>
                </a:cubicBezTo>
                <a:cubicBezTo>
                  <a:pt x="1176214" y="387565"/>
                  <a:pt x="1017931" y="372726"/>
                  <a:pt x="168322" y="452286"/>
                </a:cubicBezTo>
                <a:lnTo>
                  <a:pt x="0" y="468471"/>
                </a:lnTo>
                <a:close/>
              </a:path>
            </a:pathLst>
          </a:custGeom>
          <a:solidFill>
            <a:srgbClr val="EAC1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E16D3422-A50B-B3AA-FEB3-A9477711DD2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5712" y="1225087"/>
            <a:ext cx="8247888" cy="461665"/>
          </a:xfrm>
          <a:prstGeom prst="rect">
            <a:avLst/>
          </a:prstGeom>
        </p:spPr>
        <p:txBody>
          <a:bodyPr anchor="t">
            <a:spAutoFit/>
          </a:bodyPr>
          <a:lstStyle>
            <a:lvl1pPr algn="l">
              <a:defRPr sz="240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/>
              <a:t>Insert text here.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77168" y="-268075"/>
            <a:ext cx="1815426" cy="2587275"/>
          </a:xfrm>
          <a:prstGeom prst="rect">
            <a:avLst/>
          </a:prstGeom>
        </p:spPr>
      </p:pic>
      <p:pic>
        <p:nvPicPr>
          <p:cNvPr id="2" name="Graphic 1">
            <a:extLst>
              <a:ext uri="{FF2B5EF4-FFF2-40B4-BE49-F238E27FC236}">
                <a16:creationId xmlns:a16="http://schemas.microsoft.com/office/drawing/2014/main" id="{D0AD5734-5B1D-248F-8963-0A18D154F28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 flipH="1" flipV="1">
            <a:off x="6802420" y="3890418"/>
            <a:ext cx="3290534" cy="169834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66D3D6A0-0827-CBF4-29AF-16A7F3CD86CA}"/>
              </a:ext>
            </a:extLst>
          </p:cNvPr>
          <p:cNvSpPr txBox="1"/>
          <p:nvPr userDrawn="1"/>
        </p:nvSpPr>
        <p:spPr>
          <a:xfrm>
            <a:off x="325712" y="379712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Role Play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7C1F96E-4EB7-D58A-8A41-E17FA2C29C45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6283358-5B83-1A37-00F3-126943A37CDA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62CD3F07-12F8-A8D8-097E-0F759BDCC85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411598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ok cover custom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4E8FE47A-5C5A-E824-C1D6-C503988C26CE}"/>
              </a:ext>
            </a:extLst>
          </p:cNvPr>
          <p:cNvSpPr txBox="1"/>
          <p:nvPr userDrawn="1"/>
        </p:nvSpPr>
        <p:spPr>
          <a:xfrm>
            <a:off x="1352811" y="3213069"/>
            <a:ext cx="1868125" cy="3385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>
                <a:latin typeface="Arial"/>
                <a:cs typeface="Arial"/>
              </a:rPr>
              <a:t>Click to Read</a:t>
            </a:r>
            <a:endParaRPr lang="en-US" sz="1600"/>
          </a:p>
        </p:txBody>
      </p:sp>
      <p:pic>
        <p:nvPicPr>
          <p:cNvPr id="7" name="Picture 6" descr="A black and white sign with a white arrow&#10;&#10;Description automatically generated">
            <a:extLst>
              <a:ext uri="{FF2B5EF4-FFF2-40B4-BE49-F238E27FC236}">
                <a16:creationId xmlns:a16="http://schemas.microsoft.com/office/drawing/2014/main" id="{D5F70223-1A33-F7A8-F38A-2061C9FFF99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20936" y="3104372"/>
            <a:ext cx="424932" cy="55594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0678F17-3FE1-2BE9-5C78-A5A9DC44FFA4}"/>
              </a:ext>
            </a:extLst>
          </p:cNvPr>
          <p:cNvSpPr txBox="1"/>
          <p:nvPr userDrawn="1"/>
        </p:nvSpPr>
        <p:spPr>
          <a:xfrm>
            <a:off x="5584371" y="2745921"/>
            <a:ext cx="24982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>
                <a:solidFill>
                  <a:schemeClr val="tx1"/>
                </a:solidFill>
              </a:rPr>
              <a:t>Image 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426E0971-4185-023A-B539-6F207129951E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5059776" y="1878013"/>
            <a:ext cx="3925887" cy="3638895"/>
          </a:xfrm>
        </p:spPr>
        <p:txBody>
          <a:bodyPr/>
          <a:lstStyle>
            <a:lvl1pPr marL="0" indent="0">
              <a:buNone/>
              <a:defRPr>
                <a:ln>
                  <a:noFill/>
                </a:ln>
                <a:solidFill>
                  <a:schemeClr val="tx1">
                    <a:lumMod val="40000"/>
                    <a:lumOff val="60000"/>
                  </a:schemeClr>
                </a:solidFill>
              </a:defRPr>
            </a:lvl1pPr>
          </a:lstStyle>
          <a:p>
            <a:r>
              <a:rPr lang="en-US"/>
              <a:t>Insert book cover image here – click on the icon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DEE8C638-BB76-DFCD-FB0D-C7DE17A6336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059777" y="725488"/>
            <a:ext cx="3925887" cy="935037"/>
          </a:xfrm>
          <a:effectLst>
            <a:outerShdw dist="12700" dir="5400000" algn="t" rotWithShape="0">
              <a:prstClr val="black">
                <a:alpha val="40000"/>
              </a:prstClr>
            </a:outerShdw>
          </a:effectLst>
        </p:spPr>
        <p:txBody>
          <a:bodyPr>
            <a:noAutofit/>
            <a:sp3d extrusionH="82550">
              <a:bevelT w="38100" h="38100" prst="slope"/>
              <a:extrusionClr>
                <a:schemeClr val="tx1"/>
              </a:extrusionClr>
            </a:sp3d>
          </a:bodyPr>
          <a:lstStyle>
            <a:lvl1pPr marL="0" indent="0" algn="ctr">
              <a:buNone/>
              <a:defRPr sz="3600" b="0" i="0">
                <a:solidFill>
                  <a:srgbClr val="000000"/>
                </a:solidFill>
                <a:latin typeface="Copperplate" panose="02000504000000020004" pitchFamily="2" charset="77"/>
              </a:defRPr>
            </a:lvl1pPr>
          </a:lstStyle>
          <a:p>
            <a:pPr lvl="0"/>
            <a:r>
              <a:rPr lang="en-GB"/>
              <a:t>INSERT BOOK TITLE HERE</a:t>
            </a:r>
            <a:endParaRPr lang="en-US"/>
          </a:p>
        </p:txBody>
      </p:sp>
      <p:sp>
        <p:nvSpPr>
          <p:cNvPr id="13" name="Text Placeholder 11">
            <a:extLst>
              <a:ext uri="{FF2B5EF4-FFF2-40B4-BE49-F238E27FC236}">
                <a16:creationId xmlns:a16="http://schemas.microsoft.com/office/drawing/2014/main" id="{E487F566-0E44-534A-341C-E51BB96E942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059775" y="5893904"/>
            <a:ext cx="3925887" cy="587100"/>
          </a:xfrm>
        </p:spPr>
        <p:txBody>
          <a:bodyPr>
            <a:noAutofit/>
          </a:bodyPr>
          <a:lstStyle>
            <a:lvl1pPr marL="0" indent="0" algn="ctr">
              <a:buNone/>
              <a:defRPr sz="2000" b="0" i="0">
                <a:solidFill>
                  <a:schemeClr val="tx2"/>
                </a:solidFill>
                <a:latin typeface="American Typewriter" panose="02090604020004020304" pitchFamily="18" charset="77"/>
              </a:defRPr>
            </a:lvl1pPr>
          </a:lstStyle>
          <a:p>
            <a:pPr lvl="0"/>
            <a:r>
              <a:rPr lang="en-GB"/>
              <a:t>Insert Author name here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210772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side pages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3498F566-833F-1379-E227-348F1B592FE3}"/>
              </a:ext>
            </a:extLst>
          </p:cNvPr>
          <p:cNvGrpSpPr/>
          <p:nvPr userDrawn="1"/>
        </p:nvGrpSpPr>
        <p:grpSpPr>
          <a:xfrm>
            <a:off x="5187214" y="5923409"/>
            <a:ext cx="3468101" cy="585060"/>
            <a:chOff x="874777" y="5777831"/>
            <a:chExt cx="3468101" cy="585060"/>
          </a:xfrm>
        </p:grpSpPr>
        <p:sp>
          <p:nvSpPr>
            <p:cNvPr id="3" name="Text Placeholder 4">
              <a:extLst>
                <a:ext uri="{FF2B5EF4-FFF2-40B4-BE49-F238E27FC236}">
                  <a16:creationId xmlns:a16="http://schemas.microsoft.com/office/drawing/2014/main" id="{D4C5527B-8A72-8386-B949-C04BBE4E296C}"/>
                </a:ext>
              </a:extLst>
            </p:cNvPr>
            <p:cNvSpPr txBox="1">
              <a:spLocks/>
            </p:cNvSpPr>
            <p:nvPr/>
          </p:nvSpPr>
          <p:spPr>
            <a:xfrm>
              <a:off x="874777" y="5777831"/>
              <a:ext cx="3468101" cy="44755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>
              <a:spAutoFit/>
            </a:bodyPr>
            <a:lstStyle>
              <a:lvl1pPr marL="0" indent="0" algn="l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 sz="2100" kern="1200">
                  <a:solidFill>
                    <a:schemeClr val="bg2"/>
                  </a:solidFill>
                  <a:latin typeface="Calibri"/>
                  <a:ea typeface="+mn-ea"/>
                  <a:cs typeface="Calibri"/>
                </a:defRPr>
              </a:lvl1pPr>
              <a:lvl2pPr marL="742950" indent="-285750" algn="l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–"/>
                <a:defRPr sz="1400" kern="1200">
                  <a:solidFill>
                    <a:schemeClr val="bg2"/>
                  </a:solidFill>
                  <a:latin typeface="Calibri"/>
                  <a:ea typeface="+mn-ea"/>
                  <a:cs typeface="Calibri"/>
                </a:defRPr>
              </a:lvl2pPr>
              <a:lvl3pPr marL="11430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•"/>
                <a:defRPr sz="1200" kern="1200">
                  <a:solidFill>
                    <a:schemeClr val="bg2"/>
                  </a:solidFill>
                  <a:latin typeface="Calibri"/>
                  <a:ea typeface="+mn-ea"/>
                  <a:cs typeface="Calibri"/>
                </a:defRPr>
              </a:lvl3pPr>
              <a:lvl4pPr marL="16002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–"/>
                <a:defRPr sz="1000" kern="1200">
                  <a:solidFill>
                    <a:schemeClr val="bg2"/>
                  </a:solidFill>
                  <a:latin typeface="Calibri"/>
                  <a:ea typeface="+mn-ea"/>
                  <a:cs typeface="Calibri"/>
                </a:defRPr>
              </a:lvl4pPr>
              <a:lvl5pPr marL="20574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1000" kern="1200">
                  <a:solidFill>
                    <a:schemeClr val="bg2"/>
                  </a:solidFill>
                  <a:latin typeface="Calibri"/>
                  <a:ea typeface="+mn-ea"/>
                  <a:cs typeface="Calibri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  <a:spcBef>
                  <a:spcPts val="1200"/>
                </a:spcBef>
                <a:spcAft>
                  <a:spcPts val="1500"/>
                </a:spcAft>
              </a:pPr>
              <a:br>
                <a:rPr lang="en-GB" sz="1400" i="0">
                  <a:latin typeface="Times New Roman"/>
                  <a:ea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en-GB" sz="600" b="1" i="0">
                  <a:solidFill>
                    <a:schemeClr val="tx1"/>
                  </a:solidFill>
                  <a:latin typeface="Times New Roman"/>
                  <a:ea typeface="Calibri"/>
                  <a:cs typeface="Times New Roman"/>
                </a:rPr>
                <a:t>INSERT BOOK TITLE</a:t>
              </a:r>
              <a:endParaRPr lang="en-US">
                <a:solidFill>
                  <a:schemeClr val="tx1"/>
                </a:solidFill>
                <a:latin typeface="Times New Roman"/>
                <a:ea typeface="Calibri"/>
              </a:endParaRPr>
            </a:p>
          </p:txBody>
        </p:sp>
        <p:cxnSp>
          <p:nvCxnSpPr>
            <p:cNvPr id="4" name="Straight Arrow Connector 3">
              <a:extLst>
                <a:ext uri="{FF2B5EF4-FFF2-40B4-BE49-F238E27FC236}">
                  <a16:creationId xmlns:a16="http://schemas.microsoft.com/office/drawing/2014/main" id="{4249E579-3286-97D4-2EB0-3FB1BD35393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907527" y="6361730"/>
              <a:ext cx="1404255" cy="1161"/>
            </a:xfrm>
            <a:prstGeom prst="straightConnector1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0827B98A-D6B2-A3C4-5D5F-27C597369F75}"/>
              </a:ext>
            </a:extLst>
          </p:cNvPr>
          <p:cNvGrpSpPr/>
          <p:nvPr userDrawn="1"/>
        </p:nvGrpSpPr>
        <p:grpSpPr>
          <a:xfrm>
            <a:off x="487892" y="5923409"/>
            <a:ext cx="3468101" cy="585060"/>
            <a:chOff x="874777" y="5777831"/>
            <a:chExt cx="3468101" cy="585060"/>
          </a:xfrm>
        </p:grpSpPr>
        <p:sp>
          <p:nvSpPr>
            <p:cNvPr id="6" name="Text Placeholder 4">
              <a:extLst>
                <a:ext uri="{FF2B5EF4-FFF2-40B4-BE49-F238E27FC236}">
                  <a16:creationId xmlns:a16="http://schemas.microsoft.com/office/drawing/2014/main" id="{36C16A59-E138-C158-89C4-AF5F198750F6}"/>
                </a:ext>
              </a:extLst>
            </p:cNvPr>
            <p:cNvSpPr txBox="1">
              <a:spLocks/>
            </p:cNvSpPr>
            <p:nvPr/>
          </p:nvSpPr>
          <p:spPr>
            <a:xfrm>
              <a:off x="874777" y="5777831"/>
              <a:ext cx="3468101" cy="44512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>
              <a:spAutoFit/>
            </a:bodyPr>
            <a:lstStyle>
              <a:lvl1pPr marL="0" indent="0" algn="l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 sz="2100" kern="1200">
                  <a:solidFill>
                    <a:schemeClr val="bg2"/>
                  </a:solidFill>
                  <a:latin typeface="Calibri"/>
                  <a:ea typeface="+mn-ea"/>
                  <a:cs typeface="Calibri"/>
                </a:defRPr>
              </a:lvl1pPr>
              <a:lvl2pPr marL="742950" indent="-285750" algn="l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–"/>
                <a:defRPr sz="1400" kern="1200">
                  <a:solidFill>
                    <a:schemeClr val="bg2"/>
                  </a:solidFill>
                  <a:latin typeface="Calibri"/>
                  <a:ea typeface="+mn-ea"/>
                  <a:cs typeface="Calibri"/>
                </a:defRPr>
              </a:lvl2pPr>
              <a:lvl3pPr marL="11430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•"/>
                <a:defRPr sz="1200" kern="1200">
                  <a:solidFill>
                    <a:schemeClr val="bg2"/>
                  </a:solidFill>
                  <a:latin typeface="Calibri"/>
                  <a:ea typeface="+mn-ea"/>
                  <a:cs typeface="Calibri"/>
                </a:defRPr>
              </a:lvl3pPr>
              <a:lvl4pPr marL="16002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–"/>
                <a:defRPr sz="1000" kern="1200">
                  <a:solidFill>
                    <a:schemeClr val="bg2"/>
                  </a:solidFill>
                  <a:latin typeface="Calibri"/>
                  <a:ea typeface="+mn-ea"/>
                  <a:cs typeface="Calibri"/>
                </a:defRPr>
              </a:lvl4pPr>
              <a:lvl5pPr marL="20574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1000" kern="1200">
                  <a:solidFill>
                    <a:schemeClr val="bg2"/>
                  </a:solidFill>
                  <a:latin typeface="Calibri"/>
                  <a:ea typeface="+mn-ea"/>
                  <a:cs typeface="Calibri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  <a:spcBef>
                  <a:spcPts val="1200"/>
                </a:spcBef>
                <a:spcAft>
                  <a:spcPts val="1500"/>
                </a:spcAft>
              </a:pPr>
              <a:br>
                <a:rPr lang="en-GB" sz="1400" i="0">
                  <a:latin typeface="Times New Roman"/>
                  <a:ea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en-GB" sz="600" b="1" i="0">
                  <a:solidFill>
                    <a:schemeClr val="tx1"/>
                  </a:solidFill>
                  <a:latin typeface="Times New Roman"/>
                  <a:ea typeface="Calibri"/>
                  <a:cs typeface="Times New Roman"/>
                </a:rPr>
                <a:t>INSERT BOOK TITLE</a:t>
              </a:r>
            </a:p>
          </p:txBody>
        </p:sp>
        <p:cxnSp>
          <p:nvCxnSpPr>
            <p:cNvPr id="7" name="Straight Arrow Connector 6">
              <a:extLst>
                <a:ext uri="{FF2B5EF4-FFF2-40B4-BE49-F238E27FC236}">
                  <a16:creationId xmlns:a16="http://schemas.microsoft.com/office/drawing/2014/main" id="{9DB14BF3-3F4C-029C-3906-F507A211678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907527" y="6361730"/>
              <a:ext cx="1404255" cy="1161"/>
            </a:xfrm>
            <a:prstGeom prst="straightConnector1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2BD1284D-BFCB-6D7F-2A7F-8CB3836B08A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44683" y="472528"/>
            <a:ext cx="3753184" cy="430887"/>
          </a:xfrm>
          <a:prstGeom prst="rect">
            <a:avLst/>
          </a:prstGeom>
        </p:spPr>
        <p:txBody>
          <a:bodyPr wrap="square" anchor="t">
            <a:spAutoFit/>
          </a:bodyPr>
          <a:lstStyle>
            <a:lvl1pPr algn="l">
              <a:defRPr sz="22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GB"/>
              <a:t>Insert text here.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827D7A82-48B4-F4C5-B023-3469CD5E375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008123" y="472528"/>
            <a:ext cx="3753184" cy="430887"/>
          </a:xfrm>
          <a:prstGeom prst="rect">
            <a:avLst/>
          </a:prstGeom>
        </p:spPr>
        <p:txBody>
          <a:bodyPr wrap="square" anchor="t">
            <a:spAutoFit/>
          </a:bodyPr>
          <a:lstStyle>
            <a:lvl1pPr algn="l">
              <a:defRPr sz="22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GB"/>
              <a:t>Insert text or image here.</a:t>
            </a:r>
          </a:p>
        </p:txBody>
      </p:sp>
    </p:spTree>
    <p:extLst>
      <p:ext uri="{BB962C8B-B14F-4D97-AF65-F5344CB8AC3E}">
        <p14:creationId xmlns:p14="http://schemas.microsoft.com/office/powerpoint/2010/main" val="10550848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Inside pages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0827B98A-D6B2-A3C4-5D5F-27C597369F75}"/>
              </a:ext>
            </a:extLst>
          </p:cNvPr>
          <p:cNvGrpSpPr/>
          <p:nvPr userDrawn="1"/>
        </p:nvGrpSpPr>
        <p:grpSpPr>
          <a:xfrm>
            <a:off x="487892" y="5923409"/>
            <a:ext cx="3468101" cy="585060"/>
            <a:chOff x="874777" y="5777831"/>
            <a:chExt cx="3468101" cy="585060"/>
          </a:xfrm>
        </p:grpSpPr>
        <p:sp>
          <p:nvSpPr>
            <p:cNvPr id="6" name="Text Placeholder 4">
              <a:extLst>
                <a:ext uri="{FF2B5EF4-FFF2-40B4-BE49-F238E27FC236}">
                  <a16:creationId xmlns:a16="http://schemas.microsoft.com/office/drawing/2014/main" id="{36C16A59-E138-C158-89C4-AF5F198750F6}"/>
                </a:ext>
              </a:extLst>
            </p:cNvPr>
            <p:cNvSpPr txBox="1">
              <a:spLocks/>
            </p:cNvSpPr>
            <p:nvPr/>
          </p:nvSpPr>
          <p:spPr>
            <a:xfrm>
              <a:off x="874777" y="5777831"/>
              <a:ext cx="3468101" cy="44512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>
              <a:spAutoFit/>
            </a:bodyPr>
            <a:lstStyle>
              <a:lvl1pPr marL="0" indent="0" algn="l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 sz="2100" kern="1200">
                  <a:solidFill>
                    <a:schemeClr val="bg2"/>
                  </a:solidFill>
                  <a:latin typeface="Calibri"/>
                  <a:ea typeface="+mn-ea"/>
                  <a:cs typeface="Calibri"/>
                </a:defRPr>
              </a:lvl1pPr>
              <a:lvl2pPr marL="742950" indent="-285750" algn="l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–"/>
                <a:defRPr sz="1400" kern="1200">
                  <a:solidFill>
                    <a:schemeClr val="bg2"/>
                  </a:solidFill>
                  <a:latin typeface="Calibri"/>
                  <a:ea typeface="+mn-ea"/>
                  <a:cs typeface="Calibri"/>
                </a:defRPr>
              </a:lvl2pPr>
              <a:lvl3pPr marL="11430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•"/>
                <a:defRPr sz="1200" kern="1200">
                  <a:solidFill>
                    <a:schemeClr val="bg2"/>
                  </a:solidFill>
                  <a:latin typeface="Calibri"/>
                  <a:ea typeface="+mn-ea"/>
                  <a:cs typeface="Calibri"/>
                </a:defRPr>
              </a:lvl3pPr>
              <a:lvl4pPr marL="16002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–"/>
                <a:defRPr sz="1000" kern="1200">
                  <a:solidFill>
                    <a:schemeClr val="bg2"/>
                  </a:solidFill>
                  <a:latin typeface="Calibri"/>
                  <a:ea typeface="+mn-ea"/>
                  <a:cs typeface="Calibri"/>
                </a:defRPr>
              </a:lvl4pPr>
              <a:lvl5pPr marL="20574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1000" kern="1200">
                  <a:solidFill>
                    <a:schemeClr val="bg2"/>
                  </a:solidFill>
                  <a:latin typeface="Calibri"/>
                  <a:ea typeface="+mn-ea"/>
                  <a:cs typeface="Calibri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  <a:spcBef>
                  <a:spcPts val="1200"/>
                </a:spcBef>
                <a:spcAft>
                  <a:spcPts val="1500"/>
                </a:spcAft>
              </a:pPr>
              <a:br>
                <a:rPr lang="en-GB" sz="1400" i="0">
                  <a:latin typeface="Times New Roman"/>
                  <a:ea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en-GB" sz="600" b="1" i="0">
                  <a:solidFill>
                    <a:schemeClr val="tx1"/>
                  </a:solidFill>
                  <a:latin typeface="Times New Roman"/>
                  <a:ea typeface="Calibri"/>
                  <a:cs typeface="Times New Roman"/>
                </a:rPr>
                <a:t>INSERT BOOK TITLE</a:t>
              </a:r>
            </a:p>
          </p:txBody>
        </p:sp>
        <p:cxnSp>
          <p:nvCxnSpPr>
            <p:cNvPr id="7" name="Straight Arrow Connector 6">
              <a:extLst>
                <a:ext uri="{FF2B5EF4-FFF2-40B4-BE49-F238E27FC236}">
                  <a16:creationId xmlns:a16="http://schemas.microsoft.com/office/drawing/2014/main" id="{9DB14BF3-3F4C-029C-3906-F507A211678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907527" y="6361730"/>
              <a:ext cx="1404255" cy="1161"/>
            </a:xfrm>
            <a:prstGeom prst="straightConnector1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EB97700-2C80-3A2A-5654-8C00FFDE456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44683" y="472528"/>
            <a:ext cx="3753184" cy="430887"/>
          </a:xfrm>
          <a:prstGeom prst="rect">
            <a:avLst/>
          </a:prstGeom>
        </p:spPr>
        <p:txBody>
          <a:bodyPr wrap="square" anchor="t">
            <a:spAutoFit/>
          </a:bodyPr>
          <a:lstStyle>
            <a:lvl1pPr algn="l">
              <a:defRPr sz="22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GB"/>
              <a:t>Insert text here.</a:t>
            </a:r>
          </a:p>
        </p:txBody>
      </p:sp>
    </p:spTree>
    <p:extLst>
      <p:ext uri="{BB962C8B-B14F-4D97-AF65-F5344CB8AC3E}">
        <p14:creationId xmlns:p14="http://schemas.microsoft.com/office/powerpoint/2010/main" val="150316514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ocabulary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>
            <a:extLst>
              <a:ext uri="{FF2B5EF4-FFF2-40B4-BE49-F238E27FC236}">
                <a16:creationId xmlns:a16="http://schemas.microsoft.com/office/drawing/2014/main" id="{699211AB-B620-B046-FD8A-E59A15DFD78A}"/>
              </a:ext>
            </a:extLst>
          </p:cNvPr>
          <p:cNvSpPr/>
          <p:nvPr userDrawn="1"/>
        </p:nvSpPr>
        <p:spPr>
          <a:xfrm rot="5400000" flipH="1" flipV="1">
            <a:off x="4946469" y="2657019"/>
            <a:ext cx="6621380" cy="1793344"/>
          </a:xfrm>
          <a:custGeom>
            <a:avLst/>
            <a:gdLst>
              <a:gd name="connsiteX0" fmla="*/ 6621380 w 6621380"/>
              <a:gd name="connsiteY0" fmla="*/ 1793344 h 1793344"/>
              <a:gd name="connsiteX1" fmla="*/ 6432 w 6621380"/>
              <a:gd name="connsiteY1" fmla="*/ 1793344 h 1793344"/>
              <a:gd name="connsiteX2" fmla="*/ 6790 w 6621380"/>
              <a:gd name="connsiteY2" fmla="*/ 1740597 h 1793344"/>
              <a:gd name="connsiteX3" fmla="*/ 2645 w 6621380"/>
              <a:gd name="connsiteY3" fmla="*/ 22448 h 1793344"/>
              <a:gd name="connsiteX4" fmla="*/ 2121753 w 6621380"/>
              <a:gd name="connsiteY4" fmla="*/ 457396 h 1793344"/>
              <a:gd name="connsiteX5" fmla="*/ 3837695 w 6621380"/>
              <a:gd name="connsiteY5" fmla="*/ 1067192 h 1793344"/>
              <a:gd name="connsiteX6" fmla="*/ 5924365 w 6621380"/>
              <a:gd name="connsiteY6" fmla="*/ 1238689 h 1793344"/>
              <a:gd name="connsiteX7" fmla="*/ 6568362 w 6621380"/>
              <a:gd name="connsiteY7" fmla="*/ 1744584 h 1793344"/>
              <a:gd name="connsiteX8" fmla="*/ 6621380 w 6621380"/>
              <a:gd name="connsiteY8" fmla="*/ 1793344 h 17933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621380" h="1793344">
                <a:moveTo>
                  <a:pt x="6621380" y="1793344"/>
                </a:moveTo>
                <a:lnTo>
                  <a:pt x="6432" y="1793344"/>
                </a:lnTo>
                <a:lnTo>
                  <a:pt x="6790" y="1740597"/>
                </a:lnTo>
                <a:cubicBezTo>
                  <a:pt x="7826" y="1390054"/>
                  <a:pt x="-5488" y="331568"/>
                  <a:pt x="2645" y="22448"/>
                </a:cubicBezTo>
                <a:cubicBezTo>
                  <a:pt x="1014110" y="-77377"/>
                  <a:pt x="1472418" y="171515"/>
                  <a:pt x="2121753" y="457396"/>
                </a:cubicBezTo>
                <a:cubicBezTo>
                  <a:pt x="2728060" y="724334"/>
                  <a:pt x="2943573" y="918596"/>
                  <a:pt x="3837695" y="1067192"/>
                </a:cubicBezTo>
                <a:cubicBezTo>
                  <a:pt x="4397785" y="1209026"/>
                  <a:pt x="4460036" y="913976"/>
                  <a:pt x="5924365" y="1238689"/>
                </a:cubicBezTo>
                <a:cubicBezTo>
                  <a:pt x="6366559" y="1389818"/>
                  <a:pt x="6404258" y="1572062"/>
                  <a:pt x="6568362" y="1744584"/>
                </a:cubicBezTo>
                <a:lnTo>
                  <a:pt x="6621380" y="1793344"/>
                </a:lnTo>
                <a:close/>
              </a:path>
            </a:pathLst>
          </a:custGeom>
          <a:solidFill>
            <a:srgbClr val="FFEA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E16D3422-A50B-B3AA-FEB3-A9477711DD2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5712" y="1225087"/>
            <a:ext cx="8247888" cy="461665"/>
          </a:xfrm>
          <a:prstGeom prst="rect">
            <a:avLst/>
          </a:prstGeom>
        </p:spPr>
        <p:txBody>
          <a:bodyPr anchor="t">
            <a:spAutoFit/>
          </a:bodyPr>
          <a:lstStyle>
            <a:lvl1pPr algn="l">
              <a:defRPr sz="240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/>
              <a:t>Insert text here.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99655" y="-268075"/>
            <a:ext cx="2326703" cy="258727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302C88A-0EC0-EBC1-9A01-53DEF8D8638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alphaModFix amt="71000"/>
          </a:blip>
          <a:srcRect l="29810" t="-1" b="-7389"/>
          <a:stretch/>
        </p:blipFill>
        <p:spPr>
          <a:xfrm rot="10800000">
            <a:off x="7402676" y="3262345"/>
            <a:ext cx="1751338" cy="276917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60C35A7-9038-9DD6-18FB-5D65ECAD0461}"/>
              </a:ext>
            </a:extLst>
          </p:cNvPr>
          <p:cNvSpPr txBox="1"/>
          <p:nvPr userDrawn="1"/>
        </p:nvSpPr>
        <p:spPr>
          <a:xfrm>
            <a:off x="329184" y="379712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Vocabulary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FBCBF4A-2CEE-A304-F3F3-812F04F34178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F894C80-530E-5304-9FED-7BB1CEF9BAE5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C7F9BB7F-7A9A-98EA-9331-586C8E322F7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  <p:sp>
        <p:nvSpPr>
          <p:cNvPr id="11" name="Text Placeholder 21">
            <a:extLst>
              <a:ext uri="{FF2B5EF4-FFF2-40B4-BE49-F238E27FC236}">
                <a16:creationId xmlns:a16="http://schemas.microsoft.com/office/drawing/2014/main" id="{BAE19432-D13A-0306-919F-ED98652A9AF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651760" y="385853"/>
            <a:ext cx="5760720" cy="536575"/>
          </a:xfrm>
        </p:spPr>
        <p:txBody>
          <a:bodyPr/>
          <a:lstStyle>
            <a:lvl1pPr>
              <a:defRPr sz="3600" b="1" i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l">
              <a:spcBef>
                <a:spcPts val="672"/>
              </a:spcBef>
            </a:pPr>
            <a:r>
              <a:rPr lang="en-US"/>
              <a:t>Add Text</a:t>
            </a:r>
          </a:p>
        </p:txBody>
      </p:sp>
    </p:spTree>
    <p:extLst>
      <p:ext uri="{BB962C8B-B14F-4D97-AF65-F5344CB8AC3E}">
        <p14:creationId xmlns:p14="http://schemas.microsoft.com/office/powerpoint/2010/main" val="235684794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FU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11">
            <a:extLst>
              <a:ext uri="{FF2B5EF4-FFF2-40B4-BE49-F238E27FC236}">
                <a16:creationId xmlns:a16="http://schemas.microsoft.com/office/drawing/2014/main" id="{A9863587-F78D-8BD8-3ACA-F8DADC9BBA66}"/>
              </a:ext>
            </a:extLst>
          </p:cNvPr>
          <p:cNvSpPr/>
          <p:nvPr userDrawn="1"/>
        </p:nvSpPr>
        <p:spPr>
          <a:xfrm>
            <a:off x="1950028" y="5916898"/>
            <a:ext cx="7034859" cy="941103"/>
          </a:xfrm>
          <a:custGeom>
            <a:avLst/>
            <a:gdLst>
              <a:gd name="connsiteX0" fmla="*/ 2238328 w 7034859"/>
              <a:gd name="connsiteY0" fmla="*/ 227 h 941103"/>
              <a:gd name="connsiteX1" fmla="*/ 3682650 w 7034859"/>
              <a:gd name="connsiteY1" fmla="*/ 355175 h 941103"/>
              <a:gd name="connsiteX2" fmla="*/ 5962360 w 7034859"/>
              <a:gd name="connsiteY2" fmla="*/ 577474 h 941103"/>
              <a:gd name="connsiteX3" fmla="*/ 7022631 w 7034859"/>
              <a:gd name="connsiteY3" fmla="*/ 938927 h 941103"/>
              <a:gd name="connsiteX4" fmla="*/ 7034859 w 7034859"/>
              <a:gd name="connsiteY4" fmla="*/ 941103 h 941103"/>
              <a:gd name="connsiteX5" fmla="*/ 16753 w 7034859"/>
              <a:gd name="connsiteY5" fmla="*/ 941103 h 941103"/>
              <a:gd name="connsiteX6" fmla="*/ 0 w 7034859"/>
              <a:gd name="connsiteY6" fmla="*/ 936033 h 941103"/>
              <a:gd name="connsiteX7" fmla="*/ 2027668 w 7034859"/>
              <a:gd name="connsiteY7" fmla="*/ 19702 h 941103"/>
              <a:gd name="connsiteX8" fmla="*/ 2238328 w 7034859"/>
              <a:gd name="connsiteY8" fmla="*/ 227 h 9411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034859" h="941103">
                <a:moveTo>
                  <a:pt x="2238328" y="227"/>
                </a:moveTo>
                <a:cubicBezTo>
                  <a:pt x="2689888" y="-8296"/>
                  <a:pt x="2900293" y="225155"/>
                  <a:pt x="3682650" y="355175"/>
                </a:cubicBezTo>
                <a:cubicBezTo>
                  <a:pt x="4405301" y="456369"/>
                  <a:pt x="5239711" y="171481"/>
                  <a:pt x="5962360" y="577474"/>
                </a:cubicBezTo>
                <a:cubicBezTo>
                  <a:pt x="6424263" y="793374"/>
                  <a:pt x="6810759" y="898148"/>
                  <a:pt x="7022631" y="938927"/>
                </a:cubicBezTo>
                <a:lnTo>
                  <a:pt x="7034859" y="941103"/>
                </a:lnTo>
                <a:lnTo>
                  <a:pt x="16753" y="941103"/>
                </a:lnTo>
                <a:lnTo>
                  <a:pt x="0" y="936033"/>
                </a:lnTo>
                <a:cubicBezTo>
                  <a:pt x="889545" y="439970"/>
                  <a:pt x="1413893" y="116512"/>
                  <a:pt x="2027668" y="19702"/>
                </a:cubicBezTo>
                <a:cubicBezTo>
                  <a:pt x="2104390" y="7601"/>
                  <a:pt x="2173820" y="1445"/>
                  <a:pt x="2238328" y="227"/>
                </a:cubicBezTo>
                <a:close/>
              </a:path>
            </a:pathLst>
          </a:custGeom>
          <a:solidFill>
            <a:srgbClr val="EAC1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E16D3422-A50B-B3AA-FEB3-A9477711DD2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5712" y="1225087"/>
            <a:ext cx="8247888" cy="461665"/>
          </a:xfrm>
          <a:prstGeom prst="rect">
            <a:avLst/>
          </a:prstGeom>
        </p:spPr>
        <p:txBody>
          <a:bodyPr anchor="t">
            <a:spAutoFit/>
          </a:bodyPr>
          <a:lstStyle>
            <a:lvl1pPr algn="l">
              <a:defRPr sz="240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/>
              <a:t>Insert text here.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72823" y="-258243"/>
            <a:ext cx="935343" cy="258727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4180F21-5745-6579-1324-3C7A52CE827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alphaModFix amt="71000"/>
          </a:blip>
          <a:srcRect l="9191" t="1" r="19539" b="45741"/>
          <a:stretch/>
        </p:blipFill>
        <p:spPr>
          <a:xfrm rot="5400000">
            <a:off x="3245900" y="4896095"/>
            <a:ext cx="2032000" cy="1901686"/>
          </a:xfrm>
          <a:prstGeom prst="rect">
            <a:avLst/>
          </a:prstGeom>
        </p:spPr>
      </p:pic>
      <p:sp>
        <p:nvSpPr>
          <p:cNvPr id="10" name="Text Placeholder 21">
            <a:extLst>
              <a:ext uri="{FF2B5EF4-FFF2-40B4-BE49-F238E27FC236}">
                <a16:creationId xmlns:a16="http://schemas.microsoft.com/office/drawing/2014/main" id="{FF05299F-6AA0-B0AD-6CB0-390A8FF060C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332174" y="385853"/>
            <a:ext cx="6766560" cy="536575"/>
          </a:xfrm>
        </p:spPr>
        <p:txBody>
          <a:bodyPr/>
          <a:lstStyle>
            <a:lvl1pPr>
              <a:defRPr sz="3600" b="1" i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l">
              <a:spcBef>
                <a:spcPts val="672"/>
              </a:spcBef>
            </a:pPr>
            <a:r>
              <a:rPr lang="en-US"/>
              <a:t>Add Text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6632983-ED5B-7547-9FC8-B776AC78767E}"/>
              </a:ext>
            </a:extLst>
          </p:cNvPr>
          <p:cNvSpPr txBox="1"/>
          <p:nvPr userDrawn="1"/>
        </p:nvSpPr>
        <p:spPr>
          <a:xfrm>
            <a:off x="4188542" y="668594"/>
            <a:ext cx="0" cy="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noAutofit/>
          </a:bodyPr>
          <a:lstStyle/>
          <a:p>
            <a:pPr>
              <a:spcBef>
                <a:spcPts val="672"/>
              </a:spcBef>
            </a:pPr>
            <a:endParaRPr lang="en-US" sz="2800" i="0">
              <a:solidFill>
                <a:schemeClr val="tx1"/>
              </a:solidFill>
              <a:latin typeface="Calibri"/>
              <a:cs typeface="Calibri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03A4515-9A6A-1929-8026-91FBD0132661}"/>
              </a:ext>
            </a:extLst>
          </p:cNvPr>
          <p:cNvSpPr txBox="1"/>
          <p:nvPr userDrawn="1"/>
        </p:nvSpPr>
        <p:spPr>
          <a:xfrm>
            <a:off x="325712" y="379712"/>
            <a:ext cx="1166204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CFU: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D63192C-36B4-8D07-FF7C-DEB792702E6E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AB89FB5-6E9C-BFC9-D200-2184D509119E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99788403-35B9-9862-33D0-54F8D832420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417740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vise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>
            <a:extLst>
              <a:ext uri="{FF2B5EF4-FFF2-40B4-BE49-F238E27FC236}">
                <a16:creationId xmlns:a16="http://schemas.microsoft.com/office/drawing/2014/main" id="{FFA6D9B9-583C-0D6F-9624-897A57A85EC7}"/>
              </a:ext>
            </a:extLst>
          </p:cNvPr>
          <p:cNvSpPr/>
          <p:nvPr userDrawn="1"/>
        </p:nvSpPr>
        <p:spPr>
          <a:xfrm rot="16200000" flipH="1">
            <a:off x="5094141" y="2540606"/>
            <a:ext cx="6597678" cy="1516464"/>
          </a:xfrm>
          <a:custGeom>
            <a:avLst/>
            <a:gdLst>
              <a:gd name="connsiteX0" fmla="*/ 0 w 6597678"/>
              <a:gd name="connsiteY0" fmla="*/ 468471 h 1516464"/>
              <a:gd name="connsiteX1" fmla="*/ 0 w 6597678"/>
              <a:gd name="connsiteY1" fmla="*/ 1516464 h 1516464"/>
              <a:gd name="connsiteX2" fmla="*/ 1 w 6597678"/>
              <a:gd name="connsiteY2" fmla="*/ 1516464 h 1516464"/>
              <a:gd name="connsiteX3" fmla="*/ 1 w 6597678"/>
              <a:gd name="connsiteY3" fmla="*/ 1509252 h 1516464"/>
              <a:gd name="connsiteX4" fmla="*/ 6597678 w 6597678"/>
              <a:gd name="connsiteY4" fmla="*/ 1509251 h 1516464"/>
              <a:gd name="connsiteX5" fmla="*/ 6544309 w 6597678"/>
              <a:gd name="connsiteY5" fmla="*/ 1460168 h 1516464"/>
              <a:gd name="connsiteX6" fmla="*/ 5900313 w 6597678"/>
              <a:gd name="connsiteY6" fmla="*/ 954271 h 1516464"/>
              <a:gd name="connsiteX7" fmla="*/ 3752683 w 6597678"/>
              <a:gd name="connsiteY7" fmla="*/ 71574 h 1516464"/>
              <a:gd name="connsiteX8" fmla="*/ 2097700 w 6597678"/>
              <a:gd name="connsiteY8" fmla="*/ 172981 h 1516464"/>
              <a:gd name="connsiteX9" fmla="*/ 168322 w 6597678"/>
              <a:gd name="connsiteY9" fmla="*/ 452286 h 1516464"/>
              <a:gd name="connsiteX10" fmla="*/ 0 w 6597678"/>
              <a:gd name="connsiteY10" fmla="*/ 468471 h 1516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597678" h="1516464">
                <a:moveTo>
                  <a:pt x="0" y="468471"/>
                </a:moveTo>
                <a:lnTo>
                  <a:pt x="0" y="1516464"/>
                </a:lnTo>
                <a:lnTo>
                  <a:pt x="1" y="1516464"/>
                </a:lnTo>
                <a:lnTo>
                  <a:pt x="1" y="1509252"/>
                </a:lnTo>
                <a:lnTo>
                  <a:pt x="6597678" y="1509251"/>
                </a:lnTo>
                <a:lnTo>
                  <a:pt x="6544309" y="1460168"/>
                </a:lnTo>
                <a:cubicBezTo>
                  <a:pt x="6380205" y="1287646"/>
                  <a:pt x="6342506" y="1105401"/>
                  <a:pt x="5900313" y="954271"/>
                </a:cubicBezTo>
                <a:cubicBezTo>
                  <a:pt x="4435983" y="629560"/>
                  <a:pt x="4312773" y="213408"/>
                  <a:pt x="3752683" y="71574"/>
                </a:cubicBezTo>
                <a:cubicBezTo>
                  <a:pt x="2858561" y="-77023"/>
                  <a:pt x="2712081" y="29912"/>
                  <a:pt x="2097700" y="172981"/>
                </a:cubicBezTo>
                <a:cubicBezTo>
                  <a:pt x="1176214" y="387565"/>
                  <a:pt x="1017931" y="372726"/>
                  <a:pt x="168322" y="452286"/>
                </a:cubicBezTo>
                <a:lnTo>
                  <a:pt x="0" y="468471"/>
                </a:lnTo>
                <a:close/>
              </a:path>
            </a:pathLst>
          </a:custGeom>
          <a:solidFill>
            <a:srgbClr val="C1E7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E16D3422-A50B-B3AA-FEB3-A9477711DD2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5712" y="1225087"/>
            <a:ext cx="8247888" cy="461665"/>
          </a:xfrm>
          <a:prstGeom prst="rect">
            <a:avLst/>
          </a:prstGeom>
        </p:spPr>
        <p:txBody>
          <a:bodyPr anchor="t">
            <a:spAutoFit/>
          </a:bodyPr>
          <a:lstStyle>
            <a:lvl1pPr algn="l">
              <a:defRPr sz="240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/>
              <a:t>Insert text here.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55209" y="-258243"/>
            <a:ext cx="1345772" cy="2587275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4763CF9D-D82C-F4AF-2F0C-B05914874C3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39262"/>
          <a:stretch/>
        </p:blipFill>
        <p:spPr>
          <a:xfrm>
            <a:off x="7860881" y="3415038"/>
            <a:ext cx="1279899" cy="3128443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85BA3D6-C092-80EA-1821-E37E5F6446B3}"/>
              </a:ext>
            </a:extLst>
          </p:cNvPr>
          <p:cNvSpPr txBox="1"/>
          <p:nvPr userDrawn="1"/>
        </p:nvSpPr>
        <p:spPr>
          <a:xfrm>
            <a:off x="325712" y="379712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Revise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6B316D4-5DDF-F3C6-A7CE-301DDFEB1C74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39B566F-07A5-C2BB-CA14-23687FF2B868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194A0C04-012F-E946-553B-C6A2C7A1EA2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17927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flect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>
            <a:extLst>
              <a:ext uri="{FF2B5EF4-FFF2-40B4-BE49-F238E27FC236}">
                <a16:creationId xmlns:a16="http://schemas.microsoft.com/office/drawing/2014/main" id="{B00C79C9-3A92-6364-7762-8E2E3C2AEE5F}"/>
              </a:ext>
            </a:extLst>
          </p:cNvPr>
          <p:cNvSpPr/>
          <p:nvPr userDrawn="1"/>
        </p:nvSpPr>
        <p:spPr>
          <a:xfrm flipH="1">
            <a:off x="2502402" y="5366051"/>
            <a:ext cx="6641598" cy="1505036"/>
          </a:xfrm>
          <a:custGeom>
            <a:avLst/>
            <a:gdLst>
              <a:gd name="connsiteX0" fmla="*/ 0 w 9144000"/>
              <a:gd name="connsiteY0" fmla="*/ 0 h 5425440"/>
              <a:gd name="connsiteX1" fmla="*/ 9144000 w 9144000"/>
              <a:gd name="connsiteY1" fmla="*/ 0 h 5425440"/>
              <a:gd name="connsiteX2" fmla="*/ 9144000 w 9144000"/>
              <a:gd name="connsiteY2" fmla="*/ 5425440 h 5425440"/>
              <a:gd name="connsiteX3" fmla="*/ 0 w 9144000"/>
              <a:gd name="connsiteY3" fmla="*/ 5425440 h 5425440"/>
              <a:gd name="connsiteX4" fmla="*/ 0 w 9144000"/>
              <a:gd name="connsiteY4" fmla="*/ 0 h 5425440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9144000 w 9144000"/>
              <a:gd name="connsiteY2" fmla="*/ 22 h 5425462"/>
              <a:gd name="connsiteX3" fmla="*/ 9144000 w 9144000"/>
              <a:gd name="connsiteY3" fmla="*/ 5425462 h 5425462"/>
              <a:gd name="connsiteX4" fmla="*/ 0 w 9144000"/>
              <a:gd name="connsiteY4" fmla="*/ 5425462 h 5425462"/>
              <a:gd name="connsiteX5" fmla="*/ 0 w 9144000"/>
              <a:gd name="connsiteY5" fmla="*/ 22 h 5425462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5110480 w 9144000"/>
              <a:gd name="connsiteY2" fmla="*/ 22 h 5425462"/>
              <a:gd name="connsiteX3" fmla="*/ 9144000 w 9144000"/>
              <a:gd name="connsiteY3" fmla="*/ 22 h 5425462"/>
              <a:gd name="connsiteX4" fmla="*/ 9144000 w 9144000"/>
              <a:gd name="connsiteY4" fmla="*/ 5425462 h 5425462"/>
              <a:gd name="connsiteX5" fmla="*/ 0 w 9144000"/>
              <a:gd name="connsiteY5" fmla="*/ 5425462 h 5425462"/>
              <a:gd name="connsiteX6" fmla="*/ 0 w 914400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27200 w 9174480"/>
              <a:gd name="connsiteY0" fmla="*/ 5467225 h 5467225"/>
              <a:gd name="connsiteX1" fmla="*/ 1757680 w 9174480"/>
              <a:gd name="connsiteY1" fmla="*/ 375920 h 5467225"/>
              <a:gd name="connsiteX2" fmla="*/ 5110480 w 9174480"/>
              <a:gd name="connsiteY2" fmla="*/ 0 h 5467225"/>
              <a:gd name="connsiteX3" fmla="*/ 9174480 w 9174480"/>
              <a:gd name="connsiteY3" fmla="*/ 508000 h 5467225"/>
              <a:gd name="connsiteX4" fmla="*/ 9144000 w 9174480"/>
              <a:gd name="connsiteY4" fmla="*/ 5425440 h 5467225"/>
              <a:gd name="connsiteX5" fmla="*/ 0 w 9174480"/>
              <a:gd name="connsiteY5" fmla="*/ 5425440 h 5467225"/>
              <a:gd name="connsiteX6" fmla="*/ 27200 w 9174480"/>
              <a:gd name="connsiteY6" fmla="*/ 5467225 h 5467225"/>
              <a:gd name="connsiteX0" fmla="*/ 0 w 10779289"/>
              <a:gd name="connsiteY0" fmla="*/ 5494425 h 5494425"/>
              <a:gd name="connsiteX1" fmla="*/ 3362489 w 10779289"/>
              <a:gd name="connsiteY1" fmla="*/ 375920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4997510 h 4997510"/>
              <a:gd name="connsiteX1" fmla="*/ 3280890 w 10779289"/>
              <a:gd name="connsiteY1" fmla="*/ 1837413 h 4997510"/>
              <a:gd name="connsiteX2" fmla="*/ 7476893 w 10779289"/>
              <a:gd name="connsiteY2" fmla="*/ 1651894 h 4997510"/>
              <a:gd name="connsiteX3" fmla="*/ 10779289 w 10779289"/>
              <a:gd name="connsiteY3" fmla="*/ 11085 h 4997510"/>
              <a:gd name="connsiteX4" fmla="*/ 10748809 w 10779289"/>
              <a:gd name="connsiteY4" fmla="*/ 4928525 h 4997510"/>
              <a:gd name="connsiteX5" fmla="*/ 1604809 w 10779289"/>
              <a:gd name="connsiteY5" fmla="*/ 4928525 h 4997510"/>
              <a:gd name="connsiteX6" fmla="*/ 0 w 10779289"/>
              <a:gd name="connsiteY6" fmla="*/ 4997510 h 4997510"/>
              <a:gd name="connsiteX0" fmla="*/ 0 w 10806489"/>
              <a:gd name="connsiteY0" fmla="*/ 3870969 h 3870969"/>
              <a:gd name="connsiteX1" fmla="*/ 3280890 w 10806489"/>
              <a:gd name="connsiteY1" fmla="*/ 710872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969 h 3870969"/>
              <a:gd name="connsiteX1" fmla="*/ 3117688 w 10806489"/>
              <a:gd name="connsiteY1" fmla="*/ 1336474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081 h 3870081"/>
              <a:gd name="connsiteX1" fmla="*/ 3117688 w 10806489"/>
              <a:gd name="connsiteY1" fmla="*/ 1335586 h 3870081"/>
              <a:gd name="connsiteX2" fmla="*/ 6824091 w 10806489"/>
              <a:gd name="connsiteY2" fmla="*/ 551665 h 3870081"/>
              <a:gd name="connsiteX3" fmla="*/ 10806489 w 10806489"/>
              <a:gd name="connsiteY3" fmla="*/ 26063 h 3870081"/>
              <a:gd name="connsiteX4" fmla="*/ 10748809 w 10806489"/>
              <a:gd name="connsiteY4" fmla="*/ 3801096 h 3870081"/>
              <a:gd name="connsiteX5" fmla="*/ 1604809 w 10806489"/>
              <a:gd name="connsiteY5" fmla="*/ 3801096 h 3870081"/>
              <a:gd name="connsiteX6" fmla="*/ 0 w 10806489"/>
              <a:gd name="connsiteY6" fmla="*/ 3870081 h 3870081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12559"/>
              <a:gd name="connsiteY0" fmla="*/ 3896092 h 3896092"/>
              <a:gd name="connsiteX1" fmla="*/ 3818893 w 10812559"/>
              <a:gd name="connsiteY1" fmla="*/ 2652452 h 3896092"/>
              <a:gd name="connsiteX2" fmla="*/ 6824091 w 10812559"/>
              <a:gd name="connsiteY2" fmla="*/ 577676 h 3896092"/>
              <a:gd name="connsiteX3" fmla="*/ 10806489 w 10812559"/>
              <a:gd name="connsiteY3" fmla="*/ 52074 h 3896092"/>
              <a:gd name="connsiteX4" fmla="*/ 10812559 w 10812559"/>
              <a:gd name="connsiteY4" fmla="*/ 3827108 h 3896092"/>
              <a:gd name="connsiteX5" fmla="*/ 1604809 w 10812559"/>
              <a:gd name="connsiteY5" fmla="*/ 3827107 h 3896092"/>
              <a:gd name="connsiteX6" fmla="*/ 0 w 10812559"/>
              <a:gd name="connsiteY6" fmla="*/ 3896092 h 3896092"/>
              <a:gd name="connsiteX0" fmla="*/ 0 w 10812559"/>
              <a:gd name="connsiteY0" fmla="*/ 3886471 h 3886471"/>
              <a:gd name="connsiteX1" fmla="*/ 1364675 w 10812559"/>
              <a:gd name="connsiteY1" fmla="*/ 1989434 h 3886471"/>
              <a:gd name="connsiteX2" fmla="*/ 6824091 w 10812559"/>
              <a:gd name="connsiteY2" fmla="*/ 568055 h 3886471"/>
              <a:gd name="connsiteX3" fmla="*/ 10806489 w 10812559"/>
              <a:gd name="connsiteY3" fmla="*/ 42453 h 3886471"/>
              <a:gd name="connsiteX4" fmla="*/ 10812559 w 10812559"/>
              <a:gd name="connsiteY4" fmla="*/ 3817487 h 3886471"/>
              <a:gd name="connsiteX5" fmla="*/ 1604809 w 10812559"/>
              <a:gd name="connsiteY5" fmla="*/ 3817486 h 3886471"/>
              <a:gd name="connsiteX6" fmla="*/ 0 w 10812559"/>
              <a:gd name="connsiteY6" fmla="*/ 3886471 h 3886471"/>
              <a:gd name="connsiteX0" fmla="*/ -1 w 10892241"/>
              <a:gd name="connsiteY0" fmla="*/ 3822729 h 3822730"/>
              <a:gd name="connsiteX1" fmla="*/ 1444357 w 10892241"/>
              <a:gd name="connsiteY1" fmla="*/ 1989434 h 3822730"/>
              <a:gd name="connsiteX2" fmla="*/ 6903773 w 10892241"/>
              <a:gd name="connsiteY2" fmla="*/ 568055 h 3822730"/>
              <a:gd name="connsiteX3" fmla="*/ 10886171 w 10892241"/>
              <a:gd name="connsiteY3" fmla="*/ 42453 h 3822730"/>
              <a:gd name="connsiteX4" fmla="*/ 10892241 w 10892241"/>
              <a:gd name="connsiteY4" fmla="*/ 3817487 h 3822730"/>
              <a:gd name="connsiteX5" fmla="*/ 1684491 w 10892241"/>
              <a:gd name="connsiteY5" fmla="*/ 3817486 h 3822730"/>
              <a:gd name="connsiteX6" fmla="*/ -1 w 10892241"/>
              <a:gd name="connsiteY6" fmla="*/ 3822729 h 3822730"/>
              <a:gd name="connsiteX0" fmla="*/ 766627 w 11658869"/>
              <a:gd name="connsiteY0" fmla="*/ 3824359 h 3824358"/>
              <a:gd name="connsiteX1" fmla="*/ 904193 w 11658869"/>
              <a:gd name="connsiteY1" fmla="*/ 2118555 h 3824358"/>
              <a:gd name="connsiteX2" fmla="*/ 7670401 w 11658869"/>
              <a:gd name="connsiteY2" fmla="*/ 569685 h 3824358"/>
              <a:gd name="connsiteX3" fmla="*/ 11652799 w 11658869"/>
              <a:gd name="connsiteY3" fmla="*/ 44083 h 3824358"/>
              <a:gd name="connsiteX4" fmla="*/ 11658869 w 11658869"/>
              <a:gd name="connsiteY4" fmla="*/ 3819117 h 3824358"/>
              <a:gd name="connsiteX5" fmla="*/ 2451119 w 11658869"/>
              <a:gd name="connsiteY5" fmla="*/ 3819116 h 3824358"/>
              <a:gd name="connsiteX6" fmla="*/ 766627 w 11658869"/>
              <a:gd name="connsiteY6" fmla="*/ 3824359 h 3824358"/>
              <a:gd name="connsiteX0" fmla="*/ -1 w 10892241"/>
              <a:gd name="connsiteY0" fmla="*/ 3824359 h 3824360"/>
              <a:gd name="connsiteX1" fmla="*/ 137565 w 10892241"/>
              <a:gd name="connsiteY1" fmla="*/ 2118555 h 3824360"/>
              <a:gd name="connsiteX2" fmla="*/ 6903773 w 10892241"/>
              <a:gd name="connsiteY2" fmla="*/ 569685 h 3824360"/>
              <a:gd name="connsiteX3" fmla="*/ 10886171 w 10892241"/>
              <a:gd name="connsiteY3" fmla="*/ 44083 h 3824360"/>
              <a:gd name="connsiteX4" fmla="*/ 10892241 w 10892241"/>
              <a:gd name="connsiteY4" fmla="*/ 3819117 h 3824360"/>
              <a:gd name="connsiteX5" fmla="*/ 1684491 w 10892241"/>
              <a:gd name="connsiteY5" fmla="*/ 3819116 h 3824360"/>
              <a:gd name="connsiteX6" fmla="*/ -1 w 10892241"/>
              <a:gd name="connsiteY6" fmla="*/ 3824359 h 3824360"/>
              <a:gd name="connsiteX0" fmla="*/ 1 w 10892243"/>
              <a:gd name="connsiteY0" fmla="*/ 3824784 h 3824784"/>
              <a:gd name="connsiteX1" fmla="*/ 89757 w 10892243"/>
              <a:gd name="connsiteY1" fmla="*/ 2150852 h 3824784"/>
              <a:gd name="connsiteX2" fmla="*/ 6903775 w 10892243"/>
              <a:gd name="connsiteY2" fmla="*/ 570110 h 3824784"/>
              <a:gd name="connsiteX3" fmla="*/ 10886173 w 10892243"/>
              <a:gd name="connsiteY3" fmla="*/ 44508 h 3824784"/>
              <a:gd name="connsiteX4" fmla="*/ 10892243 w 10892243"/>
              <a:gd name="connsiteY4" fmla="*/ 3819542 h 3824784"/>
              <a:gd name="connsiteX5" fmla="*/ 1684493 w 10892243"/>
              <a:gd name="connsiteY5" fmla="*/ 3819541 h 3824784"/>
              <a:gd name="connsiteX6" fmla="*/ 1 w 10892243"/>
              <a:gd name="connsiteY6" fmla="*/ 3824784 h 3824784"/>
              <a:gd name="connsiteX0" fmla="*/ -1 w 10892241"/>
              <a:gd name="connsiteY0" fmla="*/ 3824784 h 3824784"/>
              <a:gd name="connsiteX1" fmla="*/ 89755 w 10892241"/>
              <a:gd name="connsiteY1" fmla="*/ 2150852 h 3824784"/>
              <a:gd name="connsiteX2" fmla="*/ 6903773 w 10892241"/>
              <a:gd name="connsiteY2" fmla="*/ 570110 h 3824784"/>
              <a:gd name="connsiteX3" fmla="*/ 10886171 w 10892241"/>
              <a:gd name="connsiteY3" fmla="*/ 44508 h 3824784"/>
              <a:gd name="connsiteX4" fmla="*/ 10892241 w 10892241"/>
              <a:gd name="connsiteY4" fmla="*/ 3819542 h 3824784"/>
              <a:gd name="connsiteX5" fmla="*/ 1684491 w 10892241"/>
              <a:gd name="connsiteY5" fmla="*/ 3819541 h 3824784"/>
              <a:gd name="connsiteX6" fmla="*/ -1 w 10892241"/>
              <a:gd name="connsiteY6" fmla="*/ 3824784 h 3824784"/>
              <a:gd name="connsiteX0" fmla="*/ 1 w 10876308"/>
              <a:gd name="connsiteY0" fmla="*/ 3824788 h 3824789"/>
              <a:gd name="connsiteX1" fmla="*/ 73822 w 10876308"/>
              <a:gd name="connsiteY1" fmla="*/ 2150852 h 3824789"/>
              <a:gd name="connsiteX2" fmla="*/ 6887840 w 10876308"/>
              <a:gd name="connsiteY2" fmla="*/ 570110 h 3824789"/>
              <a:gd name="connsiteX3" fmla="*/ 10870238 w 10876308"/>
              <a:gd name="connsiteY3" fmla="*/ 44508 h 3824789"/>
              <a:gd name="connsiteX4" fmla="*/ 10876308 w 10876308"/>
              <a:gd name="connsiteY4" fmla="*/ 3819542 h 3824789"/>
              <a:gd name="connsiteX5" fmla="*/ 1668558 w 10876308"/>
              <a:gd name="connsiteY5" fmla="*/ 3819541 h 3824789"/>
              <a:gd name="connsiteX6" fmla="*/ 1 w 10876308"/>
              <a:gd name="connsiteY6" fmla="*/ 3824788 h 3824789"/>
              <a:gd name="connsiteX0" fmla="*/ 32581 w 10908888"/>
              <a:gd name="connsiteY0" fmla="*/ 3824788 h 3824787"/>
              <a:gd name="connsiteX1" fmla="*/ 106402 w 10908888"/>
              <a:gd name="connsiteY1" fmla="*/ 2150852 h 3824787"/>
              <a:gd name="connsiteX2" fmla="*/ 6920420 w 10908888"/>
              <a:gd name="connsiteY2" fmla="*/ 570110 h 3824787"/>
              <a:gd name="connsiteX3" fmla="*/ 10902818 w 10908888"/>
              <a:gd name="connsiteY3" fmla="*/ 44508 h 3824787"/>
              <a:gd name="connsiteX4" fmla="*/ 10908888 w 10908888"/>
              <a:gd name="connsiteY4" fmla="*/ 3819542 h 3824787"/>
              <a:gd name="connsiteX5" fmla="*/ 1701138 w 10908888"/>
              <a:gd name="connsiteY5" fmla="*/ 3819541 h 3824787"/>
              <a:gd name="connsiteX6" fmla="*/ 32581 w 10908888"/>
              <a:gd name="connsiteY6" fmla="*/ 3824788 h 3824787"/>
              <a:gd name="connsiteX0" fmla="*/ 21948 w 10898255"/>
              <a:gd name="connsiteY0" fmla="*/ 3824788 h 3824789"/>
              <a:gd name="connsiteX1" fmla="*/ 111706 w 10898255"/>
              <a:gd name="connsiteY1" fmla="*/ 2150852 h 3824789"/>
              <a:gd name="connsiteX2" fmla="*/ 6909787 w 10898255"/>
              <a:gd name="connsiteY2" fmla="*/ 570110 h 3824789"/>
              <a:gd name="connsiteX3" fmla="*/ 10892185 w 10898255"/>
              <a:gd name="connsiteY3" fmla="*/ 44508 h 3824789"/>
              <a:gd name="connsiteX4" fmla="*/ 10898255 w 10898255"/>
              <a:gd name="connsiteY4" fmla="*/ 3819542 h 3824789"/>
              <a:gd name="connsiteX5" fmla="*/ 1690505 w 10898255"/>
              <a:gd name="connsiteY5" fmla="*/ 3819541 h 3824789"/>
              <a:gd name="connsiteX6" fmla="*/ 21948 w 10898255"/>
              <a:gd name="connsiteY6" fmla="*/ 3824788 h 3824789"/>
              <a:gd name="connsiteX0" fmla="*/ -1 w 10876306"/>
              <a:gd name="connsiteY0" fmla="*/ 3824788 h 3824787"/>
              <a:gd name="connsiteX1" fmla="*/ 89757 w 10876306"/>
              <a:gd name="connsiteY1" fmla="*/ 2150852 h 3824787"/>
              <a:gd name="connsiteX2" fmla="*/ 6887838 w 10876306"/>
              <a:gd name="connsiteY2" fmla="*/ 570110 h 3824787"/>
              <a:gd name="connsiteX3" fmla="*/ 10870236 w 10876306"/>
              <a:gd name="connsiteY3" fmla="*/ 44508 h 3824787"/>
              <a:gd name="connsiteX4" fmla="*/ 10876306 w 10876306"/>
              <a:gd name="connsiteY4" fmla="*/ 3819542 h 3824787"/>
              <a:gd name="connsiteX5" fmla="*/ 1668556 w 10876306"/>
              <a:gd name="connsiteY5" fmla="*/ 3819541 h 3824787"/>
              <a:gd name="connsiteX6" fmla="*/ -1 w 10876306"/>
              <a:gd name="connsiteY6" fmla="*/ 3824788 h 3824787"/>
              <a:gd name="connsiteX0" fmla="*/ 1 w 10876308"/>
              <a:gd name="connsiteY0" fmla="*/ 3824576 h 3824577"/>
              <a:gd name="connsiteX1" fmla="*/ 41950 w 10876308"/>
              <a:gd name="connsiteY1" fmla="*/ 2134703 h 3824577"/>
              <a:gd name="connsiteX2" fmla="*/ 6887840 w 10876308"/>
              <a:gd name="connsiteY2" fmla="*/ 569898 h 3824577"/>
              <a:gd name="connsiteX3" fmla="*/ 10870238 w 10876308"/>
              <a:gd name="connsiteY3" fmla="*/ 44296 h 3824577"/>
              <a:gd name="connsiteX4" fmla="*/ 10876308 w 10876308"/>
              <a:gd name="connsiteY4" fmla="*/ 3819330 h 3824577"/>
              <a:gd name="connsiteX5" fmla="*/ 1668558 w 10876308"/>
              <a:gd name="connsiteY5" fmla="*/ 3819329 h 3824577"/>
              <a:gd name="connsiteX6" fmla="*/ 1 w 10876308"/>
              <a:gd name="connsiteY6" fmla="*/ 3824576 h 3824577"/>
              <a:gd name="connsiteX0" fmla="*/ -1 w 10876306"/>
              <a:gd name="connsiteY0" fmla="*/ 3824576 h 3824575"/>
              <a:gd name="connsiteX1" fmla="*/ 41948 w 10876306"/>
              <a:gd name="connsiteY1" fmla="*/ 2134703 h 3824575"/>
              <a:gd name="connsiteX2" fmla="*/ 6887838 w 10876306"/>
              <a:gd name="connsiteY2" fmla="*/ 569898 h 3824575"/>
              <a:gd name="connsiteX3" fmla="*/ 10870236 w 10876306"/>
              <a:gd name="connsiteY3" fmla="*/ 44296 h 3824575"/>
              <a:gd name="connsiteX4" fmla="*/ 10876306 w 10876306"/>
              <a:gd name="connsiteY4" fmla="*/ 3819330 h 3824575"/>
              <a:gd name="connsiteX5" fmla="*/ 1668556 w 10876306"/>
              <a:gd name="connsiteY5" fmla="*/ 3819329 h 3824575"/>
              <a:gd name="connsiteX6" fmla="*/ -1 w 10876306"/>
              <a:gd name="connsiteY6" fmla="*/ 3824576 h 3824575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1636685 w 10844435"/>
              <a:gd name="connsiteY5" fmla="*/ 3788764 h 3788765"/>
              <a:gd name="connsiteX6" fmla="*/ 0 w 10844435"/>
              <a:gd name="connsiteY6" fmla="*/ 3746206 h 3788765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9668671 w 10844435"/>
              <a:gd name="connsiteY5" fmla="*/ 3788763 h 3788765"/>
              <a:gd name="connsiteX6" fmla="*/ 0 w 10844435"/>
              <a:gd name="connsiteY6" fmla="*/ 3746206 h 3788765"/>
              <a:gd name="connsiteX0" fmla="*/ 0 w 10838366"/>
              <a:gd name="connsiteY0" fmla="*/ 3746206 h 3788763"/>
              <a:gd name="connsiteX1" fmla="*/ 10077 w 10838366"/>
              <a:gd name="connsiteY1" fmla="*/ 2104138 h 3788763"/>
              <a:gd name="connsiteX2" fmla="*/ 3318069 w 10838366"/>
              <a:gd name="connsiteY2" fmla="*/ 1638950 h 3788763"/>
              <a:gd name="connsiteX3" fmla="*/ 10838365 w 10838366"/>
              <a:gd name="connsiteY3" fmla="*/ 13731 h 3788763"/>
              <a:gd name="connsiteX4" fmla="*/ 9282660 w 10838366"/>
              <a:gd name="connsiteY4" fmla="*/ 2864449 h 3788763"/>
              <a:gd name="connsiteX5" fmla="*/ 9668671 w 10838366"/>
              <a:gd name="connsiteY5" fmla="*/ 3788763 h 3788763"/>
              <a:gd name="connsiteX6" fmla="*/ 0 w 10838366"/>
              <a:gd name="connsiteY6" fmla="*/ 3746206 h 3788763"/>
              <a:gd name="connsiteX0" fmla="*/ 0 w 10838366"/>
              <a:gd name="connsiteY0" fmla="*/ 3746206 h 3772827"/>
              <a:gd name="connsiteX1" fmla="*/ 10077 w 10838366"/>
              <a:gd name="connsiteY1" fmla="*/ 2104138 h 3772827"/>
              <a:gd name="connsiteX2" fmla="*/ 3318069 w 10838366"/>
              <a:gd name="connsiteY2" fmla="*/ 1638950 h 3772827"/>
              <a:gd name="connsiteX3" fmla="*/ 10838365 w 10838366"/>
              <a:gd name="connsiteY3" fmla="*/ 13731 h 3772827"/>
              <a:gd name="connsiteX4" fmla="*/ 9282660 w 10838366"/>
              <a:gd name="connsiteY4" fmla="*/ 2864449 h 3772827"/>
              <a:gd name="connsiteX5" fmla="*/ 10417685 w 10838366"/>
              <a:gd name="connsiteY5" fmla="*/ 3772827 h 3772827"/>
              <a:gd name="connsiteX6" fmla="*/ 0 w 10838366"/>
              <a:gd name="connsiteY6" fmla="*/ 3746206 h 3772827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55033 h 2381654"/>
              <a:gd name="connsiteX1" fmla="*/ 10077 w 10417685"/>
              <a:gd name="connsiteY1" fmla="*/ 712965 h 2381654"/>
              <a:gd name="connsiteX2" fmla="*/ 3318069 w 10417685"/>
              <a:gd name="connsiteY2" fmla="*/ 247777 h 2381654"/>
              <a:gd name="connsiteX3" fmla="*/ 5913994 w 10417685"/>
              <a:gd name="connsiteY3" fmla="*/ 88715 h 2381654"/>
              <a:gd name="connsiteX4" fmla="*/ 9282660 w 10417685"/>
              <a:gd name="connsiteY4" fmla="*/ 1473276 h 2381654"/>
              <a:gd name="connsiteX5" fmla="*/ 10417685 w 10417685"/>
              <a:gd name="connsiteY5" fmla="*/ 2381654 h 2381654"/>
              <a:gd name="connsiteX6" fmla="*/ 0 w 10417685"/>
              <a:gd name="connsiteY6" fmla="*/ 2355033 h 2381654"/>
              <a:gd name="connsiteX0" fmla="*/ 0 w 10417685"/>
              <a:gd name="connsiteY0" fmla="*/ 2378583 h 2405204"/>
              <a:gd name="connsiteX1" fmla="*/ 10077 w 10417685"/>
              <a:gd name="connsiteY1" fmla="*/ 736515 h 2405204"/>
              <a:gd name="connsiteX2" fmla="*/ 3318069 w 10417685"/>
              <a:gd name="connsiteY2" fmla="*/ 271327 h 2405204"/>
              <a:gd name="connsiteX3" fmla="*/ 5913994 w 10417685"/>
              <a:gd name="connsiteY3" fmla="*/ 112265 h 2405204"/>
              <a:gd name="connsiteX4" fmla="*/ 9282660 w 10417685"/>
              <a:gd name="connsiteY4" fmla="*/ 1496826 h 2405204"/>
              <a:gd name="connsiteX5" fmla="*/ 10417685 w 10417685"/>
              <a:gd name="connsiteY5" fmla="*/ 2405204 h 2405204"/>
              <a:gd name="connsiteX6" fmla="*/ 0 w 10417685"/>
              <a:gd name="connsiteY6" fmla="*/ 2378583 h 2405204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51393 h 2378014"/>
              <a:gd name="connsiteX1" fmla="*/ 10076 w 10417685"/>
              <a:gd name="connsiteY1" fmla="*/ 39992 h 2378014"/>
              <a:gd name="connsiteX2" fmla="*/ 3318069 w 10417685"/>
              <a:gd name="connsiteY2" fmla="*/ 244137 h 2378014"/>
              <a:gd name="connsiteX3" fmla="*/ 5913994 w 10417685"/>
              <a:gd name="connsiteY3" fmla="*/ 85075 h 2378014"/>
              <a:gd name="connsiteX4" fmla="*/ 9282660 w 10417685"/>
              <a:gd name="connsiteY4" fmla="*/ 1469636 h 2378014"/>
              <a:gd name="connsiteX5" fmla="*/ 10417685 w 10417685"/>
              <a:gd name="connsiteY5" fmla="*/ 2378014 h 2378014"/>
              <a:gd name="connsiteX6" fmla="*/ 0 w 10417685"/>
              <a:gd name="connsiteY6" fmla="*/ 2351393 h 2378014"/>
              <a:gd name="connsiteX0" fmla="*/ 0 w 10417685"/>
              <a:gd name="connsiteY0" fmla="*/ 2322969 h 2349590"/>
              <a:gd name="connsiteX1" fmla="*/ 10076 w 10417685"/>
              <a:gd name="connsiteY1" fmla="*/ 11568 h 2349590"/>
              <a:gd name="connsiteX2" fmla="*/ 3923655 w 10417685"/>
              <a:gd name="connsiteY2" fmla="*/ 1347205 h 2349590"/>
              <a:gd name="connsiteX3" fmla="*/ 5913994 w 10417685"/>
              <a:gd name="connsiteY3" fmla="*/ 56651 h 2349590"/>
              <a:gd name="connsiteX4" fmla="*/ 9282660 w 10417685"/>
              <a:gd name="connsiteY4" fmla="*/ 1441212 h 2349590"/>
              <a:gd name="connsiteX5" fmla="*/ 10417685 w 10417685"/>
              <a:gd name="connsiteY5" fmla="*/ 2349590 h 2349590"/>
              <a:gd name="connsiteX6" fmla="*/ 0 w 10417685"/>
              <a:gd name="connsiteY6" fmla="*/ 2322969 h 2349590"/>
              <a:gd name="connsiteX0" fmla="*/ 0 w 10417685"/>
              <a:gd name="connsiteY0" fmla="*/ 2324912 h 2351533"/>
              <a:gd name="connsiteX1" fmla="*/ 10076 w 10417685"/>
              <a:gd name="connsiteY1" fmla="*/ 13511 h 2351533"/>
              <a:gd name="connsiteX2" fmla="*/ 3923655 w 10417685"/>
              <a:gd name="connsiteY2" fmla="*/ 1349148 h 2351533"/>
              <a:gd name="connsiteX3" fmla="*/ 6599263 w 10417685"/>
              <a:gd name="connsiteY3" fmla="*/ 1461006 h 2351533"/>
              <a:gd name="connsiteX4" fmla="*/ 9282660 w 10417685"/>
              <a:gd name="connsiteY4" fmla="*/ 1443155 h 2351533"/>
              <a:gd name="connsiteX5" fmla="*/ 10417685 w 10417685"/>
              <a:gd name="connsiteY5" fmla="*/ 2351533 h 2351533"/>
              <a:gd name="connsiteX6" fmla="*/ 0 w 10417685"/>
              <a:gd name="connsiteY6" fmla="*/ 2324912 h 2351533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8565520 w 10417685"/>
              <a:gd name="connsiteY4" fmla="*/ 1809696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8517710 w 10417685"/>
              <a:gd name="connsiteY4" fmla="*/ 1777823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7775 h 2354396"/>
              <a:gd name="connsiteX1" fmla="*/ 10076 w 10417685"/>
              <a:gd name="connsiteY1" fmla="*/ 16374 h 2354396"/>
              <a:gd name="connsiteX2" fmla="*/ 3525243 w 10417685"/>
              <a:gd name="connsiteY2" fmla="*/ 1112963 h 2354396"/>
              <a:gd name="connsiteX3" fmla="*/ 6599263 w 10417685"/>
              <a:gd name="connsiteY3" fmla="*/ 1463869 h 2354396"/>
              <a:gd name="connsiteX4" fmla="*/ 8517710 w 10417685"/>
              <a:gd name="connsiteY4" fmla="*/ 1780684 h 2354396"/>
              <a:gd name="connsiteX5" fmla="*/ 10417685 w 10417685"/>
              <a:gd name="connsiteY5" fmla="*/ 2354396 h 2354396"/>
              <a:gd name="connsiteX6" fmla="*/ 0 w 10417685"/>
              <a:gd name="connsiteY6" fmla="*/ 2327775 h 2354396"/>
              <a:gd name="connsiteX0" fmla="*/ 0 w 10417685"/>
              <a:gd name="connsiteY0" fmla="*/ 2327373 h 2353994"/>
              <a:gd name="connsiteX1" fmla="*/ 10076 w 10417685"/>
              <a:gd name="connsiteY1" fmla="*/ 15972 h 2353994"/>
              <a:gd name="connsiteX2" fmla="*/ 3525243 w 10417685"/>
              <a:gd name="connsiteY2" fmla="*/ 1112561 h 2353994"/>
              <a:gd name="connsiteX3" fmla="*/ 6647074 w 10417685"/>
              <a:gd name="connsiteY3" fmla="*/ 1288166 h 2353994"/>
              <a:gd name="connsiteX4" fmla="*/ 8517710 w 10417685"/>
              <a:gd name="connsiteY4" fmla="*/ 1780282 h 2353994"/>
              <a:gd name="connsiteX5" fmla="*/ 10417685 w 10417685"/>
              <a:gd name="connsiteY5" fmla="*/ 2353994 h 2353994"/>
              <a:gd name="connsiteX6" fmla="*/ 0 w 10417685"/>
              <a:gd name="connsiteY6" fmla="*/ 2327373 h 2353994"/>
              <a:gd name="connsiteX0" fmla="*/ 0 w 10417685"/>
              <a:gd name="connsiteY0" fmla="*/ 2327373 h 2353994"/>
              <a:gd name="connsiteX1" fmla="*/ 10076 w 10417685"/>
              <a:gd name="connsiteY1" fmla="*/ 15972 h 2353994"/>
              <a:gd name="connsiteX2" fmla="*/ 3525243 w 10417685"/>
              <a:gd name="connsiteY2" fmla="*/ 1112561 h 2353994"/>
              <a:gd name="connsiteX3" fmla="*/ 6647074 w 10417685"/>
              <a:gd name="connsiteY3" fmla="*/ 1288166 h 2353994"/>
              <a:gd name="connsiteX4" fmla="*/ 8517710 w 10417685"/>
              <a:gd name="connsiteY4" fmla="*/ 1780282 h 2353994"/>
              <a:gd name="connsiteX5" fmla="*/ 10417685 w 10417685"/>
              <a:gd name="connsiteY5" fmla="*/ 2353994 h 2353994"/>
              <a:gd name="connsiteX6" fmla="*/ 0 w 10417685"/>
              <a:gd name="connsiteY6" fmla="*/ 2327373 h 2353994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17685" h="2360728">
                <a:moveTo>
                  <a:pt x="0" y="2360728"/>
                </a:moveTo>
                <a:cubicBezTo>
                  <a:pt x="5201" y="1942992"/>
                  <a:pt x="-3531" y="533169"/>
                  <a:pt x="10076" y="15972"/>
                </a:cubicBezTo>
                <a:cubicBezTo>
                  <a:pt x="1596611" y="-140608"/>
                  <a:pt x="2419077" y="900529"/>
                  <a:pt x="3525243" y="1112561"/>
                </a:cubicBezTo>
                <a:cubicBezTo>
                  <a:pt x="4631409" y="1324593"/>
                  <a:pt x="4893995" y="1071022"/>
                  <a:pt x="6647074" y="1288166"/>
                </a:cubicBezTo>
                <a:cubicBezTo>
                  <a:pt x="7684970" y="1430958"/>
                  <a:pt x="7768526" y="1534458"/>
                  <a:pt x="8517710" y="1780282"/>
                </a:cubicBezTo>
                <a:cubicBezTo>
                  <a:pt x="8954611" y="1917780"/>
                  <a:pt x="10039343" y="2051201"/>
                  <a:pt x="10417685" y="2353994"/>
                </a:cubicBezTo>
                <a:lnTo>
                  <a:pt x="0" y="2360728"/>
                </a:lnTo>
                <a:close/>
              </a:path>
            </a:pathLst>
          </a:custGeom>
          <a:solidFill>
            <a:srgbClr val="FFEA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E16D3422-A50B-B3AA-FEB3-A9477711DD2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5712" y="1225087"/>
            <a:ext cx="8247888" cy="461665"/>
          </a:xfrm>
          <a:prstGeom prst="rect">
            <a:avLst/>
          </a:prstGeom>
        </p:spPr>
        <p:txBody>
          <a:bodyPr anchor="t">
            <a:spAutoFit/>
          </a:bodyPr>
          <a:lstStyle>
            <a:lvl1pPr algn="l">
              <a:defRPr sz="240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/>
              <a:t>Insert text here.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48815" y="-258243"/>
            <a:ext cx="1476117" cy="258727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5ADE29B-E038-17D8-0E8A-D5E3BFDF60D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alphaModFix amt="71000"/>
          </a:blip>
          <a:srcRect l="29810" t="-1" b="-7389"/>
          <a:stretch/>
        </p:blipFill>
        <p:spPr>
          <a:xfrm rot="10800000">
            <a:off x="7396870" y="4095703"/>
            <a:ext cx="1751338" cy="2769172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FEB2073B-CF95-D3A7-2A5C-BE2FF6376B45}"/>
              </a:ext>
            </a:extLst>
          </p:cNvPr>
          <p:cNvSpPr txBox="1"/>
          <p:nvPr userDrawn="1"/>
        </p:nvSpPr>
        <p:spPr>
          <a:xfrm>
            <a:off x="325712" y="379712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Reflect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7FD4275-3A3E-74CD-5AB1-B706A3F93187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DC69FC4-9A78-4E0F-61D3-1D7D402F8C54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C379C7DE-D292-24E1-F951-1B745BE0AD0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8021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nect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94398448-B232-94AC-D7CD-98932000B97A}"/>
              </a:ext>
            </a:extLst>
          </p:cNvPr>
          <p:cNvSpPr/>
          <p:nvPr userDrawn="1"/>
        </p:nvSpPr>
        <p:spPr>
          <a:xfrm rot="16200000" flipH="1">
            <a:off x="5094141" y="2540606"/>
            <a:ext cx="6597678" cy="1516464"/>
          </a:xfrm>
          <a:custGeom>
            <a:avLst/>
            <a:gdLst>
              <a:gd name="connsiteX0" fmla="*/ 0 w 6597678"/>
              <a:gd name="connsiteY0" fmla="*/ 468471 h 1516464"/>
              <a:gd name="connsiteX1" fmla="*/ 0 w 6597678"/>
              <a:gd name="connsiteY1" fmla="*/ 1516464 h 1516464"/>
              <a:gd name="connsiteX2" fmla="*/ 1 w 6597678"/>
              <a:gd name="connsiteY2" fmla="*/ 1516464 h 1516464"/>
              <a:gd name="connsiteX3" fmla="*/ 1 w 6597678"/>
              <a:gd name="connsiteY3" fmla="*/ 1509252 h 1516464"/>
              <a:gd name="connsiteX4" fmla="*/ 6597678 w 6597678"/>
              <a:gd name="connsiteY4" fmla="*/ 1509251 h 1516464"/>
              <a:gd name="connsiteX5" fmla="*/ 6544309 w 6597678"/>
              <a:gd name="connsiteY5" fmla="*/ 1460168 h 1516464"/>
              <a:gd name="connsiteX6" fmla="*/ 5900313 w 6597678"/>
              <a:gd name="connsiteY6" fmla="*/ 954271 h 1516464"/>
              <a:gd name="connsiteX7" fmla="*/ 3752683 w 6597678"/>
              <a:gd name="connsiteY7" fmla="*/ 71574 h 1516464"/>
              <a:gd name="connsiteX8" fmla="*/ 2097700 w 6597678"/>
              <a:gd name="connsiteY8" fmla="*/ 172981 h 1516464"/>
              <a:gd name="connsiteX9" fmla="*/ 168322 w 6597678"/>
              <a:gd name="connsiteY9" fmla="*/ 452286 h 1516464"/>
              <a:gd name="connsiteX10" fmla="*/ 0 w 6597678"/>
              <a:gd name="connsiteY10" fmla="*/ 468471 h 1516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597678" h="1516464">
                <a:moveTo>
                  <a:pt x="0" y="468471"/>
                </a:moveTo>
                <a:lnTo>
                  <a:pt x="0" y="1516464"/>
                </a:lnTo>
                <a:lnTo>
                  <a:pt x="1" y="1516464"/>
                </a:lnTo>
                <a:lnTo>
                  <a:pt x="1" y="1509252"/>
                </a:lnTo>
                <a:lnTo>
                  <a:pt x="6597678" y="1509251"/>
                </a:lnTo>
                <a:lnTo>
                  <a:pt x="6544309" y="1460168"/>
                </a:lnTo>
                <a:cubicBezTo>
                  <a:pt x="6380205" y="1287646"/>
                  <a:pt x="6342506" y="1105401"/>
                  <a:pt x="5900313" y="954271"/>
                </a:cubicBezTo>
                <a:cubicBezTo>
                  <a:pt x="4435983" y="629560"/>
                  <a:pt x="4312773" y="213408"/>
                  <a:pt x="3752683" y="71574"/>
                </a:cubicBezTo>
                <a:cubicBezTo>
                  <a:pt x="2858561" y="-77023"/>
                  <a:pt x="2712081" y="29912"/>
                  <a:pt x="2097700" y="172981"/>
                </a:cubicBezTo>
                <a:cubicBezTo>
                  <a:pt x="1176214" y="387565"/>
                  <a:pt x="1017931" y="372726"/>
                  <a:pt x="168322" y="452286"/>
                </a:cubicBezTo>
                <a:lnTo>
                  <a:pt x="0" y="468471"/>
                </a:lnTo>
                <a:close/>
              </a:path>
            </a:pathLst>
          </a:custGeom>
          <a:solidFill>
            <a:srgbClr val="C1E7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E16D3422-A50B-B3AA-FEB3-A9477711DD2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5712" y="1225087"/>
            <a:ext cx="8247888" cy="461665"/>
          </a:xfrm>
          <a:prstGeom prst="rect">
            <a:avLst/>
          </a:prstGeom>
        </p:spPr>
        <p:txBody>
          <a:bodyPr anchor="t">
            <a:spAutoFit/>
          </a:bodyPr>
          <a:lstStyle>
            <a:lvl1pPr algn="l">
              <a:defRPr sz="240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/>
              <a:t>Insert text here.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38984" y="-258242"/>
            <a:ext cx="1698340" cy="258727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9A7DD61-36C5-D7F1-5918-FFB7326C6B0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alphaModFix amt="71000"/>
          </a:blip>
          <a:srcRect l="9191" t="1" r="19539" b="45741"/>
          <a:stretch/>
        </p:blipFill>
        <p:spPr>
          <a:xfrm>
            <a:off x="7112000" y="4222096"/>
            <a:ext cx="2032000" cy="190168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F150CFA-E9FE-D6CA-C0F2-AD14E24AB321}"/>
              </a:ext>
            </a:extLst>
          </p:cNvPr>
          <p:cNvSpPr txBox="1"/>
          <p:nvPr userDrawn="1"/>
        </p:nvSpPr>
        <p:spPr>
          <a:xfrm>
            <a:off x="325712" y="379712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Connect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82D6D8D-EFAF-58F8-CADD-2C7957DF1C52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A6D9F68-E151-2094-0383-C92B6E8CB722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26D8FE93-BB7C-8D1E-147E-4AC2B676D29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310010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ure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8">
            <a:extLst>
              <a:ext uri="{FF2B5EF4-FFF2-40B4-BE49-F238E27FC236}">
                <a16:creationId xmlns:a16="http://schemas.microsoft.com/office/drawing/2014/main" id="{437D203E-A244-4492-7869-8AD0FCE0EE29}"/>
              </a:ext>
            </a:extLst>
          </p:cNvPr>
          <p:cNvSpPr/>
          <p:nvPr userDrawn="1"/>
        </p:nvSpPr>
        <p:spPr>
          <a:xfrm rot="5400000" flipH="1" flipV="1">
            <a:off x="4946469" y="2657019"/>
            <a:ext cx="6621380" cy="1793344"/>
          </a:xfrm>
          <a:custGeom>
            <a:avLst/>
            <a:gdLst>
              <a:gd name="connsiteX0" fmla="*/ 6621380 w 6621380"/>
              <a:gd name="connsiteY0" fmla="*/ 1793344 h 1793344"/>
              <a:gd name="connsiteX1" fmla="*/ 6432 w 6621380"/>
              <a:gd name="connsiteY1" fmla="*/ 1793344 h 1793344"/>
              <a:gd name="connsiteX2" fmla="*/ 6790 w 6621380"/>
              <a:gd name="connsiteY2" fmla="*/ 1740597 h 1793344"/>
              <a:gd name="connsiteX3" fmla="*/ 2645 w 6621380"/>
              <a:gd name="connsiteY3" fmla="*/ 22448 h 1793344"/>
              <a:gd name="connsiteX4" fmla="*/ 2121753 w 6621380"/>
              <a:gd name="connsiteY4" fmla="*/ 457396 h 1793344"/>
              <a:gd name="connsiteX5" fmla="*/ 3837695 w 6621380"/>
              <a:gd name="connsiteY5" fmla="*/ 1067192 h 1793344"/>
              <a:gd name="connsiteX6" fmla="*/ 5924365 w 6621380"/>
              <a:gd name="connsiteY6" fmla="*/ 1238689 h 1793344"/>
              <a:gd name="connsiteX7" fmla="*/ 6568362 w 6621380"/>
              <a:gd name="connsiteY7" fmla="*/ 1744584 h 1793344"/>
              <a:gd name="connsiteX8" fmla="*/ 6621380 w 6621380"/>
              <a:gd name="connsiteY8" fmla="*/ 1793344 h 17933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621380" h="1793344">
                <a:moveTo>
                  <a:pt x="6621380" y="1793344"/>
                </a:moveTo>
                <a:lnTo>
                  <a:pt x="6432" y="1793344"/>
                </a:lnTo>
                <a:lnTo>
                  <a:pt x="6790" y="1740597"/>
                </a:lnTo>
                <a:cubicBezTo>
                  <a:pt x="7826" y="1390054"/>
                  <a:pt x="-5488" y="331568"/>
                  <a:pt x="2645" y="22448"/>
                </a:cubicBezTo>
                <a:cubicBezTo>
                  <a:pt x="1014110" y="-77377"/>
                  <a:pt x="1472418" y="171515"/>
                  <a:pt x="2121753" y="457396"/>
                </a:cubicBezTo>
                <a:cubicBezTo>
                  <a:pt x="2728060" y="724334"/>
                  <a:pt x="2943573" y="918596"/>
                  <a:pt x="3837695" y="1067192"/>
                </a:cubicBezTo>
                <a:cubicBezTo>
                  <a:pt x="4397785" y="1209026"/>
                  <a:pt x="4460036" y="913976"/>
                  <a:pt x="5924365" y="1238689"/>
                </a:cubicBezTo>
                <a:cubicBezTo>
                  <a:pt x="6366559" y="1389818"/>
                  <a:pt x="6404258" y="1572062"/>
                  <a:pt x="6568362" y="1744584"/>
                </a:cubicBezTo>
                <a:lnTo>
                  <a:pt x="6621380" y="1793344"/>
                </a:lnTo>
                <a:close/>
              </a:path>
            </a:pathLst>
          </a:custGeom>
          <a:solidFill>
            <a:srgbClr val="EAC1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E16D3422-A50B-B3AA-FEB3-A9477711DD2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5712" y="1225087"/>
            <a:ext cx="8247888" cy="461665"/>
          </a:xfrm>
          <a:prstGeom prst="rect">
            <a:avLst/>
          </a:prstGeom>
        </p:spPr>
        <p:txBody>
          <a:bodyPr anchor="t">
            <a:spAutoFit/>
          </a:bodyPr>
          <a:lstStyle>
            <a:lvl1pPr algn="l">
              <a:defRPr sz="240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/>
              <a:t>Insert text here.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48816" y="-258243"/>
            <a:ext cx="1509884" cy="258727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DF69F72-4BD6-38D2-698A-8ACC554012F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alphaModFix amt="71000"/>
          </a:blip>
          <a:srcRect l="9191" t="1" r="19539" b="45741"/>
          <a:stretch/>
        </p:blipFill>
        <p:spPr>
          <a:xfrm>
            <a:off x="7115655" y="1397505"/>
            <a:ext cx="2032000" cy="190168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F2E8D64-F6AF-4563-EC15-5261560EE64A}"/>
              </a:ext>
            </a:extLst>
          </p:cNvPr>
          <p:cNvSpPr txBox="1"/>
          <p:nvPr userDrawn="1"/>
        </p:nvSpPr>
        <p:spPr>
          <a:xfrm>
            <a:off x="325712" y="379712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Closure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34923C2-380F-79FF-3B73-797281DD10BB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3F226FB-01FF-BD8E-72EC-F8FA6304D90C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8F9CF1F7-E4EB-5713-0475-7586DB94EFD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05154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en Template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E16D3422-A50B-B3AA-FEB3-A9477711DD2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5712" y="1225087"/>
            <a:ext cx="8247888" cy="461665"/>
          </a:xfrm>
          <a:prstGeom prst="rect">
            <a:avLst/>
          </a:prstGeom>
        </p:spPr>
        <p:txBody>
          <a:bodyPr anchor="t">
            <a:spAutoFit/>
          </a:bodyPr>
          <a:lstStyle>
            <a:lvl1pPr algn="l">
              <a:defRPr sz="240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/>
              <a:t>Insert text here.</a:t>
            </a:r>
          </a:p>
        </p:txBody>
      </p:sp>
      <p:sp>
        <p:nvSpPr>
          <p:cNvPr id="7" name="Text Placeholder 21">
            <a:extLst>
              <a:ext uri="{FF2B5EF4-FFF2-40B4-BE49-F238E27FC236}">
                <a16:creationId xmlns:a16="http://schemas.microsoft.com/office/drawing/2014/main" id="{B6205904-4091-20B6-63FC-3C0047939F0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25712" y="385853"/>
            <a:ext cx="5665788" cy="536575"/>
          </a:xfrm>
        </p:spPr>
        <p:txBody>
          <a:bodyPr/>
          <a:lstStyle>
            <a:lvl1pPr>
              <a:defRPr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l">
              <a:spcBef>
                <a:spcPts val="672"/>
              </a:spcBef>
            </a:pPr>
            <a:r>
              <a:rPr lang="en-US"/>
              <a:t>Insert Text Here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47310" y="-270818"/>
            <a:ext cx="3293806" cy="2587275"/>
          </a:xfrm>
          <a:prstGeom prst="rect">
            <a:avLst/>
          </a:prstGeom>
        </p:spPr>
      </p:pic>
      <p:sp>
        <p:nvSpPr>
          <p:cNvPr id="11" name="Rectangle 6">
            <a:extLst>
              <a:ext uri="{FF2B5EF4-FFF2-40B4-BE49-F238E27FC236}">
                <a16:creationId xmlns:a16="http://schemas.microsoft.com/office/drawing/2014/main" id="{E6C21153-272A-AC41-F532-CAB67ED7E30E}"/>
              </a:ext>
            </a:extLst>
          </p:cNvPr>
          <p:cNvSpPr/>
          <p:nvPr userDrawn="1"/>
        </p:nvSpPr>
        <p:spPr>
          <a:xfrm rot="16200000" flipH="1">
            <a:off x="5077195" y="2542655"/>
            <a:ext cx="6641598" cy="1533392"/>
          </a:xfrm>
          <a:custGeom>
            <a:avLst/>
            <a:gdLst>
              <a:gd name="connsiteX0" fmla="*/ 0 w 9144000"/>
              <a:gd name="connsiteY0" fmla="*/ 0 h 5425440"/>
              <a:gd name="connsiteX1" fmla="*/ 9144000 w 9144000"/>
              <a:gd name="connsiteY1" fmla="*/ 0 h 5425440"/>
              <a:gd name="connsiteX2" fmla="*/ 9144000 w 9144000"/>
              <a:gd name="connsiteY2" fmla="*/ 5425440 h 5425440"/>
              <a:gd name="connsiteX3" fmla="*/ 0 w 9144000"/>
              <a:gd name="connsiteY3" fmla="*/ 5425440 h 5425440"/>
              <a:gd name="connsiteX4" fmla="*/ 0 w 9144000"/>
              <a:gd name="connsiteY4" fmla="*/ 0 h 5425440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9144000 w 9144000"/>
              <a:gd name="connsiteY2" fmla="*/ 22 h 5425462"/>
              <a:gd name="connsiteX3" fmla="*/ 9144000 w 9144000"/>
              <a:gd name="connsiteY3" fmla="*/ 5425462 h 5425462"/>
              <a:gd name="connsiteX4" fmla="*/ 0 w 9144000"/>
              <a:gd name="connsiteY4" fmla="*/ 5425462 h 5425462"/>
              <a:gd name="connsiteX5" fmla="*/ 0 w 9144000"/>
              <a:gd name="connsiteY5" fmla="*/ 22 h 5425462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5110480 w 9144000"/>
              <a:gd name="connsiteY2" fmla="*/ 22 h 5425462"/>
              <a:gd name="connsiteX3" fmla="*/ 9144000 w 9144000"/>
              <a:gd name="connsiteY3" fmla="*/ 22 h 5425462"/>
              <a:gd name="connsiteX4" fmla="*/ 9144000 w 9144000"/>
              <a:gd name="connsiteY4" fmla="*/ 5425462 h 5425462"/>
              <a:gd name="connsiteX5" fmla="*/ 0 w 9144000"/>
              <a:gd name="connsiteY5" fmla="*/ 5425462 h 5425462"/>
              <a:gd name="connsiteX6" fmla="*/ 0 w 914400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27200 w 9174480"/>
              <a:gd name="connsiteY0" fmla="*/ 5467225 h 5467225"/>
              <a:gd name="connsiteX1" fmla="*/ 1757680 w 9174480"/>
              <a:gd name="connsiteY1" fmla="*/ 375920 h 5467225"/>
              <a:gd name="connsiteX2" fmla="*/ 5110480 w 9174480"/>
              <a:gd name="connsiteY2" fmla="*/ 0 h 5467225"/>
              <a:gd name="connsiteX3" fmla="*/ 9174480 w 9174480"/>
              <a:gd name="connsiteY3" fmla="*/ 508000 h 5467225"/>
              <a:gd name="connsiteX4" fmla="*/ 9144000 w 9174480"/>
              <a:gd name="connsiteY4" fmla="*/ 5425440 h 5467225"/>
              <a:gd name="connsiteX5" fmla="*/ 0 w 9174480"/>
              <a:gd name="connsiteY5" fmla="*/ 5425440 h 5467225"/>
              <a:gd name="connsiteX6" fmla="*/ 27200 w 9174480"/>
              <a:gd name="connsiteY6" fmla="*/ 5467225 h 5467225"/>
              <a:gd name="connsiteX0" fmla="*/ 0 w 10779289"/>
              <a:gd name="connsiteY0" fmla="*/ 5494425 h 5494425"/>
              <a:gd name="connsiteX1" fmla="*/ 3362489 w 10779289"/>
              <a:gd name="connsiteY1" fmla="*/ 375920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4997510 h 4997510"/>
              <a:gd name="connsiteX1" fmla="*/ 3280890 w 10779289"/>
              <a:gd name="connsiteY1" fmla="*/ 1837413 h 4997510"/>
              <a:gd name="connsiteX2" fmla="*/ 7476893 w 10779289"/>
              <a:gd name="connsiteY2" fmla="*/ 1651894 h 4997510"/>
              <a:gd name="connsiteX3" fmla="*/ 10779289 w 10779289"/>
              <a:gd name="connsiteY3" fmla="*/ 11085 h 4997510"/>
              <a:gd name="connsiteX4" fmla="*/ 10748809 w 10779289"/>
              <a:gd name="connsiteY4" fmla="*/ 4928525 h 4997510"/>
              <a:gd name="connsiteX5" fmla="*/ 1604809 w 10779289"/>
              <a:gd name="connsiteY5" fmla="*/ 4928525 h 4997510"/>
              <a:gd name="connsiteX6" fmla="*/ 0 w 10779289"/>
              <a:gd name="connsiteY6" fmla="*/ 4997510 h 4997510"/>
              <a:gd name="connsiteX0" fmla="*/ 0 w 10806489"/>
              <a:gd name="connsiteY0" fmla="*/ 3870969 h 3870969"/>
              <a:gd name="connsiteX1" fmla="*/ 3280890 w 10806489"/>
              <a:gd name="connsiteY1" fmla="*/ 710872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969 h 3870969"/>
              <a:gd name="connsiteX1" fmla="*/ 3117688 w 10806489"/>
              <a:gd name="connsiteY1" fmla="*/ 1336474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081 h 3870081"/>
              <a:gd name="connsiteX1" fmla="*/ 3117688 w 10806489"/>
              <a:gd name="connsiteY1" fmla="*/ 1335586 h 3870081"/>
              <a:gd name="connsiteX2" fmla="*/ 6824091 w 10806489"/>
              <a:gd name="connsiteY2" fmla="*/ 551665 h 3870081"/>
              <a:gd name="connsiteX3" fmla="*/ 10806489 w 10806489"/>
              <a:gd name="connsiteY3" fmla="*/ 26063 h 3870081"/>
              <a:gd name="connsiteX4" fmla="*/ 10748809 w 10806489"/>
              <a:gd name="connsiteY4" fmla="*/ 3801096 h 3870081"/>
              <a:gd name="connsiteX5" fmla="*/ 1604809 w 10806489"/>
              <a:gd name="connsiteY5" fmla="*/ 3801096 h 3870081"/>
              <a:gd name="connsiteX6" fmla="*/ 0 w 10806489"/>
              <a:gd name="connsiteY6" fmla="*/ 3870081 h 3870081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12559"/>
              <a:gd name="connsiteY0" fmla="*/ 3896092 h 3896092"/>
              <a:gd name="connsiteX1" fmla="*/ 3818893 w 10812559"/>
              <a:gd name="connsiteY1" fmla="*/ 2652452 h 3896092"/>
              <a:gd name="connsiteX2" fmla="*/ 6824091 w 10812559"/>
              <a:gd name="connsiteY2" fmla="*/ 577676 h 3896092"/>
              <a:gd name="connsiteX3" fmla="*/ 10806489 w 10812559"/>
              <a:gd name="connsiteY3" fmla="*/ 52074 h 3896092"/>
              <a:gd name="connsiteX4" fmla="*/ 10812559 w 10812559"/>
              <a:gd name="connsiteY4" fmla="*/ 3827108 h 3896092"/>
              <a:gd name="connsiteX5" fmla="*/ 1604809 w 10812559"/>
              <a:gd name="connsiteY5" fmla="*/ 3827107 h 3896092"/>
              <a:gd name="connsiteX6" fmla="*/ 0 w 10812559"/>
              <a:gd name="connsiteY6" fmla="*/ 3896092 h 3896092"/>
              <a:gd name="connsiteX0" fmla="*/ 0 w 10812559"/>
              <a:gd name="connsiteY0" fmla="*/ 3886471 h 3886471"/>
              <a:gd name="connsiteX1" fmla="*/ 1364675 w 10812559"/>
              <a:gd name="connsiteY1" fmla="*/ 1989434 h 3886471"/>
              <a:gd name="connsiteX2" fmla="*/ 6824091 w 10812559"/>
              <a:gd name="connsiteY2" fmla="*/ 568055 h 3886471"/>
              <a:gd name="connsiteX3" fmla="*/ 10806489 w 10812559"/>
              <a:gd name="connsiteY3" fmla="*/ 42453 h 3886471"/>
              <a:gd name="connsiteX4" fmla="*/ 10812559 w 10812559"/>
              <a:gd name="connsiteY4" fmla="*/ 3817487 h 3886471"/>
              <a:gd name="connsiteX5" fmla="*/ 1604809 w 10812559"/>
              <a:gd name="connsiteY5" fmla="*/ 3817486 h 3886471"/>
              <a:gd name="connsiteX6" fmla="*/ 0 w 10812559"/>
              <a:gd name="connsiteY6" fmla="*/ 3886471 h 3886471"/>
              <a:gd name="connsiteX0" fmla="*/ -1 w 10892241"/>
              <a:gd name="connsiteY0" fmla="*/ 3822729 h 3822730"/>
              <a:gd name="connsiteX1" fmla="*/ 1444357 w 10892241"/>
              <a:gd name="connsiteY1" fmla="*/ 1989434 h 3822730"/>
              <a:gd name="connsiteX2" fmla="*/ 6903773 w 10892241"/>
              <a:gd name="connsiteY2" fmla="*/ 568055 h 3822730"/>
              <a:gd name="connsiteX3" fmla="*/ 10886171 w 10892241"/>
              <a:gd name="connsiteY3" fmla="*/ 42453 h 3822730"/>
              <a:gd name="connsiteX4" fmla="*/ 10892241 w 10892241"/>
              <a:gd name="connsiteY4" fmla="*/ 3817487 h 3822730"/>
              <a:gd name="connsiteX5" fmla="*/ 1684491 w 10892241"/>
              <a:gd name="connsiteY5" fmla="*/ 3817486 h 3822730"/>
              <a:gd name="connsiteX6" fmla="*/ -1 w 10892241"/>
              <a:gd name="connsiteY6" fmla="*/ 3822729 h 3822730"/>
              <a:gd name="connsiteX0" fmla="*/ 766627 w 11658869"/>
              <a:gd name="connsiteY0" fmla="*/ 3824359 h 3824358"/>
              <a:gd name="connsiteX1" fmla="*/ 904193 w 11658869"/>
              <a:gd name="connsiteY1" fmla="*/ 2118555 h 3824358"/>
              <a:gd name="connsiteX2" fmla="*/ 7670401 w 11658869"/>
              <a:gd name="connsiteY2" fmla="*/ 569685 h 3824358"/>
              <a:gd name="connsiteX3" fmla="*/ 11652799 w 11658869"/>
              <a:gd name="connsiteY3" fmla="*/ 44083 h 3824358"/>
              <a:gd name="connsiteX4" fmla="*/ 11658869 w 11658869"/>
              <a:gd name="connsiteY4" fmla="*/ 3819117 h 3824358"/>
              <a:gd name="connsiteX5" fmla="*/ 2451119 w 11658869"/>
              <a:gd name="connsiteY5" fmla="*/ 3819116 h 3824358"/>
              <a:gd name="connsiteX6" fmla="*/ 766627 w 11658869"/>
              <a:gd name="connsiteY6" fmla="*/ 3824359 h 3824358"/>
              <a:gd name="connsiteX0" fmla="*/ -1 w 10892241"/>
              <a:gd name="connsiteY0" fmla="*/ 3824359 h 3824360"/>
              <a:gd name="connsiteX1" fmla="*/ 137565 w 10892241"/>
              <a:gd name="connsiteY1" fmla="*/ 2118555 h 3824360"/>
              <a:gd name="connsiteX2" fmla="*/ 6903773 w 10892241"/>
              <a:gd name="connsiteY2" fmla="*/ 569685 h 3824360"/>
              <a:gd name="connsiteX3" fmla="*/ 10886171 w 10892241"/>
              <a:gd name="connsiteY3" fmla="*/ 44083 h 3824360"/>
              <a:gd name="connsiteX4" fmla="*/ 10892241 w 10892241"/>
              <a:gd name="connsiteY4" fmla="*/ 3819117 h 3824360"/>
              <a:gd name="connsiteX5" fmla="*/ 1684491 w 10892241"/>
              <a:gd name="connsiteY5" fmla="*/ 3819116 h 3824360"/>
              <a:gd name="connsiteX6" fmla="*/ -1 w 10892241"/>
              <a:gd name="connsiteY6" fmla="*/ 3824359 h 3824360"/>
              <a:gd name="connsiteX0" fmla="*/ 1 w 10892243"/>
              <a:gd name="connsiteY0" fmla="*/ 3824784 h 3824784"/>
              <a:gd name="connsiteX1" fmla="*/ 89757 w 10892243"/>
              <a:gd name="connsiteY1" fmla="*/ 2150852 h 3824784"/>
              <a:gd name="connsiteX2" fmla="*/ 6903775 w 10892243"/>
              <a:gd name="connsiteY2" fmla="*/ 570110 h 3824784"/>
              <a:gd name="connsiteX3" fmla="*/ 10886173 w 10892243"/>
              <a:gd name="connsiteY3" fmla="*/ 44508 h 3824784"/>
              <a:gd name="connsiteX4" fmla="*/ 10892243 w 10892243"/>
              <a:gd name="connsiteY4" fmla="*/ 3819542 h 3824784"/>
              <a:gd name="connsiteX5" fmla="*/ 1684493 w 10892243"/>
              <a:gd name="connsiteY5" fmla="*/ 3819541 h 3824784"/>
              <a:gd name="connsiteX6" fmla="*/ 1 w 10892243"/>
              <a:gd name="connsiteY6" fmla="*/ 3824784 h 3824784"/>
              <a:gd name="connsiteX0" fmla="*/ -1 w 10892241"/>
              <a:gd name="connsiteY0" fmla="*/ 3824784 h 3824784"/>
              <a:gd name="connsiteX1" fmla="*/ 89755 w 10892241"/>
              <a:gd name="connsiteY1" fmla="*/ 2150852 h 3824784"/>
              <a:gd name="connsiteX2" fmla="*/ 6903773 w 10892241"/>
              <a:gd name="connsiteY2" fmla="*/ 570110 h 3824784"/>
              <a:gd name="connsiteX3" fmla="*/ 10886171 w 10892241"/>
              <a:gd name="connsiteY3" fmla="*/ 44508 h 3824784"/>
              <a:gd name="connsiteX4" fmla="*/ 10892241 w 10892241"/>
              <a:gd name="connsiteY4" fmla="*/ 3819542 h 3824784"/>
              <a:gd name="connsiteX5" fmla="*/ 1684491 w 10892241"/>
              <a:gd name="connsiteY5" fmla="*/ 3819541 h 3824784"/>
              <a:gd name="connsiteX6" fmla="*/ -1 w 10892241"/>
              <a:gd name="connsiteY6" fmla="*/ 3824784 h 3824784"/>
              <a:gd name="connsiteX0" fmla="*/ 1 w 10876308"/>
              <a:gd name="connsiteY0" fmla="*/ 3824788 h 3824789"/>
              <a:gd name="connsiteX1" fmla="*/ 73822 w 10876308"/>
              <a:gd name="connsiteY1" fmla="*/ 2150852 h 3824789"/>
              <a:gd name="connsiteX2" fmla="*/ 6887840 w 10876308"/>
              <a:gd name="connsiteY2" fmla="*/ 570110 h 3824789"/>
              <a:gd name="connsiteX3" fmla="*/ 10870238 w 10876308"/>
              <a:gd name="connsiteY3" fmla="*/ 44508 h 3824789"/>
              <a:gd name="connsiteX4" fmla="*/ 10876308 w 10876308"/>
              <a:gd name="connsiteY4" fmla="*/ 3819542 h 3824789"/>
              <a:gd name="connsiteX5" fmla="*/ 1668558 w 10876308"/>
              <a:gd name="connsiteY5" fmla="*/ 3819541 h 3824789"/>
              <a:gd name="connsiteX6" fmla="*/ 1 w 10876308"/>
              <a:gd name="connsiteY6" fmla="*/ 3824788 h 3824789"/>
              <a:gd name="connsiteX0" fmla="*/ 32581 w 10908888"/>
              <a:gd name="connsiteY0" fmla="*/ 3824788 h 3824787"/>
              <a:gd name="connsiteX1" fmla="*/ 106402 w 10908888"/>
              <a:gd name="connsiteY1" fmla="*/ 2150852 h 3824787"/>
              <a:gd name="connsiteX2" fmla="*/ 6920420 w 10908888"/>
              <a:gd name="connsiteY2" fmla="*/ 570110 h 3824787"/>
              <a:gd name="connsiteX3" fmla="*/ 10902818 w 10908888"/>
              <a:gd name="connsiteY3" fmla="*/ 44508 h 3824787"/>
              <a:gd name="connsiteX4" fmla="*/ 10908888 w 10908888"/>
              <a:gd name="connsiteY4" fmla="*/ 3819542 h 3824787"/>
              <a:gd name="connsiteX5" fmla="*/ 1701138 w 10908888"/>
              <a:gd name="connsiteY5" fmla="*/ 3819541 h 3824787"/>
              <a:gd name="connsiteX6" fmla="*/ 32581 w 10908888"/>
              <a:gd name="connsiteY6" fmla="*/ 3824788 h 3824787"/>
              <a:gd name="connsiteX0" fmla="*/ 21948 w 10898255"/>
              <a:gd name="connsiteY0" fmla="*/ 3824788 h 3824789"/>
              <a:gd name="connsiteX1" fmla="*/ 111706 w 10898255"/>
              <a:gd name="connsiteY1" fmla="*/ 2150852 h 3824789"/>
              <a:gd name="connsiteX2" fmla="*/ 6909787 w 10898255"/>
              <a:gd name="connsiteY2" fmla="*/ 570110 h 3824789"/>
              <a:gd name="connsiteX3" fmla="*/ 10892185 w 10898255"/>
              <a:gd name="connsiteY3" fmla="*/ 44508 h 3824789"/>
              <a:gd name="connsiteX4" fmla="*/ 10898255 w 10898255"/>
              <a:gd name="connsiteY4" fmla="*/ 3819542 h 3824789"/>
              <a:gd name="connsiteX5" fmla="*/ 1690505 w 10898255"/>
              <a:gd name="connsiteY5" fmla="*/ 3819541 h 3824789"/>
              <a:gd name="connsiteX6" fmla="*/ 21948 w 10898255"/>
              <a:gd name="connsiteY6" fmla="*/ 3824788 h 3824789"/>
              <a:gd name="connsiteX0" fmla="*/ -1 w 10876306"/>
              <a:gd name="connsiteY0" fmla="*/ 3824788 h 3824787"/>
              <a:gd name="connsiteX1" fmla="*/ 89757 w 10876306"/>
              <a:gd name="connsiteY1" fmla="*/ 2150852 h 3824787"/>
              <a:gd name="connsiteX2" fmla="*/ 6887838 w 10876306"/>
              <a:gd name="connsiteY2" fmla="*/ 570110 h 3824787"/>
              <a:gd name="connsiteX3" fmla="*/ 10870236 w 10876306"/>
              <a:gd name="connsiteY3" fmla="*/ 44508 h 3824787"/>
              <a:gd name="connsiteX4" fmla="*/ 10876306 w 10876306"/>
              <a:gd name="connsiteY4" fmla="*/ 3819542 h 3824787"/>
              <a:gd name="connsiteX5" fmla="*/ 1668556 w 10876306"/>
              <a:gd name="connsiteY5" fmla="*/ 3819541 h 3824787"/>
              <a:gd name="connsiteX6" fmla="*/ -1 w 10876306"/>
              <a:gd name="connsiteY6" fmla="*/ 3824788 h 3824787"/>
              <a:gd name="connsiteX0" fmla="*/ 1 w 10876308"/>
              <a:gd name="connsiteY0" fmla="*/ 3824576 h 3824577"/>
              <a:gd name="connsiteX1" fmla="*/ 41950 w 10876308"/>
              <a:gd name="connsiteY1" fmla="*/ 2134703 h 3824577"/>
              <a:gd name="connsiteX2" fmla="*/ 6887840 w 10876308"/>
              <a:gd name="connsiteY2" fmla="*/ 569898 h 3824577"/>
              <a:gd name="connsiteX3" fmla="*/ 10870238 w 10876308"/>
              <a:gd name="connsiteY3" fmla="*/ 44296 h 3824577"/>
              <a:gd name="connsiteX4" fmla="*/ 10876308 w 10876308"/>
              <a:gd name="connsiteY4" fmla="*/ 3819330 h 3824577"/>
              <a:gd name="connsiteX5" fmla="*/ 1668558 w 10876308"/>
              <a:gd name="connsiteY5" fmla="*/ 3819329 h 3824577"/>
              <a:gd name="connsiteX6" fmla="*/ 1 w 10876308"/>
              <a:gd name="connsiteY6" fmla="*/ 3824576 h 3824577"/>
              <a:gd name="connsiteX0" fmla="*/ -1 w 10876306"/>
              <a:gd name="connsiteY0" fmla="*/ 3824576 h 3824575"/>
              <a:gd name="connsiteX1" fmla="*/ 41948 w 10876306"/>
              <a:gd name="connsiteY1" fmla="*/ 2134703 h 3824575"/>
              <a:gd name="connsiteX2" fmla="*/ 6887838 w 10876306"/>
              <a:gd name="connsiteY2" fmla="*/ 569898 h 3824575"/>
              <a:gd name="connsiteX3" fmla="*/ 10870236 w 10876306"/>
              <a:gd name="connsiteY3" fmla="*/ 44296 h 3824575"/>
              <a:gd name="connsiteX4" fmla="*/ 10876306 w 10876306"/>
              <a:gd name="connsiteY4" fmla="*/ 3819330 h 3824575"/>
              <a:gd name="connsiteX5" fmla="*/ 1668556 w 10876306"/>
              <a:gd name="connsiteY5" fmla="*/ 3819329 h 3824575"/>
              <a:gd name="connsiteX6" fmla="*/ -1 w 10876306"/>
              <a:gd name="connsiteY6" fmla="*/ 3824576 h 3824575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1636685 w 10844435"/>
              <a:gd name="connsiteY5" fmla="*/ 3788764 h 3788765"/>
              <a:gd name="connsiteX6" fmla="*/ 0 w 10844435"/>
              <a:gd name="connsiteY6" fmla="*/ 3746206 h 3788765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9668671 w 10844435"/>
              <a:gd name="connsiteY5" fmla="*/ 3788763 h 3788765"/>
              <a:gd name="connsiteX6" fmla="*/ 0 w 10844435"/>
              <a:gd name="connsiteY6" fmla="*/ 3746206 h 3788765"/>
              <a:gd name="connsiteX0" fmla="*/ 0 w 10838366"/>
              <a:gd name="connsiteY0" fmla="*/ 3746206 h 3788763"/>
              <a:gd name="connsiteX1" fmla="*/ 10077 w 10838366"/>
              <a:gd name="connsiteY1" fmla="*/ 2104138 h 3788763"/>
              <a:gd name="connsiteX2" fmla="*/ 3318069 w 10838366"/>
              <a:gd name="connsiteY2" fmla="*/ 1638950 h 3788763"/>
              <a:gd name="connsiteX3" fmla="*/ 10838365 w 10838366"/>
              <a:gd name="connsiteY3" fmla="*/ 13731 h 3788763"/>
              <a:gd name="connsiteX4" fmla="*/ 9282660 w 10838366"/>
              <a:gd name="connsiteY4" fmla="*/ 2864449 h 3788763"/>
              <a:gd name="connsiteX5" fmla="*/ 9668671 w 10838366"/>
              <a:gd name="connsiteY5" fmla="*/ 3788763 h 3788763"/>
              <a:gd name="connsiteX6" fmla="*/ 0 w 10838366"/>
              <a:gd name="connsiteY6" fmla="*/ 3746206 h 3788763"/>
              <a:gd name="connsiteX0" fmla="*/ 0 w 10838366"/>
              <a:gd name="connsiteY0" fmla="*/ 3746206 h 3772827"/>
              <a:gd name="connsiteX1" fmla="*/ 10077 w 10838366"/>
              <a:gd name="connsiteY1" fmla="*/ 2104138 h 3772827"/>
              <a:gd name="connsiteX2" fmla="*/ 3318069 w 10838366"/>
              <a:gd name="connsiteY2" fmla="*/ 1638950 h 3772827"/>
              <a:gd name="connsiteX3" fmla="*/ 10838365 w 10838366"/>
              <a:gd name="connsiteY3" fmla="*/ 13731 h 3772827"/>
              <a:gd name="connsiteX4" fmla="*/ 9282660 w 10838366"/>
              <a:gd name="connsiteY4" fmla="*/ 2864449 h 3772827"/>
              <a:gd name="connsiteX5" fmla="*/ 10417685 w 10838366"/>
              <a:gd name="connsiteY5" fmla="*/ 3772827 h 3772827"/>
              <a:gd name="connsiteX6" fmla="*/ 0 w 10838366"/>
              <a:gd name="connsiteY6" fmla="*/ 3746206 h 3772827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55033 h 2381654"/>
              <a:gd name="connsiteX1" fmla="*/ 10077 w 10417685"/>
              <a:gd name="connsiteY1" fmla="*/ 712965 h 2381654"/>
              <a:gd name="connsiteX2" fmla="*/ 3318069 w 10417685"/>
              <a:gd name="connsiteY2" fmla="*/ 247777 h 2381654"/>
              <a:gd name="connsiteX3" fmla="*/ 5913994 w 10417685"/>
              <a:gd name="connsiteY3" fmla="*/ 88715 h 2381654"/>
              <a:gd name="connsiteX4" fmla="*/ 9282660 w 10417685"/>
              <a:gd name="connsiteY4" fmla="*/ 1473276 h 2381654"/>
              <a:gd name="connsiteX5" fmla="*/ 10417685 w 10417685"/>
              <a:gd name="connsiteY5" fmla="*/ 2381654 h 2381654"/>
              <a:gd name="connsiteX6" fmla="*/ 0 w 10417685"/>
              <a:gd name="connsiteY6" fmla="*/ 2355033 h 2381654"/>
              <a:gd name="connsiteX0" fmla="*/ 0 w 10417685"/>
              <a:gd name="connsiteY0" fmla="*/ 2378583 h 2405204"/>
              <a:gd name="connsiteX1" fmla="*/ 10077 w 10417685"/>
              <a:gd name="connsiteY1" fmla="*/ 736515 h 2405204"/>
              <a:gd name="connsiteX2" fmla="*/ 3318069 w 10417685"/>
              <a:gd name="connsiteY2" fmla="*/ 271327 h 2405204"/>
              <a:gd name="connsiteX3" fmla="*/ 5913994 w 10417685"/>
              <a:gd name="connsiteY3" fmla="*/ 112265 h 2405204"/>
              <a:gd name="connsiteX4" fmla="*/ 9282660 w 10417685"/>
              <a:gd name="connsiteY4" fmla="*/ 1496826 h 2405204"/>
              <a:gd name="connsiteX5" fmla="*/ 10417685 w 10417685"/>
              <a:gd name="connsiteY5" fmla="*/ 2405204 h 2405204"/>
              <a:gd name="connsiteX6" fmla="*/ 0 w 10417685"/>
              <a:gd name="connsiteY6" fmla="*/ 2378583 h 2405204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17685" h="2405206">
                <a:moveTo>
                  <a:pt x="0" y="2378585"/>
                </a:moveTo>
                <a:cubicBezTo>
                  <a:pt x="5201" y="1960849"/>
                  <a:pt x="-3530" y="1253714"/>
                  <a:pt x="10077" y="736517"/>
                </a:cubicBezTo>
                <a:cubicBezTo>
                  <a:pt x="1596612" y="579937"/>
                  <a:pt x="1776311" y="630354"/>
                  <a:pt x="3318069" y="271329"/>
                </a:cubicBezTo>
                <a:cubicBezTo>
                  <a:pt x="4281756" y="46918"/>
                  <a:pt x="4511518" y="-120813"/>
                  <a:pt x="5913994" y="112267"/>
                </a:cubicBezTo>
                <a:cubicBezTo>
                  <a:pt x="6792524" y="334741"/>
                  <a:pt x="6985785" y="987498"/>
                  <a:pt x="9282660" y="1496828"/>
                </a:cubicBezTo>
                <a:cubicBezTo>
                  <a:pt x="10075350" y="1767748"/>
                  <a:pt x="10039343" y="2102413"/>
                  <a:pt x="10417685" y="2405206"/>
                </a:cubicBezTo>
                <a:lnTo>
                  <a:pt x="0" y="2378585"/>
                </a:lnTo>
                <a:close/>
              </a:path>
            </a:pathLst>
          </a:custGeom>
          <a:solidFill>
            <a:srgbClr val="FFEA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DF69F72-4BD6-38D2-698A-8ACC554012F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alphaModFix amt="71000"/>
          </a:blip>
          <a:srcRect l="9191" t="1" r="19539" b="45741"/>
          <a:stretch/>
        </p:blipFill>
        <p:spPr>
          <a:xfrm>
            <a:off x="7115655" y="1397505"/>
            <a:ext cx="2032000" cy="190168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CB844790-256A-7E85-C82D-9C8A1812B585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2311CC3-0863-1569-2024-AC999A9976A8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D143AF02-D6ED-52AD-FD6B-5E077101000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275724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frames - DELETE ONCE USED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81915242-EC13-F51E-5CD5-C7135201232D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02157" y="2464725"/>
            <a:ext cx="4180858" cy="3099160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  <p:txBody>
          <a:bodyPr/>
          <a:lstStyle/>
          <a:p>
            <a:r>
              <a:rPr lang="en-US"/>
              <a:t>Click to insert picture</a:t>
            </a:r>
          </a:p>
        </p:txBody>
      </p: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1686945D-4AF2-543B-01E8-FE5302DE6D7E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5594320" y="2380875"/>
            <a:ext cx="3040020" cy="2924655"/>
          </a:xfrm>
          <a:custGeom>
            <a:avLst/>
            <a:gdLst>
              <a:gd name="connsiteX0" fmla="*/ 0 w 3084513"/>
              <a:gd name="connsiteY0" fmla="*/ 1542257 h 3084513"/>
              <a:gd name="connsiteX1" fmla="*/ 771128 w 3084513"/>
              <a:gd name="connsiteY1" fmla="*/ 1 h 3084513"/>
              <a:gd name="connsiteX2" fmla="*/ 2313385 w 3084513"/>
              <a:gd name="connsiteY2" fmla="*/ 1 h 3084513"/>
              <a:gd name="connsiteX3" fmla="*/ 3084513 w 3084513"/>
              <a:gd name="connsiteY3" fmla="*/ 1542257 h 3084513"/>
              <a:gd name="connsiteX4" fmla="*/ 2313385 w 3084513"/>
              <a:gd name="connsiteY4" fmla="*/ 3084512 h 3084513"/>
              <a:gd name="connsiteX5" fmla="*/ 771128 w 3084513"/>
              <a:gd name="connsiteY5" fmla="*/ 3084512 h 3084513"/>
              <a:gd name="connsiteX6" fmla="*/ 0 w 3084513"/>
              <a:gd name="connsiteY6" fmla="*/ 1542257 h 3084513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631574 h 3173829"/>
              <a:gd name="connsiteX1" fmla="*/ 771128 w 3084513"/>
              <a:gd name="connsiteY1" fmla="*/ 89318 h 3173829"/>
              <a:gd name="connsiteX2" fmla="*/ 2313385 w 3084513"/>
              <a:gd name="connsiteY2" fmla="*/ 89318 h 3173829"/>
              <a:gd name="connsiteX3" fmla="*/ 3084513 w 3084513"/>
              <a:gd name="connsiteY3" fmla="*/ 1631574 h 3173829"/>
              <a:gd name="connsiteX4" fmla="*/ 2313385 w 3084513"/>
              <a:gd name="connsiteY4" fmla="*/ 3173829 h 3173829"/>
              <a:gd name="connsiteX5" fmla="*/ 771128 w 3084513"/>
              <a:gd name="connsiteY5" fmla="*/ 3173829 h 3173829"/>
              <a:gd name="connsiteX6" fmla="*/ 0 w 3084513"/>
              <a:gd name="connsiteY6" fmla="*/ 1631574 h 3173829"/>
              <a:gd name="connsiteX0" fmla="*/ 0 w 3084513"/>
              <a:gd name="connsiteY0" fmla="*/ 1674806 h 3217061"/>
              <a:gd name="connsiteX1" fmla="*/ 771128 w 3084513"/>
              <a:gd name="connsiteY1" fmla="*/ 132550 h 3217061"/>
              <a:gd name="connsiteX2" fmla="*/ 2313385 w 3084513"/>
              <a:gd name="connsiteY2" fmla="*/ 132550 h 3217061"/>
              <a:gd name="connsiteX3" fmla="*/ 3084513 w 3084513"/>
              <a:gd name="connsiteY3" fmla="*/ 1674806 h 3217061"/>
              <a:gd name="connsiteX4" fmla="*/ 2313385 w 3084513"/>
              <a:gd name="connsiteY4" fmla="*/ 3217061 h 3217061"/>
              <a:gd name="connsiteX5" fmla="*/ 771128 w 3084513"/>
              <a:gd name="connsiteY5" fmla="*/ 3217061 h 3217061"/>
              <a:gd name="connsiteX6" fmla="*/ 0 w 3084513"/>
              <a:gd name="connsiteY6" fmla="*/ 1674806 h 3217061"/>
              <a:gd name="connsiteX0" fmla="*/ 0 w 3084513"/>
              <a:gd name="connsiteY0" fmla="*/ 1674806 h 3217061"/>
              <a:gd name="connsiteX1" fmla="*/ 771128 w 3084513"/>
              <a:gd name="connsiteY1" fmla="*/ 132550 h 3217061"/>
              <a:gd name="connsiteX2" fmla="*/ 2313385 w 3084513"/>
              <a:gd name="connsiteY2" fmla="*/ 132550 h 3217061"/>
              <a:gd name="connsiteX3" fmla="*/ 3084513 w 3084513"/>
              <a:gd name="connsiteY3" fmla="*/ 1674806 h 3217061"/>
              <a:gd name="connsiteX4" fmla="*/ 2313385 w 3084513"/>
              <a:gd name="connsiteY4" fmla="*/ 3217061 h 3217061"/>
              <a:gd name="connsiteX5" fmla="*/ 771128 w 3084513"/>
              <a:gd name="connsiteY5" fmla="*/ 3217061 h 3217061"/>
              <a:gd name="connsiteX6" fmla="*/ 0 w 3084513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75118"/>
              <a:gd name="connsiteX1" fmla="*/ 771128 w 3101544"/>
              <a:gd name="connsiteY1" fmla="*/ 132550 h 3275118"/>
              <a:gd name="connsiteX2" fmla="*/ 2313385 w 3101544"/>
              <a:gd name="connsiteY2" fmla="*/ 132550 h 3275118"/>
              <a:gd name="connsiteX3" fmla="*/ 3084513 w 3101544"/>
              <a:gd name="connsiteY3" fmla="*/ 1674806 h 3275118"/>
              <a:gd name="connsiteX4" fmla="*/ 2313385 w 3101544"/>
              <a:gd name="connsiteY4" fmla="*/ 3217061 h 3275118"/>
              <a:gd name="connsiteX5" fmla="*/ 771128 w 3101544"/>
              <a:gd name="connsiteY5" fmla="*/ 3217061 h 3275118"/>
              <a:gd name="connsiteX6" fmla="*/ 0 w 3101544"/>
              <a:gd name="connsiteY6" fmla="*/ 1674806 h 3275118"/>
              <a:gd name="connsiteX0" fmla="*/ 0 w 3101544"/>
              <a:gd name="connsiteY0" fmla="*/ 1674806 h 3238376"/>
              <a:gd name="connsiteX1" fmla="*/ 771128 w 3101544"/>
              <a:gd name="connsiteY1" fmla="*/ 132550 h 3238376"/>
              <a:gd name="connsiteX2" fmla="*/ 2313385 w 3101544"/>
              <a:gd name="connsiteY2" fmla="*/ 132550 h 3238376"/>
              <a:gd name="connsiteX3" fmla="*/ 3084513 w 3101544"/>
              <a:gd name="connsiteY3" fmla="*/ 1674806 h 3238376"/>
              <a:gd name="connsiteX4" fmla="*/ 2313385 w 3101544"/>
              <a:gd name="connsiteY4" fmla="*/ 3217061 h 3238376"/>
              <a:gd name="connsiteX5" fmla="*/ 560113 w 3101544"/>
              <a:gd name="connsiteY5" fmla="*/ 2835223 h 3238376"/>
              <a:gd name="connsiteX6" fmla="*/ 0 w 3101544"/>
              <a:gd name="connsiteY6" fmla="*/ 1674806 h 3238376"/>
              <a:gd name="connsiteX0" fmla="*/ 0 w 3101544"/>
              <a:gd name="connsiteY0" fmla="*/ 1674806 h 3257537"/>
              <a:gd name="connsiteX1" fmla="*/ 771128 w 3101544"/>
              <a:gd name="connsiteY1" fmla="*/ 132550 h 3257537"/>
              <a:gd name="connsiteX2" fmla="*/ 2313385 w 3101544"/>
              <a:gd name="connsiteY2" fmla="*/ 132550 h 3257537"/>
              <a:gd name="connsiteX3" fmla="*/ 3084513 w 3101544"/>
              <a:gd name="connsiteY3" fmla="*/ 1674806 h 3257537"/>
              <a:gd name="connsiteX4" fmla="*/ 2313385 w 3101544"/>
              <a:gd name="connsiteY4" fmla="*/ 3217061 h 3257537"/>
              <a:gd name="connsiteX5" fmla="*/ 560113 w 3101544"/>
              <a:gd name="connsiteY5" fmla="*/ 2835223 h 3257537"/>
              <a:gd name="connsiteX6" fmla="*/ 0 w 3101544"/>
              <a:gd name="connsiteY6" fmla="*/ 1674806 h 3257537"/>
              <a:gd name="connsiteX0" fmla="*/ 0 w 3101544"/>
              <a:gd name="connsiteY0" fmla="*/ 1674806 h 3279556"/>
              <a:gd name="connsiteX1" fmla="*/ 771128 w 3101544"/>
              <a:gd name="connsiteY1" fmla="*/ 132550 h 3279556"/>
              <a:gd name="connsiteX2" fmla="*/ 2313385 w 3101544"/>
              <a:gd name="connsiteY2" fmla="*/ 132550 h 3279556"/>
              <a:gd name="connsiteX3" fmla="*/ 3084513 w 3101544"/>
              <a:gd name="connsiteY3" fmla="*/ 1674806 h 3279556"/>
              <a:gd name="connsiteX4" fmla="*/ 2313385 w 3101544"/>
              <a:gd name="connsiteY4" fmla="*/ 3217061 h 3279556"/>
              <a:gd name="connsiteX5" fmla="*/ 560113 w 3101544"/>
              <a:gd name="connsiteY5" fmla="*/ 2835223 h 3279556"/>
              <a:gd name="connsiteX6" fmla="*/ 0 w 3101544"/>
              <a:gd name="connsiteY6" fmla="*/ 1674806 h 3279556"/>
              <a:gd name="connsiteX0" fmla="*/ 0 w 3101544"/>
              <a:gd name="connsiteY0" fmla="*/ 1674806 h 3297843"/>
              <a:gd name="connsiteX1" fmla="*/ 771128 w 3101544"/>
              <a:gd name="connsiteY1" fmla="*/ 132550 h 3297843"/>
              <a:gd name="connsiteX2" fmla="*/ 2313385 w 3101544"/>
              <a:gd name="connsiteY2" fmla="*/ 132550 h 3297843"/>
              <a:gd name="connsiteX3" fmla="*/ 3084513 w 3101544"/>
              <a:gd name="connsiteY3" fmla="*/ 1674806 h 3297843"/>
              <a:gd name="connsiteX4" fmla="*/ 2313385 w 3101544"/>
              <a:gd name="connsiteY4" fmla="*/ 3217061 h 3297843"/>
              <a:gd name="connsiteX5" fmla="*/ 560113 w 3101544"/>
              <a:gd name="connsiteY5" fmla="*/ 2905561 h 3297843"/>
              <a:gd name="connsiteX6" fmla="*/ 0 w 3101544"/>
              <a:gd name="connsiteY6" fmla="*/ 1674806 h 3297843"/>
              <a:gd name="connsiteX0" fmla="*/ 0 w 3101544"/>
              <a:gd name="connsiteY0" fmla="*/ 1674806 h 3297843"/>
              <a:gd name="connsiteX1" fmla="*/ 771128 w 3101544"/>
              <a:gd name="connsiteY1" fmla="*/ 132550 h 3297843"/>
              <a:gd name="connsiteX2" fmla="*/ 2313385 w 3101544"/>
              <a:gd name="connsiteY2" fmla="*/ 132550 h 3297843"/>
              <a:gd name="connsiteX3" fmla="*/ 3084513 w 3101544"/>
              <a:gd name="connsiteY3" fmla="*/ 1674806 h 3297843"/>
              <a:gd name="connsiteX4" fmla="*/ 2313385 w 3101544"/>
              <a:gd name="connsiteY4" fmla="*/ 3217061 h 3297843"/>
              <a:gd name="connsiteX5" fmla="*/ 560113 w 3101544"/>
              <a:gd name="connsiteY5" fmla="*/ 2905561 h 3297843"/>
              <a:gd name="connsiteX6" fmla="*/ 0 w 3101544"/>
              <a:gd name="connsiteY6" fmla="*/ 1674806 h 3297843"/>
              <a:gd name="connsiteX0" fmla="*/ 0 w 3108304"/>
              <a:gd name="connsiteY0" fmla="*/ 1674806 h 3297843"/>
              <a:gd name="connsiteX1" fmla="*/ 771128 w 3108304"/>
              <a:gd name="connsiteY1" fmla="*/ 132550 h 3297843"/>
              <a:gd name="connsiteX2" fmla="*/ 2313385 w 3108304"/>
              <a:gd name="connsiteY2" fmla="*/ 132550 h 3297843"/>
              <a:gd name="connsiteX3" fmla="*/ 3084513 w 3108304"/>
              <a:gd name="connsiteY3" fmla="*/ 1674806 h 3297843"/>
              <a:gd name="connsiteX4" fmla="*/ 2313385 w 3108304"/>
              <a:gd name="connsiteY4" fmla="*/ 3217061 h 3297843"/>
              <a:gd name="connsiteX5" fmla="*/ 560113 w 3108304"/>
              <a:gd name="connsiteY5" fmla="*/ 2905561 h 3297843"/>
              <a:gd name="connsiteX6" fmla="*/ 0 w 3108304"/>
              <a:gd name="connsiteY6" fmla="*/ 1674806 h 3297843"/>
              <a:gd name="connsiteX0" fmla="*/ 0 w 3108304"/>
              <a:gd name="connsiteY0" fmla="*/ 1643822 h 3266859"/>
              <a:gd name="connsiteX1" fmla="*/ 771128 w 3108304"/>
              <a:gd name="connsiteY1" fmla="*/ 101566 h 3266859"/>
              <a:gd name="connsiteX2" fmla="*/ 2313385 w 3108304"/>
              <a:gd name="connsiteY2" fmla="*/ 101566 h 3266859"/>
              <a:gd name="connsiteX3" fmla="*/ 3084513 w 3108304"/>
              <a:gd name="connsiteY3" fmla="*/ 1643822 h 3266859"/>
              <a:gd name="connsiteX4" fmla="*/ 2313385 w 3108304"/>
              <a:gd name="connsiteY4" fmla="*/ 3186077 h 3266859"/>
              <a:gd name="connsiteX5" fmla="*/ 560113 w 3108304"/>
              <a:gd name="connsiteY5" fmla="*/ 2874577 h 3266859"/>
              <a:gd name="connsiteX6" fmla="*/ 0 w 3108304"/>
              <a:gd name="connsiteY6" fmla="*/ 1643822 h 3266859"/>
              <a:gd name="connsiteX0" fmla="*/ 0 w 3086335"/>
              <a:gd name="connsiteY0" fmla="*/ 1643822 h 3266859"/>
              <a:gd name="connsiteX1" fmla="*/ 771128 w 3086335"/>
              <a:gd name="connsiteY1" fmla="*/ 101566 h 3266859"/>
              <a:gd name="connsiteX2" fmla="*/ 2313385 w 3086335"/>
              <a:gd name="connsiteY2" fmla="*/ 101566 h 3266859"/>
              <a:gd name="connsiteX3" fmla="*/ 3084513 w 3086335"/>
              <a:gd name="connsiteY3" fmla="*/ 1643822 h 3266859"/>
              <a:gd name="connsiteX4" fmla="*/ 2313385 w 3086335"/>
              <a:gd name="connsiteY4" fmla="*/ 3186077 h 3266859"/>
              <a:gd name="connsiteX5" fmla="*/ 560113 w 3086335"/>
              <a:gd name="connsiteY5" fmla="*/ 2874577 h 3266859"/>
              <a:gd name="connsiteX6" fmla="*/ 0 w 3086335"/>
              <a:gd name="connsiteY6" fmla="*/ 1643822 h 3266859"/>
              <a:gd name="connsiteX0" fmla="*/ 0 w 3086335"/>
              <a:gd name="connsiteY0" fmla="*/ 1643822 h 3266859"/>
              <a:gd name="connsiteX1" fmla="*/ 771128 w 3086335"/>
              <a:gd name="connsiteY1" fmla="*/ 101566 h 3266859"/>
              <a:gd name="connsiteX2" fmla="*/ 2313385 w 3086335"/>
              <a:gd name="connsiteY2" fmla="*/ 101566 h 3266859"/>
              <a:gd name="connsiteX3" fmla="*/ 3084513 w 3086335"/>
              <a:gd name="connsiteY3" fmla="*/ 1643822 h 3266859"/>
              <a:gd name="connsiteX4" fmla="*/ 2313385 w 3086335"/>
              <a:gd name="connsiteY4" fmla="*/ 3186077 h 3266859"/>
              <a:gd name="connsiteX5" fmla="*/ 560113 w 3086335"/>
              <a:gd name="connsiteY5" fmla="*/ 2874577 h 3266859"/>
              <a:gd name="connsiteX6" fmla="*/ 0 w 3086335"/>
              <a:gd name="connsiteY6" fmla="*/ 1643822 h 3266859"/>
              <a:gd name="connsiteX0" fmla="*/ 0 w 3036093"/>
              <a:gd name="connsiteY0" fmla="*/ 1363219 h 3266859"/>
              <a:gd name="connsiteX1" fmla="*/ 720886 w 3036093"/>
              <a:gd name="connsiteY1" fmla="*/ 101566 h 3266859"/>
              <a:gd name="connsiteX2" fmla="*/ 2263143 w 3036093"/>
              <a:gd name="connsiteY2" fmla="*/ 101566 h 3266859"/>
              <a:gd name="connsiteX3" fmla="*/ 3034271 w 3036093"/>
              <a:gd name="connsiteY3" fmla="*/ 1643822 h 3266859"/>
              <a:gd name="connsiteX4" fmla="*/ 2263143 w 3036093"/>
              <a:gd name="connsiteY4" fmla="*/ 3186077 h 3266859"/>
              <a:gd name="connsiteX5" fmla="*/ 509871 w 3036093"/>
              <a:gd name="connsiteY5" fmla="*/ 2874577 h 3266859"/>
              <a:gd name="connsiteX6" fmla="*/ 0 w 3036093"/>
              <a:gd name="connsiteY6" fmla="*/ 1363219 h 3266859"/>
              <a:gd name="connsiteX0" fmla="*/ 3688 w 3039781"/>
              <a:gd name="connsiteY0" fmla="*/ 1363219 h 3266859"/>
              <a:gd name="connsiteX1" fmla="*/ 724574 w 3039781"/>
              <a:gd name="connsiteY1" fmla="*/ 101566 h 3266859"/>
              <a:gd name="connsiteX2" fmla="*/ 2266831 w 3039781"/>
              <a:gd name="connsiteY2" fmla="*/ 101566 h 3266859"/>
              <a:gd name="connsiteX3" fmla="*/ 3037959 w 3039781"/>
              <a:gd name="connsiteY3" fmla="*/ 1643822 h 3266859"/>
              <a:gd name="connsiteX4" fmla="*/ 2266831 w 3039781"/>
              <a:gd name="connsiteY4" fmla="*/ 3186077 h 3266859"/>
              <a:gd name="connsiteX5" fmla="*/ 513559 w 3039781"/>
              <a:gd name="connsiteY5" fmla="*/ 2874577 h 3266859"/>
              <a:gd name="connsiteX6" fmla="*/ 3688 w 3039781"/>
              <a:gd name="connsiteY6" fmla="*/ 1363219 h 3266859"/>
              <a:gd name="connsiteX0" fmla="*/ 3688 w 3040020"/>
              <a:gd name="connsiteY0" fmla="*/ 1363219 h 3266859"/>
              <a:gd name="connsiteX1" fmla="*/ 724574 w 3040020"/>
              <a:gd name="connsiteY1" fmla="*/ 101566 h 3266859"/>
              <a:gd name="connsiteX2" fmla="*/ 2266831 w 3040020"/>
              <a:gd name="connsiteY2" fmla="*/ 101566 h 3266859"/>
              <a:gd name="connsiteX3" fmla="*/ 3037959 w 3040020"/>
              <a:gd name="connsiteY3" fmla="*/ 1643822 h 3266859"/>
              <a:gd name="connsiteX4" fmla="*/ 2266831 w 3040020"/>
              <a:gd name="connsiteY4" fmla="*/ 3186077 h 3266859"/>
              <a:gd name="connsiteX5" fmla="*/ 513559 w 3040020"/>
              <a:gd name="connsiteY5" fmla="*/ 2874577 h 3266859"/>
              <a:gd name="connsiteX6" fmla="*/ 3688 w 3040020"/>
              <a:gd name="connsiteY6" fmla="*/ 1363219 h 3266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40020" h="3266859">
                <a:moveTo>
                  <a:pt x="3688" y="1363219"/>
                </a:moveTo>
                <a:cubicBezTo>
                  <a:pt x="39668" y="587877"/>
                  <a:pt x="387144" y="324249"/>
                  <a:pt x="724574" y="101566"/>
                </a:cubicBezTo>
                <a:cubicBezTo>
                  <a:pt x="1118080" y="-99401"/>
                  <a:pt x="1762794" y="51324"/>
                  <a:pt x="2266831" y="101566"/>
                </a:cubicBezTo>
                <a:cubicBezTo>
                  <a:pt x="2875566" y="250917"/>
                  <a:pt x="3062270" y="1149834"/>
                  <a:pt x="3037959" y="1643822"/>
                </a:cubicBezTo>
                <a:cubicBezTo>
                  <a:pt x="2991932" y="2188052"/>
                  <a:pt x="2815276" y="3053830"/>
                  <a:pt x="2266831" y="3186077"/>
                </a:cubicBezTo>
                <a:cubicBezTo>
                  <a:pt x="1551778" y="3316706"/>
                  <a:pt x="766387" y="3336801"/>
                  <a:pt x="513559" y="2874577"/>
                </a:cubicBezTo>
                <a:cubicBezTo>
                  <a:pt x="326854" y="2310250"/>
                  <a:pt x="-40720" y="2082974"/>
                  <a:pt x="3688" y="1363219"/>
                </a:cubicBezTo>
                <a:close/>
              </a:path>
            </a:pathLst>
          </a:custGeom>
        </p:spPr>
        <p:txBody>
          <a:bodyPr/>
          <a:lstStyle/>
          <a:p>
            <a:r>
              <a:rPr lang="en-US"/>
              <a:t>Click to insert picture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B288576-7A32-53DA-E8E3-C2E2E45C66AE}"/>
              </a:ext>
            </a:extLst>
          </p:cNvPr>
          <p:cNvSpPr txBox="1"/>
          <p:nvPr userDrawn="1"/>
        </p:nvSpPr>
        <p:spPr>
          <a:xfrm>
            <a:off x="452176" y="331596"/>
            <a:ext cx="7998488" cy="51534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2800" i="0">
                <a:solidFill>
                  <a:srgbClr val="000000"/>
                </a:solidFill>
                <a:latin typeface="Calibri"/>
                <a:cs typeface="Calibri"/>
              </a:rPr>
              <a:t>Image Frames </a:t>
            </a:r>
          </a:p>
          <a:p>
            <a:pPr marL="285750" indent="-285750">
              <a:spcBef>
                <a:spcPts val="672"/>
              </a:spcBef>
              <a:buFontTx/>
              <a:buChar char="-"/>
            </a:pPr>
            <a:r>
              <a:rPr lang="en-US" sz="1400" i="0">
                <a:solidFill>
                  <a:srgbClr val="000000"/>
                </a:solidFill>
                <a:latin typeface="Calibri"/>
                <a:cs typeface="Calibri"/>
              </a:rPr>
              <a:t>Right click on yellow &gt; change picture &gt; from file – choose your image to input.</a:t>
            </a:r>
          </a:p>
          <a:p>
            <a:pPr marL="285750" indent="-285750">
              <a:spcBef>
                <a:spcPts val="672"/>
              </a:spcBef>
              <a:buFontTx/>
              <a:buChar char="-"/>
            </a:pPr>
            <a:r>
              <a:rPr lang="en-US" sz="1400" i="0">
                <a:solidFill>
                  <a:srgbClr val="000000"/>
                </a:solidFill>
                <a:latin typeface="Calibri"/>
                <a:cs typeface="Calibri"/>
              </a:rPr>
              <a:t>Copy and paste this image and place it on the slide of your choosing.</a:t>
            </a:r>
          </a:p>
          <a:p>
            <a:pPr marL="285750" indent="-285750">
              <a:spcBef>
                <a:spcPts val="672"/>
              </a:spcBef>
              <a:buFontTx/>
              <a:buChar char="-"/>
            </a:pPr>
            <a:r>
              <a:rPr lang="en-US" sz="1400" i="0">
                <a:solidFill>
                  <a:srgbClr val="000000"/>
                </a:solidFill>
                <a:latin typeface="Calibri"/>
                <a:cs typeface="Calibri"/>
              </a:rPr>
              <a:t>Rotate and scale until you achieve </a:t>
            </a:r>
            <a:r>
              <a:rPr lang="en-GB" sz="1400" i="0">
                <a:solidFill>
                  <a:srgbClr val="000000"/>
                </a:solidFill>
                <a:latin typeface="Calibri"/>
                <a:cs typeface="Calibri"/>
              </a:rPr>
              <a:t>the size position and orientation that you are </a:t>
            </a:r>
            <a:r>
              <a:rPr lang="en-US" sz="1400" i="0">
                <a:solidFill>
                  <a:srgbClr val="000000"/>
                </a:solidFill>
                <a:latin typeface="Calibri"/>
                <a:cs typeface="Calibri"/>
              </a:rPr>
              <a:t>happy with.</a:t>
            </a:r>
          </a:p>
          <a:p>
            <a:pPr marL="285750" indent="-285750">
              <a:spcBef>
                <a:spcPts val="672"/>
              </a:spcBef>
              <a:buFontTx/>
              <a:buChar char="-"/>
            </a:pPr>
            <a:r>
              <a:rPr lang="en-US" sz="1400" i="0">
                <a:solidFill>
                  <a:srgbClr val="000000"/>
                </a:solidFill>
                <a:latin typeface="Calibri"/>
                <a:cs typeface="Calibri"/>
              </a:rPr>
              <a:t>NOTE: make sure you scale the image so the frame is full. </a:t>
            </a:r>
            <a:r>
              <a:rPr lang="en-US" sz="1400" i="0" u="sng">
                <a:solidFill>
                  <a:srgbClr val="000000"/>
                </a:solidFill>
                <a:latin typeface="Calibri"/>
                <a:cs typeface="Calibri"/>
              </a:rPr>
              <a:t>Do not</a:t>
            </a:r>
            <a:r>
              <a:rPr lang="en-US" sz="1400" i="0" u="none">
                <a:solidFill>
                  <a:srgbClr val="000000"/>
                </a:solidFill>
                <a:latin typeface="Calibri"/>
                <a:cs typeface="Calibri"/>
              </a:rPr>
              <a:t> stretch the image. Crop it.</a:t>
            </a:r>
            <a:endParaRPr lang="en-US" sz="1400" i="0">
              <a:solidFill>
                <a:srgbClr val="000000"/>
              </a:solidFill>
              <a:latin typeface="Calibri"/>
              <a:cs typeface="Calibri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83606CF-C854-FB94-010B-1B3E7B6668AA}"/>
              </a:ext>
            </a:extLst>
          </p:cNvPr>
          <p:cNvSpPr txBox="1"/>
          <p:nvPr userDrawn="1"/>
        </p:nvSpPr>
        <p:spPr>
          <a:xfrm>
            <a:off x="452176" y="5922185"/>
            <a:ext cx="7998488" cy="51534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400" i="0">
                <a:solidFill>
                  <a:srgbClr val="000000"/>
                </a:solidFill>
                <a:latin typeface="Calibri"/>
                <a:cs typeface="Calibri"/>
              </a:rPr>
              <a:t>Once you have inputted all your images -</a:t>
            </a:r>
            <a:br>
              <a:rPr lang="en-US" sz="1400" i="0">
                <a:solidFill>
                  <a:srgbClr val="000000"/>
                </a:solidFill>
                <a:latin typeface="Calibri"/>
                <a:cs typeface="Calibri"/>
              </a:rPr>
            </a:br>
            <a:r>
              <a:rPr lang="en-US" sz="2000" i="0">
                <a:solidFill>
                  <a:srgbClr val="FF0000"/>
                </a:solidFill>
                <a:latin typeface="Calibri"/>
                <a:cs typeface="Calibri"/>
              </a:rPr>
              <a:t>PLEASE DELETE THIS SIDE BEFORE SIGN OFF</a:t>
            </a:r>
          </a:p>
        </p:txBody>
      </p:sp>
    </p:spTree>
    <p:extLst>
      <p:ext uri="{BB962C8B-B14F-4D97-AF65-F5344CB8AC3E}">
        <p14:creationId xmlns:p14="http://schemas.microsoft.com/office/powerpoint/2010/main" val="233138997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FU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11">
            <a:extLst>
              <a:ext uri="{FF2B5EF4-FFF2-40B4-BE49-F238E27FC236}">
                <a16:creationId xmlns:a16="http://schemas.microsoft.com/office/drawing/2014/main" id="{A9863587-F78D-8BD8-3ACA-F8DADC9BBA66}"/>
              </a:ext>
            </a:extLst>
          </p:cNvPr>
          <p:cNvSpPr/>
          <p:nvPr userDrawn="1"/>
        </p:nvSpPr>
        <p:spPr>
          <a:xfrm>
            <a:off x="1950028" y="5916898"/>
            <a:ext cx="7034859" cy="941103"/>
          </a:xfrm>
          <a:custGeom>
            <a:avLst/>
            <a:gdLst>
              <a:gd name="connsiteX0" fmla="*/ 2238328 w 7034859"/>
              <a:gd name="connsiteY0" fmla="*/ 227 h 941103"/>
              <a:gd name="connsiteX1" fmla="*/ 3682650 w 7034859"/>
              <a:gd name="connsiteY1" fmla="*/ 355175 h 941103"/>
              <a:gd name="connsiteX2" fmla="*/ 5962360 w 7034859"/>
              <a:gd name="connsiteY2" fmla="*/ 577474 h 941103"/>
              <a:gd name="connsiteX3" fmla="*/ 7022631 w 7034859"/>
              <a:gd name="connsiteY3" fmla="*/ 938927 h 941103"/>
              <a:gd name="connsiteX4" fmla="*/ 7034859 w 7034859"/>
              <a:gd name="connsiteY4" fmla="*/ 941103 h 941103"/>
              <a:gd name="connsiteX5" fmla="*/ 16753 w 7034859"/>
              <a:gd name="connsiteY5" fmla="*/ 941103 h 941103"/>
              <a:gd name="connsiteX6" fmla="*/ 0 w 7034859"/>
              <a:gd name="connsiteY6" fmla="*/ 936033 h 941103"/>
              <a:gd name="connsiteX7" fmla="*/ 2027668 w 7034859"/>
              <a:gd name="connsiteY7" fmla="*/ 19702 h 941103"/>
              <a:gd name="connsiteX8" fmla="*/ 2238328 w 7034859"/>
              <a:gd name="connsiteY8" fmla="*/ 227 h 9411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034859" h="941103">
                <a:moveTo>
                  <a:pt x="2238328" y="227"/>
                </a:moveTo>
                <a:cubicBezTo>
                  <a:pt x="2689888" y="-8296"/>
                  <a:pt x="2900293" y="225155"/>
                  <a:pt x="3682650" y="355175"/>
                </a:cubicBezTo>
                <a:cubicBezTo>
                  <a:pt x="4405301" y="456369"/>
                  <a:pt x="5239711" y="171481"/>
                  <a:pt x="5962360" y="577474"/>
                </a:cubicBezTo>
                <a:cubicBezTo>
                  <a:pt x="6424263" y="793374"/>
                  <a:pt x="6810759" y="898148"/>
                  <a:pt x="7022631" y="938927"/>
                </a:cubicBezTo>
                <a:lnTo>
                  <a:pt x="7034859" y="941103"/>
                </a:lnTo>
                <a:lnTo>
                  <a:pt x="16753" y="941103"/>
                </a:lnTo>
                <a:lnTo>
                  <a:pt x="0" y="936033"/>
                </a:lnTo>
                <a:cubicBezTo>
                  <a:pt x="889545" y="439970"/>
                  <a:pt x="1413893" y="116512"/>
                  <a:pt x="2027668" y="19702"/>
                </a:cubicBezTo>
                <a:cubicBezTo>
                  <a:pt x="2104390" y="7601"/>
                  <a:pt x="2173820" y="1445"/>
                  <a:pt x="2238328" y="227"/>
                </a:cubicBezTo>
                <a:close/>
              </a:path>
            </a:pathLst>
          </a:custGeom>
          <a:solidFill>
            <a:srgbClr val="EAC1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72823" y="-258243"/>
            <a:ext cx="935343" cy="258727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4180F21-5745-6579-1324-3C7A52CE827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alphaModFix amt="71000"/>
          </a:blip>
          <a:srcRect l="9191" t="1" r="19539" b="45741"/>
          <a:stretch/>
        </p:blipFill>
        <p:spPr>
          <a:xfrm rot="5400000">
            <a:off x="3245900" y="4896095"/>
            <a:ext cx="2032000" cy="1901686"/>
          </a:xfrm>
          <a:prstGeom prst="rect">
            <a:avLst/>
          </a:prstGeom>
        </p:spPr>
      </p:pic>
      <p:sp>
        <p:nvSpPr>
          <p:cNvPr id="10" name="Text Placeholder 21">
            <a:extLst>
              <a:ext uri="{FF2B5EF4-FFF2-40B4-BE49-F238E27FC236}">
                <a16:creationId xmlns:a16="http://schemas.microsoft.com/office/drawing/2014/main" id="{FF05299F-6AA0-B0AD-6CB0-390A8FF060C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332175" y="385853"/>
            <a:ext cx="2053695" cy="536575"/>
          </a:xfrm>
        </p:spPr>
        <p:txBody>
          <a:bodyPr/>
          <a:lstStyle>
            <a:lvl1pPr>
              <a:defRPr sz="3600" b="1" i="0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l">
              <a:spcBef>
                <a:spcPts val="672"/>
              </a:spcBef>
            </a:pPr>
            <a:r>
              <a:rPr lang="en-US"/>
              <a:t>Add Text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6632983-ED5B-7547-9FC8-B776AC78767E}"/>
              </a:ext>
            </a:extLst>
          </p:cNvPr>
          <p:cNvSpPr txBox="1"/>
          <p:nvPr userDrawn="1"/>
        </p:nvSpPr>
        <p:spPr>
          <a:xfrm>
            <a:off x="4188542" y="668594"/>
            <a:ext cx="0" cy="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noAutofit/>
          </a:bodyPr>
          <a:lstStyle/>
          <a:p>
            <a:pPr>
              <a:spcBef>
                <a:spcPts val="672"/>
              </a:spcBef>
            </a:pPr>
            <a:endParaRPr lang="en-US" sz="2800" i="0">
              <a:solidFill>
                <a:schemeClr val="tx1"/>
              </a:solidFill>
              <a:latin typeface="Calibri"/>
              <a:cs typeface="Calibri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03A4515-9A6A-1929-8026-91FBD0132661}"/>
              </a:ext>
            </a:extLst>
          </p:cNvPr>
          <p:cNvSpPr txBox="1"/>
          <p:nvPr userDrawn="1"/>
        </p:nvSpPr>
        <p:spPr>
          <a:xfrm>
            <a:off x="325712" y="379712"/>
            <a:ext cx="1166204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CFU:</a:t>
            </a:r>
          </a:p>
        </p:txBody>
      </p:sp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3A9FC4B1-0841-67B8-07C4-01790B41F41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369332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24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BF96108-91E2-54D4-06E7-F658D47C525A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D3DC97A9-22B2-6B09-242B-847C2E4C9EE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527366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  <p15:guide id="3" pos="5465">
          <p15:clr>
            <a:srgbClr val="FBAE40"/>
          </p15:clr>
        </p15:guide>
        <p15:guide id="4" pos="272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ack Cover"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C281F1F-3645-0057-34EC-BB682E9542B9}"/>
              </a:ext>
            </a:extLst>
          </p:cNvPr>
          <p:cNvSpPr/>
          <p:nvPr userDrawn="1"/>
        </p:nvSpPr>
        <p:spPr>
          <a:xfrm>
            <a:off x="326571" y="6416137"/>
            <a:ext cx="5889171" cy="32211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endParaRPr lang="en-AU" sz="1100">
              <a:solidFill>
                <a:schemeClr val="tx2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2D85FDF-2AEB-3281-0315-320B917A3631}"/>
              </a:ext>
            </a:extLst>
          </p:cNvPr>
          <p:cNvSpPr txBox="1"/>
          <p:nvPr userDrawn="1"/>
        </p:nvSpPr>
        <p:spPr>
          <a:xfrm>
            <a:off x="1064302" y="6962931"/>
            <a:ext cx="0" cy="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noAutofit/>
          </a:bodyPr>
          <a:lstStyle/>
          <a:p>
            <a:pPr>
              <a:spcBef>
                <a:spcPts val="672"/>
              </a:spcBef>
            </a:pPr>
            <a:endParaRPr lang="en-AU" sz="2800" i="0">
              <a:solidFill>
                <a:schemeClr val="tx1"/>
              </a:solidFill>
              <a:latin typeface="Calibri"/>
              <a:cs typeface="Calibri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035D1C9-A20C-05EE-7371-DAD9B27BA160}"/>
              </a:ext>
            </a:extLst>
          </p:cNvPr>
          <p:cNvSpPr txBox="1"/>
          <p:nvPr userDrawn="1"/>
        </p:nvSpPr>
        <p:spPr>
          <a:xfrm>
            <a:off x="4684143" y="6288352"/>
            <a:ext cx="914400" cy="91440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noAutofit/>
          </a:bodyPr>
          <a:lstStyle/>
          <a:p>
            <a:pPr>
              <a:spcBef>
                <a:spcPts val="672"/>
              </a:spcBef>
            </a:pPr>
            <a:endParaRPr lang="en-PH" sz="2800" i="0">
              <a:solidFill>
                <a:schemeClr val="tx1"/>
              </a:solidFill>
              <a:latin typeface="Calibri"/>
              <a:cs typeface="Calibri"/>
            </a:endParaRPr>
          </a:p>
        </p:txBody>
      </p:sp>
      <p:pic>
        <p:nvPicPr>
          <p:cNvPr id="8" name="Picture 7" descr="A black background with yellow and blue rectangles&#10;&#10;Description automatically generated">
            <a:extLst>
              <a:ext uri="{FF2B5EF4-FFF2-40B4-BE49-F238E27FC236}">
                <a16:creationId xmlns:a16="http://schemas.microsoft.com/office/drawing/2014/main" id="{D3DC7D44-DDDB-B39E-837D-A726CA953DE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27042" y="411873"/>
            <a:ext cx="3089916" cy="1140227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204485DF-7256-1A7A-CAAF-F95F4EAFEADC}"/>
              </a:ext>
            </a:extLst>
          </p:cNvPr>
          <p:cNvSpPr/>
          <p:nvPr userDrawn="1"/>
        </p:nvSpPr>
        <p:spPr>
          <a:xfrm>
            <a:off x="0" y="1951938"/>
            <a:ext cx="9144000" cy="4906062"/>
          </a:xfrm>
          <a:prstGeom prst="rect">
            <a:avLst/>
          </a:prstGeom>
          <a:solidFill>
            <a:srgbClr val="FFEA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r"/>
            <a:endParaRPr lang="en-AU" sz="110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869271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onfident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1925291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3/20/26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14827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3">
            <a:extLst>
              <a:ext uri="{FF2B5EF4-FFF2-40B4-BE49-F238E27FC236}">
                <a16:creationId xmlns:a16="http://schemas.microsoft.com/office/drawing/2014/main" id="{49A69A14-A880-0B40-AF10-4E44A50A30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A5E958E-A9DD-5D4B-B3A7-C76D79B4BE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423490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6252" r:id="rId1"/>
    <p:sldLayoutId id="2147486238" r:id="rId2"/>
    <p:sldLayoutId id="2147486289" r:id="rId3"/>
    <p:sldLayoutId id="2147486324" r:id="rId4"/>
    <p:sldLayoutId id="2147486325" r:id="rId5"/>
    <p:sldLayoutId id="2147486326" r:id="rId6"/>
    <p:sldLayoutId id="2147486327" r:id="rId7"/>
    <p:sldLayoutId id="2147486328" r:id="rId8"/>
    <p:sldLayoutId id="2147486331" r:id="rId9"/>
    <p:sldLayoutId id="2147486332" r:id="rId10"/>
    <p:sldLayoutId id="2147486329" r:id="rId11"/>
    <p:sldLayoutId id="2147486330" r:id="rId12"/>
    <p:sldLayoutId id="2147486334" r:id="rId13"/>
    <p:sldLayoutId id="2147486345" r:id="rId14"/>
    <p:sldLayoutId id="2147486347" r:id="rId15"/>
    <p:sldLayoutId id="2147486348" r:id="rId16"/>
    <p:sldLayoutId id="2147486336" r:id="rId17"/>
    <p:sldLayoutId id="2147486337" r:id="rId18"/>
    <p:sldLayoutId id="2147486338" r:id="rId19"/>
    <p:sldLayoutId id="2147486339" r:id="rId20"/>
    <p:sldLayoutId id="2147486340" r:id="rId21"/>
    <p:sldLayoutId id="2147486342" r:id="rId22"/>
    <p:sldLayoutId id="2147486343" r:id="rId23"/>
    <p:sldLayoutId id="2147486349" r:id="rId24"/>
    <p:sldLayoutId id="2147486350" r:id="rId25"/>
    <p:sldLayoutId id="2147486351" r:id="rId26"/>
    <p:sldLayoutId id="2147486352" r:id="rId27"/>
    <p:sldLayoutId id="2147486353" r:id="rId28"/>
  </p:sldLayoutIdLst>
  <p:hf hdr="0" ftr="0" dt="0"/>
  <p:txStyles>
    <p:titleStyle>
      <a:lvl1pPr marL="1588" indent="0" algn="l" rtl="0" eaLnBrk="1" fontAlgn="base" hangingPunct="1">
        <a:spcBef>
          <a:spcPct val="0"/>
        </a:spcBef>
        <a:spcAft>
          <a:spcPct val="0"/>
        </a:spcAft>
        <a:defRPr lang="en-AU" sz="3600" b="1" kern="1200" dirty="0">
          <a:solidFill>
            <a:schemeClr val="accent1"/>
          </a:solidFill>
          <a:latin typeface="Calibri"/>
          <a:ea typeface="+mn-ea"/>
          <a:cs typeface="Calibri"/>
        </a:defRPr>
      </a:lvl1pPr>
      <a:lvl2pPr marL="357188" indent="1588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Calibri" pitchFamily="34" charset="0"/>
        </a:defRPr>
      </a:lvl2pPr>
      <a:lvl3pPr marL="357188" indent="1588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Calibri" pitchFamily="34" charset="0"/>
        </a:defRPr>
      </a:lvl3pPr>
      <a:lvl4pPr marL="357188" indent="1588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Calibri" pitchFamily="34" charset="0"/>
        </a:defRPr>
      </a:lvl4pPr>
      <a:lvl5pPr marL="357188" indent="1588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Calibr" pitchFamily="34" charset="0"/>
        </a:defRPr>
      </a:lvl9pPr>
    </p:titleStyle>
    <p:bodyStyle>
      <a:lvl1pPr marL="0" indent="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None/>
        <a:defRPr sz="2100" kern="1200">
          <a:solidFill>
            <a:schemeClr val="tx1"/>
          </a:solidFill>
          <a:latin typeface="Calibri"/>
          <a:ea typeface="+mn-ea"/>
          <a:cs typeface="Calibri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100" kern="1200">
          <a:solidFill>
            <a:schemeClr val="tx1"/>
          </a:solidFill>
          <a:latin typeface="Calibri"/>
          <a:ea typeface="+mn-ea"/>
          <a:cs typeface="Calibri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100" kern="1200">
          <a:solidFill>
            <a:schemeClr val="tx1"/>
          </a:solidFill>
          <a:latin typeface="Calibri"/>
          <a:ea typeface="+mn-ea"/>
          <a:cs typeface="Calibri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100" kern="1200">
          <a:solidFill>
            <a:schemeClr val="tx1"/>
          </a:solidFill>
          <a:latin typeface="Calibri"/>
          <a:ea typeface="+mn-ea"/>
          <a:cs typeface="Calibri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100" kern="1200">
          <a:solidFill>
            <a:schemeClr val="tx1"/>
          </a:solidFill>
          <a:latin typeface="Calibri"/>
          <a:ea typeface="+mn-ea"/>
          <a:cs typeface="Calibri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288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20.png"/><Relationship Id="rId4" Type="http://schemas.openxmlformats.org/officeDocument/2006/relationships/image" Target="../media/image1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7" Type="http://schemas.openxmlformats.org/officeDocument/2006/relationships/image" Target="../media/image23.jpe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eg"/><Relationship Id="rId3" Type="http://schemas.openxmlformats.org/officeDocument/2006/relationships/slideLayout" Target="../slideLayouts/slideLayout9.xml"/><Relationship Id="rId7" Type="http://schemas.openxmlformats.org/officeDocument/2006/relationships/image" Target="../media/image26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10" Type="http://schemas.openxmlformats.org/officeDocument/2006/relationships/image" Target="../media/image29.svg"/><Relationship Id="rId4" Type="http://schemas.openxmlformats.org/officeDocument/2006/relationships/notesSlide" Target="../notesSlides/notesSlide6.xml"/><Relationship Id="rId9" Type="http://schemas.openxmlformats.org/officeDocument/2006/relationships/image" Target="../media/image28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jpeg"/><Relationship Id="rId3" Type="http://schemas.openxmlformats.org/officeDocument/2006/relationships/slideLayout" Target="../slideLayouts/slideLayout9.xml"/><Relationship Id="rId7" Type="http://schemas.openxmlformats.org/officeDocument/2006/relationships/image" Target="../media/image32.jpe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1.png"/><Relationship Id="rId11" Type="http://schemas.openxmlformats.org/officeDocument/2006/relationships/image" Target="../media/image36.svg"/><Relationship Id="rId5" Type="http://schemas.openxmlformats.org/officeDocument/2006/relationships/image" Target="../media/image30.png"/><Relationship Id="rId10" Type="http://schemas.openxmlformats.org/officeDocument/2006/relationships/image" Target="../media/image35.png"/><Relationship Id="rId4" Type="http://schemas.openxmlformats.org/officeDocument/2006/relationships/notesSlide" Target="../notesSlides/notesSlide7.xml"/><Relationship Id="rId9" Type="http://schemas.openxmlformats.org/officeDocument/2006/relationships/image" Target="../media/image34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slideLayout" Target="../slideLayouts/slideLayout9.xml"/><Relationship Id="rId7" Type="http://schemas.openxmlformats.org/officeDocument/2006/relationships/image" Target="../media/image39.sv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7" Type="http://schemas.openxmlformats.org/officeDocument/2006/relationships/image" Target="../media/image45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44.svg"/><Relationship Id="rId5" Type="http://schemas.openxmlformats.org/officeDocument/2006/relationships/image" Target="../media/image43.png"/><Relationship Id="rId4" Type="http://schemas.openxmlformats.org/officeDocument/2006/relationships/image" Target="../media/image4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sv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47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7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slideLayout" Target="../slideLayouts/slideLayout9.xml"/><Relationship Id="rId7" Type="http://schemas.openxmlformats.org/officeDocument/2006/relationships/image" Target="../media/image51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50.png"/><Relationship Id="rId5" Type="http://schemas.openxmlformats.org/officeDocument/2006/relationships/image" Target="../media/image49.jpeg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1.png"/><Relationship Id="rId5" Type="http://schemas.openxmlformats.org/officeDocument/2006/relationships/image" Target="../media/image52.jpeg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svg"/><Relationship Id="rId3" Type="http://schemas.openxmlformats.org/officeDocument/2006/relationships/image" Target="../media/image54.jpeg"/><Relationship Id="rId7" Type="http://schemas.openxmlformats.org/officeDocument/2006/relationships/image" Target="../media/image5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57.png"/><Relationship Id="rId5" Type="http://schemas.openxmlformats.org/officeDocument/2006/relationships/image" Target="../media/image56.jpeg"/><Relationship Id="rId4" Type="http://schemas.openxmlformats.org/officeDocument/2006/relationships/image" Target="../media/image55.jpeg"/><Relationship Id="rId9" Type="http://schemas.openxmlformats.org/officeDocument/2006/relationships/image" Target="../media/image5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62.png"/><Relationship Id="rId4" Type="http://schemas.openxmlformats.org/officeDocument/2006/relationships/image" Target="../media/image61.jpe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png"/><Relationship Id="rId3" Type="http://schemas.openxmlformats.org/officeDocument/2006/relationships/slideLayout" Target="../slideLayouts/slideLayout10.xml"/><Relationship Id="rId7" Type="http://schemas.openxmlformats.org/officeDocument/2006/relationships/image" Target="../media/image65.jpe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64.jpeg"/><Relationship Id="rId11" Type="http://schemas.openxmlformats.org/officeDocument/2006/relationships/image" Target="../media/image31.png"/><Relationship Id="rId5" Type="http://schemas.openxmlformats.org/officeDocument/2006/relationships/image" Target="../media/image63.jpeg"/><Relationship Id="rId10" Type="http://schemas.openxmlformats.org/officeDocument/2006/relationships/image" Target="../media/image68.png"/><Relationship Id="rId4" Type="http://schemas.openxmlformats.org/officeDocument/2006/relationships/notesSlide" Target="../notesSlides/notesSlide17.xml"/><Relationship Id="rId9" Type="http://schemas.openxmlformats.org/officeDocument/2006/relationships/image" Target="../media/image67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svg"/><Relationship Id="rId13" Type="http://schemas.openxmlformats.org/officeDocument/2006/relationships/image" Target="../media/image79.png"/><Relationship Id="rId18" Type="http://schemas.openxmlformats.org/officeDocument/2006/relationships/image" Target="../media/image84.jpeg"/><Relationship Id="rId3" Type="http://schemas.openxmlformats.org/officeDocument/2006/relationships/image" Target="../media/image69.svg"/><Relationship Id="rId21" Type="http://schemas.openxmlformats.org/officeDocument/2006/relationships/image" Target="../media/image87.jpeg"/><Relationship Id="rId7" Type="http://schemas.openxmlformats.org/officeDocument/2006/relationships/image" Target="../media/image73.svg"/><Relationship Id="rId12" Type="http://schemas.openxmlformats.org/officeDocument/2006/relationships/image" Target="../media/image78.svg"/><Relationship Id="rId17" Type="http://schemas.openxmlformats.org/officeDocument/2006/relationships/image" Target="../media/image83.png"/><Relationship Id="rId2" Type="http://schemas.openxmlformats.org/officeDocument/2006/relationships/notesSlide" Target="../notesSlides/notesSlide18.xml"/><Relationship Id="rId16" Type="http://schemas.openxmlformats.org/officeDocument/2006/relationships/image" Target="../media/image82.jpeg"/><Relationship Id="rId20" Type="http://schemas.openxmlformats.org/officeDocument/2006/relationships/image" Target="../media/image86.jpeg"/><Relationship Id="rId1" Type="http://schemas.openxmlformats.org/officeDocument/2006/relationships/slideLayout" Target="../slideLayouts/slideLayout28.xml"/><Relationship Id="rId6" Type="http://schemas.openxmlformats.org/officeDocument/2006/relationships/image" Target="../media/image72.png"/><Relationship Id="rId11" Type="http://schemas.openxmlformats.org/officeDocument/2006/relationships/image" Target="../media/image77.png"/><Relationship Id="rId24" Type="http://schemas.openxmlformats.org/officeDocument/2006/relationships/image" Target="../media/image89.png"/><Relationship Id="rId5" Type="http://schemas.openxmlformats.org/officeDocument/2006/relationships/image" Target="../media/image71.png"/><Relationship Id="rId15" Type="http://schemas.openxmlformats.org/officeDocument/2006/relationships/image" Target="../media/image81.svg"/><Relationship Id="rId23" Type="http://schemas.microsoft.com/office/2007/relationships/hdphoto" Target="../media/hdphoto1.wdp"/><Relationship Id="rId10" Type="http://schemas.openxmlformats.org/officeDocument/2006/relationships/image" Target="../media/image76.svg"/><Relationship Id="rId19" Type="http://schemas.openxmlformats.org/officeDocument/2006/relationships/image" Target="../media/image85.jpeg"/><Relationship Id="rId4" Type="http://schemas.openxmlformats.org/officeDocument/2006/relationships/image" Target="../media/image70.png"/><Relationship Id="rId9" Type="http://schemas.openxmlformats.org/officeDocument/2006/relationships/image" Target="../media/image75.svg"/><Relationship Id="rId14" Type="http://schemas.openxmlformats.org/officeDocument/2006/relationships/image" Target="../media/image80.png"/><Relationship Id="rId22" Type="http://schemas.openxmlformats.org/officeDocument/2006/relationships/image" Target="../media/image88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93.png"/><Relationship Id="rId5" Type="http://schemas.openxmlformats.org/officeDocument/2006/relationships/image" Target="../media/image92.png"/><Relationship Id="rId4" Type="http://schemas.openxmlformats.org/officeDocument/2006/relationships/image" Target="../media/image9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 descr="A child sitting at a table with a paper and colored pencils&#10;&#10;AI-generated content may be incorrect.">
            <a:extLst>
              <a:ext uri="{FF2B5EF4-FFF2-40B4-BE49-F238E27FC236}">
                <a16:creationId xmlns:a16="http://schemas.microsoft.com/office/drawing/2014/main" id="{C81A2E36-7FEE-8891-7BA8-4BD083BA51DC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-25400" y="1301750"/>
            <a:ext cx="4486275" cy="4994275"/>
          </a:xfr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176BE2D8-01D7-388E-1FE8-C8D44498FA8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58189" y="2013258"/>
            <a:ext cx="3974996" cy="1415742"/>
          </a:xfrm>
        </p:spPr>
        <p:txBody>
          <a:bodyPr/>
          <a:lstStyle/>
          <a:p>
            <a:pPr marL="1270"/>
            <a:r>
              <a:rPr lang="en-US">
                <a:ea typeface="Calibri" panose="020F0502020204030204" pitchFamily="34" charset="0"/>
              </a:rPr>
              <a:t>Listening To My Feelings</a:t>
            </a:r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CDB0C13C-9BCD-7DF8-5BD2-292FE8A1536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58187" y="3424258"/>
            <a:ext cx="3974996" cy="691500"/>
          </a:xfrm>
        </p:spPr>
        <p:txBody>
          <a:bodyPr/>
          <a:lstStyle/>
          <a:p>
            <a:r>
              <a:rPr lang="en-US"/>
              <a:t>Unit 2 Big Feelings, Smart Choices</a:t>
            </a:r>
          </a:p>
          <a:p>
            <a:r>
              <a:rPr lang="en-US"/>
              <a:t>Lesson 1</a:t>
            </a:r>
          </a:p>
        </p:txBody>
      </p:sp>
    </p:spTree>
    <p:extLst>
      <p:ext uri="{BB962C8B-B14F-4D97-AF65-F5344CB8AC3E}">
        <p14:creationId xmlns:p14="http://schemas.microsoft.com/office/powerpoint/2010/main" val="25851166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6EA2AD7-6B81-0A6D-0D43-7E6C5A68980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25712" y="1225087"/>
            <a:ext cx="8247888" cy="1200329"/>
          </a:xfrm>
        </p:spPr>
        <p:txBody>
          <a:bodyPr/>
          <a:lstStyle/>
          <a:p>
            <a:r>
              <a:rPr lang="en-US"/>
              <a:t>In this lesson, you will learn to recognise how strong emotions feel in your body and use a feelings scale to help you make smart choices.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07EB343-000F-5FD5-A886-70C2CBD54339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97072" y="2047252"/>
            <a:ext cx="5749855" cy="4261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12463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7F692D-2A89-1803-5C7F-4DE3503DD4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093E964-6824-DDDA-45EE-B0ED05E82082}"/>
              </a:ext>
            </a:extLst>
          </p:cNvPr>
          <p:cNvSpPr txBox="1">
            <a:spLocks/>
          </p:cNvSpPr>
          <p:nvPr/>
        </p:nvSpPr>
        <p:spPr>
          <a:xfrm>
            <a:off x="329184" y="1225296"/>
            <a:ext cx="8243888" cy="369332"/>
          </a:xfrm>
          <a:prstGeom prst="rect">
            <a:avLst/>
          </a:prstGeom>
        </p:spPr>
        <p:txBody>
          <a:bodyPr/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10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10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i="0">
                <a:solidFill>
                  <a:srgbClr val="000000"/>
                </a:solidFill>
              </a:rPr>
              <a:t>You will be successful when you can: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4F3D4C8C-59F2-087C-CED7-66630AD81A7C}"/>
              </a:ext>
            </a:extLst>
          </p:cNvPr>
          <p:cNvSpPr txBox="1">
            <a:spLocks/>
          </p:cNvSpPr>
          <p:nvPr/>
        </p:nvSpPr>
        <p:spPr>
          <a:xfrm>
            <a:off x="2716111" y="2541781"/>
            <a:ext cx="5959576" cy="81253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b="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400" kern="1200">
                <a:solidFill>
                  <a:schemeClr val="bg2"/>
                </a:solidFill>
                <a:latin typeface="Calibri"/>
                <a:ea typeface="+mn-ea"/>
                <a:cs typeface="Calibri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1200" kern="1200">
                <a:solidFill>
                  <a:schemeClr val="bg2"/>
                </a:solidFill>
                <a:latin typeface="Calibri"/>
                <a:ea typeface="+mn-ea"/>
                <a:cs typeface="Calibri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000" kern="1200">
                <a:solidFill>
                  <a:schemeClr val="bg2"/>
                </a:solidFill>
                <a:latin typeface="Calibri"/>
                <a:ea typeface="+mn-ea"/>
                <a:cs typeface="Calibri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000" kern="1200">
                <a:solidFill>
                  <a:schemeClr val="bg2"/>
                </a:solidFill>
                <a:latin typeface="Calibri"/>
                <a:ea typeface="+mn-ea"/>
                <a:cs typeface="Calibri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000000"/>
              </a:buClr>
            </a:pPr>
            <a:r>
              <a:rPr lang="en-US" b="1" i="0">
                <a:solidFill>
                  <a:schemeClr val="accent1"/>
                </a:solidFill>
              </a:rPr>
              <a:t>rate </a:t>
            </a:r>
            <a:r>
              <a:rPr lang="en-US" i="0">
                <a:solidFill>
                  <a:srgbClr val="000000"/>
                </a:solidFill>
                <a:ea typeface="Calibri"/>
              </a:rPr>
              <a:t>your emotions using a scale</a:t>
            </a:r>
            <a:endParaRPr lang="en-US" i="0">
              <a:solidFill>
                <a:srgbClr val="000000"/>
              </a:solidFill>
            </a:endParaRPr>
          </a:p>
          <a:p>
            <a:pPr>
              <a:buClr>
                <a:srgbClr val="000000"/>
              </a:buClr>
            </a:pPr>
            <a:endParaRPr lang="en-US" i="0">
              <a:solidFill>
                <a:srgbClr val="000000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C5156E0-D67A-5AA0-6650-5455365B7602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95581" y="1787880"/>
            <a:ext cx="2157496" cy="218491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F67F351-8FFA-7A94-42C6-CF036AAAAFE5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31800" y="4166044"/>
            <a:ext cx="2158241" cy="2088750"/>
          </a:xfrm>
          <a:prstGeom prst="rect">
            <a:avLst/>
          </a:prstGeom>
        </p:spPr>
      </p:pic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7B81FD39-74E7-AE23-2EB8-F57A11FB8046}"/>
              </a:ext>
            </a:extLst>
          </p:cNvPr>
          <p:cNvSpPr txBox="1">
            <a:spLocks/>
          </p:cNvSpPr>
          <p:nvPr/>
        </p:nvSpPr>
        <p:spPr>
          <a:xfrm>
            <a:off x="2716110" y="4964320"/>
            <a:ext cx="5959577" cy="73866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b="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400" kern="1200">
                <a:solidFill>
                  <a:schemeClr val="bg2"/>
                </a:solidFill>
                <a:latin typeface="Calibri"/>
                <a:ea typeface="+mn-ea"/>
                <a:cs typeface="Calibri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1200" kern="1200">
                <a:solidFill>
                  <a:schemeClr val="bg2"/>
                </a:solidFill>
                <a:latin typeface="Calibri"/>
                <a:ea typeface="+mn-ea"/>
                <a:cs typeface="Calibri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000" kern="1200">
                <a:solidFill>
                  <a:schemeClr val="bg2"/>
                </a:solidFill>
                <a:latin typeface="Calibri"/>
                <a:ea typeface="+mn-ea"/>
                <a:cs typeface="Calibri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000" kern="1200">
                <a:solidFill>
                  <a:schemeClr val="bg2"/>
                </a:solidFill>
                <a:latin typeface="Calibri"/>
                <a:ea typeface="+mn-ea"/>
                <a:cs typeface="Calibri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000000"/>
              </a:buClr>
            </a:pPr>
            <a:r>
              <a:rPr lang="en-US" b="1" i="0">
                <a:solidFill>
                  <a:schemeClr val="accent1"/>
                </a:solidFill>
              </a:rPr>
              <a:t>use</a:t>
            </a:r>
            <a:r>
              <a:rPr lang="en-US" i="0"/>
              <a:t> </a:t>
            </a:r>
            <a:r>
              <a:rPr lang="en-US" i="0">
                <a:solidFill>
                  <a:srgbClr val="000000"/>
                </a:solidFill>
              </a:rPr>
              <a:t>the scale to decide when to use a calming strategy.</a:t>
            </a:r>
          </a:p>
        </p:txBody>
      </p:sp>
    </p:spTree>
    <p:extLst>
      <p:ext uri="{BB962C8B-B14F-4D97-AF65-F5344CB8AC3E}">
        <p14:creationId xmlns:p14="http://schemas.microsoft.com/office/powerpoint/2010/main" val="22649142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5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3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500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Placeholder 6">
            <a:extLst>
              <a:ext uri="{FF2B5EF4-FFF2-40B4-BE49-F238E27FC236}">
                <a16:creationId xmlns:a16="http://schemas.microsoft.com/office/drawing/2014/main" id="{8F648DB7-2FC9-59A9-4A7B-EDD8FDD36941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37918" y="1217536"/>
            <a:ext cx="6868164" cy="5091189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</p:pic>
      <p:pic>
        <p:nvPicPr>
          <p:cNvPr id="2" name="Picture Placeholder 6">
            <a:extLst>
              <a:ext uri="{FF2B5EF4-FFF2-40B4-BE49-F238E27FC236}">
                <a16:creationId xmlns:a16="http://schemas.microsoft.com/office/drawing/2014/main" id="{E9445513-65A7-33AD-EEA9-0F3CA1E3564D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37918" y="1217536"/>
            <a:ext cx="6868164" cy="5091189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</p:pic>
      <p:pic>
        <p:nvPicPr>
          <p:cNvPr id="4" name="Picture Placeholder 6">
            <a:extLst>
              <a:ext uri="{FF2B5EF4-FFF2-40B4-BE49-F238E27FC236}">
                <a16:creationId xmlns:a16="http://schemas.microsoft.com/office/drawing/2014/main" id="{0F06AF37-E561-BF4F-3EAE-35FE26756573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37918" y="1217536"/>
            <a:ext cx="6868164" cy="5091189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2245028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Untitled design (21)">
            <a:hlinkClick r:id="" action="ppaction://media"/>
            <a:extLst>
              <a:ext uri="{FF2B5EF4-FFF2-40B4-BE49-F238E27FC236}">
                <a16:creationId xmlns:a16="http://schemas.microsoft.com/office/drawing/2014/main" id="{38283ED4-E994-7D49-00FF-0309F8FEE56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r="10714"/>
          <a:stretch/>
        </p:blipFill>
        <p:spPr>
          <a:xfrm>
            <a:off x="2074117" y="2171698"/>
            <a:ext cx="4995766" cy="4196443"/>
          </a:xfrm>
          <a:prstGeom prst="rect">
            <a:avLst/>
          </a:prstGeom>
        </p:spPr>
      </p:pic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80D5C431-D563-828B-A774-1E0373F231E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25712" y="1225087"/>
            <a:ext cx="8247888" cy="830997"/>
          </a:xfrm>
        </p:spPr>
        <p:txBody>
          <a:bodyPr/>
          <a:lstStyle/>
          <a:p>
            <a:r>
              <a:rPr lang="en-US"/>
              <a:t>Sometimes, I feel calm and relaxed. At other times,                   everything inside me feels really loud.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C3DE32-C70F-9A75-CB1B-CDD20318A8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Autofit/>
          </a:bodyPr>
          <a:lstStyle/>
          <a:p>
            <a:r>
              <a:rPr lang="en-US"/>
              <a:t>What’s The Volume?</a:t>
            </a:r>
          </a:p>
        </p:txBody>
      </p:sp>
      <p:pic>
        <p:nvPicPr>
          <p:cNvPr id="6" name="Picture Placeholder 6">
            <a:extLst>
              <a:ext uri="{FF2B5EF4-FFF2-40B4-BE49-F238E27FC236}">
                <a16:creationId xmlns:a16="http://schemas.microsoft.com/office/drawing/2014/main" id="{E714EC44-FBC1-CB5F-68F3-3622921B926C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95206" y="2088741"/>
            <a:ext cx="5753588" cy="4264983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</p:pic>
      <p:pic>
        <p:nvPicPr>
          <p:cNvPr id="4" name="Picture Placeholder 6">
            <a:extLst>
              <a:ext uri="{FF2B5EF4-FFF2-40B4-BE49-F238E27FC236}">
                <a16:creationId xmlns:a16="http://schemas.microsoft.com/office/drawing/2014/main" id="{C1C45876-0F20-3424-9939-217E54D1EBAA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95206" y="2088741"/>
            <a:ext cx="5753588" cy="4264983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6331082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2400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7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B40A15-3402-BBC2-12E0-F29CB25F0D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1DC059-07D3-A9C7-AD86-80491C44847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Autofit/>
          </a:bodyPr>
          <a:lstStyle/>
          <a:p>
            <a:r>
              <a:rPr lang="en-US" dirty="0"/>
              <a:t>What’s The Volume?</a:t>
            </a:r>
          </a:p>
        </p:txBody>
      </p:sp>
      <p:pic>
        <p:nvPicPr>
          <p:cNvPr id="8" name="Picture Placeholder 8">
            <a:extLst>
              <a:ext uri="{FF2B5EF4-FFF2-40B4-BE49-F238E27FC236}">
                <a16:creationId xmlns:a16="http://schemas.microsoft.com/office/drawing/2014/main" id="{ACF80709-DD5C-2594-CEA0-B3A0041FA14D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62747" y="2764304"/>
            <a:ext cx="2927440" cy="2816346"/>
          </a:xfrm>
          <a:custGeom>
            <a:avLst/>
            <a:gdLst>
              <a:gd name="connsiteX0" fmla="*/ 0 w 3084513"/>
              <a:gd name="connsiteY0" fmla="*/ 1542257 h 3084513"/>
              <a:gd name="connsiteX1" fmla="*/ 771128 w 3084513"/>
              <a:gd name="connsiteY1" fmla="*/ 1 h 3084513"/>
              <a:gd name="connsiteX2" fmla="*/ 2313385 w 3084513"/>
              <a:gd name="connsiteY2" fmla="*/ 1 h 3084513"/>
              <a:gd name="connsiteX3" fmla="*/ 3084513 w 3084513"/>
              <a:gd name="connsiteY3" fmla="*/ 1542257 h 3084513"/>
              <a:gd name="connsiteX4" fmla="*/ 2313385 w 3084513"/>
              <a:gd name="connsiteY4" fmla="*/ 3084512 h 3084513"/>
              <a:gd name="connsiteX5" fmla="*/ 771128 w 3084513"/>
              <a:gd name="connsiteY5" fmla="*/ 3084512 h 3084513"/>
              <a:gd name="connsiteX6" fmla="*/ 0 w 3084513"/>
              <a:gd name="connsiteY6" fmla="*/ 1542257 h 3084513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631574 h 3173829"/>
              <a:gd name="connsiteX1" fmla="*/ 771128 w 3084513"/>
              <a:gd name="connsiteY1" fmla="*/ 89318 h 3173829"/>
              <a:gd name="connsiteX2" fmla="*/ 2313385 w 3084513"/>
              <a:gd name="connsiteY2" fmla="*/ 89318 h 3173829"/>
              <a:gd name="connsiteX3" fmla="*/ 3084513 w 3084513"/>
              <a:gd name="connsiteY3" fmla="*/ 1631574 h 3173829"/>
              <a:gd name="connsiteX4" fmla="*/ 2313385 w 3084513"/>
              <a:gd name="connsiteY4" fmla="*/ 3173829 h 3173829"/>
              <a:gd name="connsiteX5" fmla="*/ 771128 w 3084513"/>
              <a:gd name="connsiteY5" fmla="*/ 3173829 h 3173829"/>
              <a:gd name="connsiteX6" fmla="*/ 0 w 3084513"/>
              <a:gd name="connsiteY6" fmla="*/ 1631574 h 3173829"/>
              <a:gd name="connsiteX0" fmla="*/ 0 w 3084513"/>
              <a:gd name="connsiteY0" fmla="*/ 1674806 h 3217061"/>
              <a:gd name="connsiteX1" fmla="*/ 771128 w 3084513"/>
              <a:gd name="connsiteY1" fmla="*/ 132550 h 3217061"/>
              <a:gd name="connsiteX2" fmla="*/ 2313385 w 3084513"/>
              <a:gd name="connsiteY2" fmla="*/ 132550 h 3217061"/>
              <a:gd name="connsiteX3" fmla="*/ 3084513 w 3084513"/>
              <a:gd name="connsiteY3" fmla="*/ 1674806 h 3217061"/>
              <a:gd name="connsiteX4" fmla="*/ 2313385 w 3084513"/>
              <a:gd name="connsiteY4" fmla="*/ 3217061 h 3217061"/>
              <a:gd name="connsiteX5" fmla="*/ 771128 w 3084513"/>
              <a:gd name="connsiteY5" fmla="*/ 3217061 h 3217061"/>
              <a:gd name="connsiteX6" fmla="*/ 0 w 3084513"/>
              <a:gd name="connsiteY6" fmla="*/ 1674806 h 3217061"/>
              <a:gd name="connsiteX0" fmla="*/ 0 w 3084513"/>
              <a:gd name="connsiteY0" fmla="*/ 1674806 h 3217061"/>
              <a:gd name="connsiteX1" fmla="*/ 771128 w 3084513"/>
              <a:gd name="connsiteY1" fmla="*/ 132550 h 3217061"/>
              <a:gd name="connsiteX2" fmla="*/ 2313385 w 3084513"/>
              <a:gd name="connsiteY2" fmla="*/ 132550 h 3217061"/>
              <a:gd name="connsiteX3" fmla="*/ 3084513 w 3084513"/>
              <a:gd name="connsiteY3" fmla="*/ 1674806 h 3217061"/>
              <a:gd name="connsiteX4" fmla="*/ 2313385 w 3084513"/>
              <a:gd name="connsiteY4" fmla="*/ 3217061 h 3217061"/>
              <a:gd name="connsiteX5" fmla="*/ 771128 w 3084513"/>
              <a:gd name="connsiteY5" fmla="*/ 3217061 h 3217061"/>
              <a:gd name="connsiteX6" fmla="*/ 0 w 3084513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75118"/>
              <a:gd name="connsiteX1" fmla="*/ 771128 w 3101544"/>
              <a:gd name="connsiteY1" fmla="*/ 132550 h 3275118"/>
              <a:gd name="connsiteX2" fmla="*/ 2313385 w 3101544"/>
              <a:gd name="connsiteY2" fmla="*/ 132550 h 3275118"/>
              <a:gd name="connsiteX3" fmla="*/ 3084513 w 3101544"/>
              <a:gd name="connsiteY3" fmla="*/ 1674806 h 3275118"/>
              <a:gd name="connsiteX4" fmla="*/ 2313385 w 3101544"/>
              <a:gd name="connsiteY4" fmla="*/ 3217061 h 3275118"/>
              <a:gd name="connsiteX5" fmla="*/ 771128 w 3101544"/>
              <a:gd name="connsiteY5" fmla="*/ 3217061 h 3275118"/>
              <a:gd name="connsiteX6" fmla="*/ 0 w 3101544"/>
              <a:gd name="connsiteY6" fmla="*/ 1674806 h 3275118"/>
              <a:gd name="connsiteX0" fmla="*/ 0 w 3101544"/>
              <a:gd name="connsiteY0" fmla="*/ 1674806 h 3238376"/>
              <a:gd name="connsiteX1" fmla="*/ 771128 w 3101544"/>
              <a:gd name="connsiteY1" fmla="*/ 132550 h 3238376"/>
              <a:gd name="connsiteX2" fmla="*/ 2313385 w 3101544"/>
              <a:gd name="connsiteY2" fmla="*/ 132550 h 3238376"/>
              <a:gd name="connsiteX3" fmla="*/ 3084513 w 3101544"/>
              <a:gd name="connsiteY3" fmla="*/ 1674806 h 3238376"/>
              <a:gd name="connsiteX4" fmla="*/ 2313385 w 3101544"/>
              <a:gd name="connsiteY4" fmla="*/ 3217061 h 3238376"/>
              <a:gd name="connsiteX5" fmla="*/ 560113 w 3101544"/>
              <a:gd name="connsiteY5" fmla="*/ 2835223 h 3238376"/>
              <a:gd name="connsiteX6" fmla="*/ 0 w 3101544"/>
              <a:gd name="connsiteY6" fmla="*/ 1674806 h 3238376"/>
              <a:gd name="connsiteX0" fmla="*/ 0 w 3101544"/>
              <a:gd name="connsiteY0" fmla="*/ 1674806 h 3257537"/>
              <a:gd name="connsiteX1" fmla="*/ 771128 w 3101544"/>
              <a:gd name="connsiteY1" fmla="*/ 132550 h 3257537"/>
              <a:gd name="connsiteX2" fmla="*/ 2313385 w 3101544"/>
              <a:gd name="connsiteY2" fmla="*/ 132550 h 3257537"/>
              <a:gd name="connsiteX3" fmla="*/ 3084513 w 3101544"/>
              <a:gd name="connsiteY3" fmla="*/ 1674806 h 3257537"/>
              <a:gd name="connsiteX4" fmla="*/ 2313385 w 3101544"/>
              <a:gd name="connsiteY4" fmla="*/ 3217061 h 3257537"/>
              <a:gd name="connsiteX5" fmla="*/ 560113 w 3101544"/>
              <a:gd name="connsiteY5" fmla="*/ 2835223 h 3257537"/>
              <a:gd name="connsiteX6" fmla="*/ 0 w 3101544"/>
              <a:gd name="connsiteY6" fmla="*/ 1674806 h 3257537"/>
              <a:gd name="connsiteX0" fmla="*/ 0 w 3101544"/>
              <a:gd name="connsiteY0" fmla="*/ 1674806 h 3279556"/>
              <a:gd name="connsiteX1" fmla="*/ 771128 w 3101544"/>
              <a:gd name="connsiteY1" fmla="*/ 132550 h 3279556"/>
              <a:gd name="connsiteX2" fmla="*/ 2313385 w 3101544"/>
              <a:gd name="connsiteY2" fmla="*/ 132550 h 3279556"/>
              <a:gd name="connsiteX3" fmla="*/ 3084513 w 3101544"/>
              <a:gd name="connsiteY3" fmla="*/ 1674806 h 3279556"/>
              <a:gd name="connsiteX4" fmla="*/ 2313385 w 3101544"/>
              <a:gd name="connsiteY4" fmla="*/ 3217061 h 3279556"/>
              <a:gd name="connsiteX5" fmla="*/ 560113 w 3101544"/>
              <a:gd name="connsiteY5" fmla="*/ 2835223 h 3279556"/>
              <a:gd name="connsiteX6" fmla="*/ 0 w 3101544"/>
              <a:gd name="connsiteY6" fmla="*/ 1674806 h 3279556"/>
              <a:gd name="connsiteX0" fmla="*/ 0 w 3101544"/>
              <a:gd name="connsiteY0" fmla="*/ 1674806 h 3297843"/>
              <a:gd name="connsiteX1" fmla="*/ 771128 w 3101544"/>
              <a:gd name="connsiteY1" fmla="*/ 132550 h 3297843"/>
              <a:gd name="connsiteX2" fmla="*/ 2313385 w 3101544"/>
              <a:gd name="connsiteY2" fmla="*/ 132550 h 3297843"/>
              <a:gd name="connsiteX3" fmla="*/ 3084513 w 3101544"/>
              <a:gd name="connsiteY3" fmla="*/ 1674806 h 3297843"/>
              <a:gd name="connsiteX4" fmla="*/ 2313385 w 3101544"/>
              <a:gd name="connsiteY4" fmla="*/ 3217061 h 3297843"/>
              <a:gd name="connsiteX5" fmla="*/ 560113 w 3101544"/>
              <a:gd name="connsiteY5" fmla="*/ 2905561 h 3297843"/>
              <a:gd name="connsiteX6" fmla="*/ 0 w 3101544"/>
              <a:gd name="connsiteY6" fmla="*/ 1674806 h 3297843"/>
              <a:gd name="connsiteX0" fmla="*/ 0 w 3101544"/>
              <a:gd name="connsiteY0" fmla="*/ 1674806 h 3297843"/>
              <a:gd name="connsiteX1" fmla="*/ 771128 w 3101544"/>
              <a:gd name="connsiteY1" fmla="*/ 132550 h 3297843"/>
              <a:gd name="connsiteX2" fmla="*/ 2313385 w 3101544"/>
              <a:gd name="connsiteY2" fmla="*/ 132550 h 3297843"/>
              <a:gd name="connsiteX3" fmla="*/ 3084513 w 3101544"/>
              <a:gd name="connsiteY3" fmla="*/ 1674806 h 3297843"/>
              <a:gd name="connsiteX4" fmla="*/ 2313385 w 3101544"/>
              <a:gd name="connsiteY4" fmla="*/ 3217061 h 3297843"/>
              <a:gd name="connsiteX5" fmla="*/ 560113 w 3101544"/>
              <a:gd name="connsiteY5" fmla="*/ 2905561 h 3297843"/>
              <a:gd name="connsiteX6" fmla="*/ 0 w 3101544"/>
              <a:gd name="connsiteY6" fmla="*/ 1674806 h 3297843"/>
              <a:gd name="connsiteX0" fmla="*/ 0 w 3108304"/>
              <a:gd name="connsiteY0" fmla="*/ 1674806 h 3297843"/>
              <a:gd name="connsiteX1" fmla="*/ 771128 w 3108304"/>
              <a:gd name="connsiteY1" fmla="*/ 132550 h 3297843"/>
              <a:gd name="connsiteX2" fmla="*/ 2313385 w 3108304"/>
              <a:gd name="connsiteY2" fmla="*/ 132550 h 3297843"/>
              <a:gd name="connsiteX3" fmla="*/ 3084513 w 3108304"/>
              <a:gd name="connsiteY3" fmla="*/ 1674806 h 3297843"/>
              <a:gd name="connsiteX4" fmla="*/ 2313385 w 3108304"/>
              <a:gd name="connsiteY4" fmla="*/ 3217061 h 3297843"/>
              <a:gd name="connsiteX5" fmla="*/ 560113 w 3108304"/>
              <a:gd name="connsiteY5" fmla="*/ 2905561 h 3297843"/>
              <a:gd name="connsiteX6" fmla="*/ 0 w 3108304"/>
              <a:gd name="connsiteY6" fmla="*/ 1674806 h 3297843"/>
              <a:gd name="connsiteX0" fmla="*/ 0 w 3108304"/>
              <a:gd name="connsiteY0" fmla="*/ 1643822 h 3266859"/>
              <a:gd name="connsiteX1" fmla="*/ 771128 w 3108304"/>
              <a:gd name="connsiteY1" fmla="*/ 101566 h 3266859"/>
              <a:gd name="connsiteX2" fmla="*/ 2313385 w 3108304"/>
              <a:gd name="connsiteY2" fmla="*/ 101566 h 3266859"/>
              <a:gd name="connsiteX3" fmla="*/ 3084513 w 3108304"/>
              <a:gd name="connsiteY3" fmla="*/ 1643822 h 3266859"/>
              <a:gd name="connsiteX4" fmla="*/ 2313385 w 3108304"/>
              <a:gd name="connsiteY4" fmla="*/ 3186077 h 3266859"/>
              <a:gd name="connsiteX5" fmla="*/ 560113 w 3108304"/>
              <a:gd name="connsiteY5" fmla="*/ 2874577 h 3266859"/>
              <a:gd name="connsiteX6" fmla="*/ 0 w 3108304"/>
              <a:gd name="connsiteY6" fmla="*/ 1643822 h 3266859"/>
              <a:gd name="connsiteX0" fmla="*/ 0 w 3086335"/>
              <a:gd name="connsiteY0" fmla="*/ 1643822 h 3266859"/>
              <a:gd name="connsiteX1" fmla="*/ 771128 w 3086335"/>
              <a:gd name="connsiteY1" fmla="*/ 101566 h 3266859"/>
              <a:gd name="connsiteX2" fmla="*/ 2313385 w 3086335"/>
              <a:gd name="connsiteY2" fmla="*/ 101566 h 3266859"/>
              <a:gd name="connsiteX3" fmla="*/ 3084513 w 3086335"/>
              <a:gd name="connsiteY3" fmla="*/ 1643822 h 3266859"/>
              <a:gd name="connsiteX4" fmla="*/ 2313385 w 3086335"/>
              <a:gd name="connsiteY4" fmla="*/ 3186077 h 3266859"/>
              <a:gd name="connsiteX5" fmla="*/ 560113 w 3086335"/>
              <a:gd name="connsiteY5" fmla="*/ 2874577 h 3266859"/>
              <a:gd name="connsiteX6" fmla="*/ 0 w 3086335"/>
              <a:gd name="connsiteY6" fmla="*/ 1643822 h 3266859"/>
              <a:gd name="connsiteX0" fmla="*/ 0 w 3086335"/>
              <a:gd name="connsiteY0" fmla="*/ 1643822 h 3266859"/>
              <a:gd name="connsiteX1" fmla="*/ 771128 w 3086335"/>
              <a:gd name="connsiteY1" fmla="*/ 101566 h 3266859"/>
              <a:gd name="connsiteX2" fmla="*/ 2313385 w 3086335"/>
              <a:gd name="connsiteY2" fmla="*/ 101566 h 3266859"/>
              <a:gd name="connsiteX3" fmla="*/ 3084513 w 3086335"/>
              <a:gd name="connsiteY3" fmla="*/ 1643822 h 3266859"/>
              <a:gd name="connsiteX4" fmla="*/ 2313385 w 3086335"/>
              <a:gd name="connsiteY4" fmla="*/ 3186077 h 3266859"/>
              <a:gd name="connsiteX5" fmla="*/ 560113 w 3086335"/>
              <a:gd name="connsiteY5" fmla="*/ 2874577 h 3266859"/>
              <a:gd name="connsiteX6" fmla="*/ 0 w 3086335"/>
              <a:gd name="connsiteY6" fmla="*/ 1643822 h 3266859"/>
              <a:gd name="connsiteX0" fmla="*/ 0 w 3036093"/>
              <a:gd name="connsiteY0" fmla="*/ 1363219 h 3266859"/>
              <a:gd name="connsiteX1" fmla="*/ 720886 w 3036093"/>
              <a:gd name="connsiteY1" fmla="*/ 101566 h 3266859"/>
              <a:gd name="connsiteX2" fmla="*/ 2263143 w 3036093"/>
              <a:gd name="connsiteY2" fmla="*/ 101566 h 3266859"/>
              <a:gd name="connsiteX3" fmla="*/ 3034271 w 3036093"/>
              <a:gd name="connsiteY3" fmla="*/ 1643822 h 3266859"/>
              <a:gd name="connsiteX4" fmla="*/ 2263143 w 3036093"/>
              <a:gd name="connsiteY4" fmla="*/ 3186077 h 3266859"/>
              <a:gd name="connsiteX5" fmla="*/ 509871 w 3036093"/>
              <a:gd name="connsiteY5" fmla="*/ 2874577 h 3266859"/>
              <a:gd name="connsiteX6" fmla="*/ 0 w 3036093"/>
              <a:gd name="connsiteY6" fmla="*/ 1363219 h 3266859"/>
              <a:gd name="connsiteX0" fmla="*/ 3688 w 3039781"/>
              <a:gd name="connsiteY0" fmla="*/ 1363219 h 3266859"/>
              <a:gd name="connsiteX1" fmla="*/ 724574 w 3039781"/>
              <a:gd name="connsiteY1" fmla="*/ 101566 h 3266859"/>
              <a:gd name="connsiteX2" fmla="*/ 2266831 w 3039781"/>
              <a:gd name="connsiteY2" fmla="*/ 101566 h 3266859"/>
              <a:gd name="connsiteX3" fmla="*/ 3037959 w 3039781"/>
              <a:gd name="connsiteY3" fmla="*/ 1643822 h 3266859"/>
              <a:gd name="connsiteX4" fmla="*/ 2266831 w 3039781"/>
              <a:gd name="connsiteY4" fmla="*/ 3186077 h 3266859"/>
              <a:gd name="connsiteX5" fmla="*/ 513559 w 3039781"/>
              <a:gd name="connsiteY5" fmla="*/ 2874577 h 3266859"/>
              <a:gd name="connsiteX6" fmla="*/ 3688 w 3039781"/>
              <a:gd name="connsiteY6" fmla="*/ 1363219 h 3266859"/>
              <a:gd name="connsiteX0" fmla="*/ 3688 w 3040020"/>
              <a:gd name="connsiteY0" fmla="*/ 1363219 h 3266859"/>
              <a:gd name="connsiteX1" fmla="*/ 724574 w 3040020"/>
              <a:gd name="connsiteY1" fmla="*/ 101566 h 3266859"/>
              <a:gd name="connsiteX2" fmla="*/ 2266831 w 3040020"/>
              <a:gd name="connsiteY2" fmla="*/ 101566 h 3266859"/>
              <a:gd name="connsiteX3" fmla="*/ 3037959 w 3040020"/>
              <a:gd name="connsiteY3" fmla="*/ 1643822 h 3266859"/>
              <a:gd name="connsiteX4" fmla="*/ 2266831 w 3040020"/>
              <a:gd name="connsiteY4" fmla="*/ 3186077 h 3266859"/>
              <a:gd name="connsiteX5" fmla="*/ 513559 w 3040020"/>
              <a:gd name="connsiteY5" fmla="*/ 2874577 h 3266859"/>
              <a:gd name="connsiteX6" fmla="*/ 3688 w 3040020"/>
              <a:gd name="connsiteY6" fmla="*/ 1363219 h 3266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40020" h="3266859">
                <a:moveTo>
                  <a:pt x="3688" y="1363219"/>
                </a:moveTo>
                <a:cubicBezTo>
                  <a:pt x="39668" y="587877"/>
                  <a:pt x="387144" y="324249"/>
                  <a:pt x="724574" y="101566"/>
                </a:cubicBezTo>
                <a:cubicBezTo>
                  <a:pt x="1118080" y="-99401"/>
                  <a:pt x="1762794" y="51324"/>
                  <a:pt x="2266831" y="101566"/>
                </a:cubicBezTo>
                <a:cubicBezTo>
                  <a:pt x="2875566" y="250917"/>
                  <a:pt x="3062270" y="1149834"/>
                  <a:pt x="3037959" y="1643822"/>
                </a:cubicBezTo>
                <a:cubicBezTo>
                  <a:pt x="2991932" y="2188052"/>
                  <a:pt x="2815276" y="3053830"/>
                  <a:pt x="2266831" y="3186077"/>
                </a:cubicBezTo>
                <a:cubicBezTo>
                  <a:pt x="1551778" y="3316706"/>
                  <a:pt x="766387" y="3336801"/>
                  <a:pt x="513559" y="2874577"/>
                </a:cubicBezTo>
                <a:cubicBezTo>
                  <a:pt x="326854" y="2310250"/>
                  <a:pt x="-40720" y="2082974"/>
                  <a:pt x="3688" y="1363219"/>
                </a:cubicBezTo>
                <a:close/>
              </a:path>
            </a:pathLst>
          </a:custGeom>
        </p:spPr>
      </p:pic>
      <p:pic>
        <p:nvPicPr>
          <p:cNvPr id="15" name="Picture Placeholder 8">
            <a:extLst>
              <a:ext uri="{FF2B5EF4-FFF2-40B4-BE49-F238E27FC236}">
                <a16:creationId xmlns:a16="http://schemas.microsoft.com/office/drawing/2014/main" id="{BA2B8DE4-4A59-2D5A-3D62-71565C36AC80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62747" y="2764304"/>
            <a:ext cx="2927440" cy="2816346"/>
          </a:xfrm>
          <a:custGeom>
            <a:avLst/>
            <a:gdLst>
              <a:gd name="connsiteX0" fmla="*/ 0 w 3084513"/>
              <a:gd name="connsiteY0" fmla="*/ 1542257 h 3084513"/>
              <a:gd name="connsiteX1" fmla="*/ 771128 w 3084513"/>
              <a:gd name="connsiteY1" fmla="*/ 1 h 3084513"/>
              <a:gd name="connsiteX2" fmla="*/ 2313385 w 3084513"/>
              <a:gd name="connsiteY2" fmla="*/ 1 h 3084513"/>
              <a:gd name="connsiteX3" fmla="*/ 3084513 w 3084513"/>
              <a:gd name="connsiteY3" fmla="*/ 1542257 h 3084513"/>
              <a:gd name="connsiteX4" fmla="*/ 2313385 w 3084513"/>
              <a:gd name="connsiteY4" fmla="*/ 3084512 h 3084513"/>
              <a:gd name="connsiteX5" fmla="*/ 771128 w 3084513"/>
              <a:gd name="connsiteY5" fmla="*/ 3084512 h 3084513"/>
              <a:gd name="connsiteX6" fmla="*/ 0 w 3084513"/>
              <a:gd name="connsiteY6" fmla="*/ 1542257 h 3084513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631574 h 3173829"/>
              <a:gd name="connsiteX1" fmla="*/ 771128 w 3084513"/>
              <a:gd name="connsiteY1" fmla="*/ 89318 h 3173829"/>
              <a:gd name="connsiteX2" fmla="*/ 2313385 w 3084513"/>
              <a:gd name="connsiteY2" fmla="*/ 89318 h 3173829"/>
              <a:gd name="connsiteX3" fmla="*/ 3084513 w 3084513"/>
              <a:gd name="connsiteY3" fmla="*/ 1631574 h 3173829"/>
              <a:gd name="connsiteX4" fmla="*/ 2313385 w 3084513"/>
              <a:gd name="connsiteY4" fmla="*/ 3173829 h 3173829"/>
              <a:gd name="connsiteX5" fmla="*/ 771128 w 3084513"/>
              <a:gd name="connsiteY5" fmla="*/ 3173829 h 3173829"/>
              <a:gd name="connsiteX6" fmla="*/ 0 w 3084513"/>
              <a:gd name="connsiteY6" fmla="*/ 1631574 h 3173829"/>
              <a:gd name="connsiteX0" fmla="*/ 0 w 3084513"/>
              <a:gd name="connsiteY0" fmla="*/ 1674806 h 3217061"/>
              <a:gd name="connsiteX1" fmla="*/ 771128 w 3084513"/>
              <a:gd name="connsiteY1" fmla="*/ 132550 h 3217061"/>
              <a:gd name="connsiteX2" fmla="*/ 2313385 w 3084513"/>
              <a:gd name="connsiteY2" fmla="*/ 132550 h 3217061"/>
              <a:gd name="connsiteX3" fmla="*/ 3084513 w 3084513"/>
              <a:gd name="connsiteY3" fmla="*/ 1674806 h 3217061"/>
              <a:gd name="connsiteX4" fmla="*/ 2313385 w 3084513"/>
              <a:gd name="connsiteY4" fmla="*/ 3217061 h 3217061"/>
              <a:gd name="connsiteX5" fmla="*/ 771128 w 3084513"/>
              <a:gd name="connsiteY5" fmla="*/ 3217061 h 3217061"/>
              <a:gd name="connsiteX6" fmla="*/ 0 w 3084513"/>
              <a:gd name="connsiteY6" fmla="*/ 1674806 h 3217061"/>
              <a:gd name="connsiteX0" fmla="*/ 0 w 3084513"/>
              <a:gd name="connsiteY0" fmla="*/ 1674806 h 3217061"/>
              <a:gd name="connsiteX1" fmla="*/ 771128 w 3084513"/>
              <a:gd name="connsiteY1" fmla="*/ 132550 h 3217061"/>
              <a:gd name="connsiteX2" fmla="*/ 2313385 w 3084513"/>
              <a:gd name="connsiteY2" fmla="*/ 132550 h 3217061"/>
              <a:gd name="connsiteX3" fmla="*/ 3084513 w 3084513"/>
              <a:gd name="connsiteY3" fmla="*/ 1674806 h 3217061"/>
              <a:gd name="connsiteX4" fmla="*/ 2313385 w 3084513"/>
              <a:gd name="connsiteY4" fmla="*/ 3217061 h 3217061"/>
              <a:gd name="connsiteX5" fmla="*/ 771128 w 3084513"/>
              <a:gd name="connsiteY5" fmla="*/ 3217061 h 3217061"/>
              <a:gd name="connsiteX6" fmla="*/ 0 w 3084513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75118"/>
              <a:gd name="connsiteX1" fmla="*/ 771128 w 3101544"/>
              <a:gd name="connsiteY1" fmla="*/ 132550 h 3275118"/>
              <a:gd name="connsiteX2" fmla="*/ 2313385 w 3101544"/>
              <a:gd name="connsiteY2" fmla="*/ 132550 h 3275118"/>
              <a:gd name="connsiteX3" fmla="*/ 3084513 w 3101544"/>
              <a:gd name="connsiteY3" fmla="*/ 1674806 h 3275118"/>
              <a:gd name="connsiteX4" fmla="*/ 2313385 w 3101544"/>
              <a:gd name="connsiteY4" fmla="*/ 3217061 h 3275118"/>
              <a:gd name="connsiteX5" fmla="*/ 771128 w 3101544"/>
              <a:gd name="connsiteY5" fmla="*/ 3217061 h 3275118"/>
              <a:gd name="connsiteX6" fmla="*/ 0 w 3101544"/>
              <a:gd name="connsiteY6" fmla="*/ 1674806 h 3275118"/>
              <a:gd name="connsiteX0" fmla="*/ 0 w 3101544"/>
              <a:gd name="connsiteY0" fmla="*/ 1674806 h 3238376"/>
              <a:gd name="connsiteX1" fmla="*/ 771128 w 3101544"/>
              <a:gd name="connsiteY1" fmla="*/ 132550 h 3238376"/>
              <a:gd name="connsiteX2" fmla="*/ 2313385 w 3101544"/>
              <a:gd name="connsiteY2" fmla="*/ 132550 h 3238376"/>
              <a:gd name="connsiteX3" fmla="*/ 3084513 w 3101544"/>
              <a:gd name="connsiteY3" fmla="*/ 1674806 h 3238376"/>
              <a:gd name="connsiteX4" fmla="*/ 2313385 w 3101544"/>
              <a:gd name="connsiteY4" fmla="*/ 3217061 h 3238376"/>
              <a:gd name="connsiteX5" fmla="*/ 560113 w 3101544"/>
              <a:gd name="connsiteY5" fmla="*/ 2835223 h 3238376"/>
              <a:gd name="connsiteX6" fmla="*/ 0 w 3101544"/>
              <a:gd name="connsiteY6" fmla="*/ 1674806 h 3238376"/>
              <a:gd name="connsiteX0" fmla="*/ 0 w 3101544"/>
              <a:gd name="connsiteY0" fmla="*/ 1674806 h 3257537"/>
              <a:gd name="connsiteX1" fmla="*/ 771128 w 3101544"/>
              <a:gd name="connsiteY1" fmla="*/ 132550 h 3257537"/>
              <a:gd name="connsiteX2" fmla="*/ 2313385 w 3101544"/>
              <a:gd name="connsiteY2" fmla="*/ 132550 h 3257537"/>
              <a:gd name="connsiteX3" fmla="*/ 3084513 w 3101544"/>
              <a:gd name="connsiteY3" fmla="*/ 1674806 h 3257537"/>
              <a:gd name="connsiteX4" fmla="*/ 2313385 w 3101544"/>
              <a:gd name="connsiteY4" fmla="*/ 3217061 h 3257537"/>
              <a:gd name="connsiteX5" fmla="*/ 560113 w 3101544"/>
              <a:gd name="connsiteY5" fmla="*/ 2835223 h 3257537"/>
              <a:gd name="connsiteX6" fmla="*/ 0 w 3101544"/>
              <a:gd name="connsiteY6" fmla="*/ 1674806 h 3257537"/>
              <a:gd name="connsiteX0" fmla="*/ 0 w 3101544"/>
              <a:gd name="connsiteY0" fmla="*/ 1674806 h 3279556"/>
              <a:gd name="connsiteX1" fmla="*/ 771128 w 3101544"/>
              <a:gd name="connsiteY1" fmla="*/ 132550 h 3279556"/>
              <a:gd name="connsiteX2" fmla="*/ 2313385 w 3101544"/>
              <a:gd name="connsiteY2" fmla="*/ 132550 h 3279556"/>
              <a:gd name="connsiteX3" fmla="*/ 3084513 w 3101544"/>
              <a:gd name="connsiteY3" fmla="*/ 1674806 h 3279556"/>
              <a:gd name="connsiteX4" fmla="*/ 2313385 w 3101544"/>
              <a:gd name="connsiteY4" fmla="*/ 3217061 h 3279556"/>
              <a:gd name="connsiteX5" fmla="*/ 560113 w 3101544"/>
              <a:gd name="connsiteY5" fmla="*/ 2835223 h 3279556"/>
              <a:gd name="connsiteX6" fmla="*/ 0 w 3101544"/>
              <a:gd name="connsiteY6" fmla="*/ 1674806 h 3279556"/>
              <a:gd name="connsiteX0" fmla="*/ 0 w 3101544"/>
              <a:gd name="connsiteY0" fmla="*/ 1674806 h 3297843"/>
              <a:gd name="connsiteX1" fmla="*/ 771128 w 3101544"/>
              <a:gd name="connsiteY1" fmla="*/ 132550 h 3297843"/>
              <a:gd name="connsiteX2" fmla="*/ 2313385 w 3101544"/>
              <a:gd name="connsiteY2" fmla="*/ 132550 h 3297843"/>
              <a:gd name="connsiteX3" fmla="*/ 3084513 w 3101544"/>
              <a:gd name="connsiteY3" fmla="*/ 1674806 h 3297843"/>
              <a:gd name="connsiteX4" fmla="*/ 2313385 w 3101544"/>
              <a:gd name="connsiteY4" fmla="*/ 3217061 h 3297843"/>
              <a:gd name="connsiteX5" fmla="*/ 560113 w 3101544"/>
              <a:gd name="connsiteY5" fmla="*/ 2905561 h 3297843"/>
              <a:gd name="connsiteX6" fmla="*/ 0 w 3101544"/>
              <a:gd name="connsiteY6" fmla="*/ 1674806 h 3297843"/>
              <a:gd name="connsiteX0" fmla="*/ 0 w 3101544"/>
              <a:gd name="connsiteY0" fmla="*/ 1674806 h 3297843"/>
              <a:gd name="connsiteX1" fmla="*/ 771128 w 3101544"/>
              <a:gd name="connsiteY1" fmla="*/ 132550 h 3297843"/>
              <a:gd name="connsiteX2" fmla="*/ 2313385 w 3101544"/>
              <a:gd name="connsiteY2" fmla="*/ 132550 h 3297843"/>
              <a:gd name="connsiteX3" fmla="*/ 3084513 w 3101544"/>
              <a:gd name="connsiteY3" fmla="*/ 1674806 h 3297843"/>
              <a:gd name="connsiteX4" fmla="*/ 2313385 w 3101544"/>
              <a:gd name="connsiteY4" fmla="*/ 3217061 h 3297843"/>
              <a:gd name="connsiteX5" fmla="*/ 560113 w 3101544"/>
              <a:gd name="connsiteY5" fmla="*/ 2905561 h 3297843"/>
              <a:gd name="connsiteX6" fmla="*/ 0 w 3101544"/>
              <a:gd name="connsiteY6" fmla="*/ 1674806 h 3297843"/>
              <a:gd name="connsiteX0" fmla="*/ 0 w 3108304"/>
              <a:gd name="connsiteY0" fmla="*/ 1674806 h 3297843"/>
              <a:gd name="connsiteX1" fmla="*/ 771128 w 3108304"/>
              <a:gd name="connsiteY1" fmla="*/ 132550 h 3297843"/>
              <a:gd name="connsiteX2" fmla="*/ 2313385 w 3108304"/>
              <a:gd name="connsiteY2" fmla="*/ 132550 h 3297843"/>
              <a:gd name="connsiteX3" fmla="*/ 3084513 w 3108304"/>
              <a:gd name="connsiteY3" fmla="*/ 1674806 h 3297843"/>
              <a:gd name="connsiteX4" fmla="*/ 2313385 w 3108304"/>
              <a:gd name="connsiteY4" fmla="*/ 3217061 h 3297843"/>
              <a:gd name="connsiteX5" fmla="*/ 560113 w 3108304"/>
              <a:gd name="connsiteY5" fmla="*/ 2905561 h 3297843"/>
              <a:gd name="connsiteX6" fmla="*/ 0 w 3108304"/>
              <a:gd name="connsiteY6" fmla="*/ 1674806 h 3297843"/>
              <a:gd name="connsiteX0" fmla="*/ 0 w 3108304"/>
              <a:gd name="connsiteY0" fmla="*/ 1643822 h 3266859"/>
              <a:gd name="connsiteX1" fmla="*/ 771128 w 3108304"/>
              <a:gd name="connsiteY1" fmla="*/ 101566 h 3266859"/>
              <a:gd name="connsiteX2" fmla="*/ 2313385 w 3108304"/>
              <a:gd name="connsiteY2" fmla="*/ 101566 h 3266859"/>
              <a:gd name="connsiteX3" fmla="*/ 3084513 w 3108304"/>
              <a:gd name="connsiteY3" fmla="*/ 1643822 h 3266859"/>
              <a:gd name="connsiteX4" fmla="*/ 2313385 w 3108304"/>
              <a:gd name="connsiteY4" fmla="*/ 3186077 h 3266859"/>
              <a:gd name="connsiteX5" fmla="*/ 560113 w 3108304"/>
              <a:gd name="connsiteY5" fmla="*/ 2874577 h 3266859"/>
              <a:gd name="connsiteX6" fmla="*/ 0 w 3108304"/>
              <a:gd name="connsiteY6" fmla="*/ 1643822 h 3266859"/>
              <a:gd name="connsiteX0" fmla="*/ 0 w 3086335"/>
              <a:gd name="connsiteY0" fmla="*/ 1643822 h 3266859"/>
              <a:gd name="connsiteX1" fmla="*/ 771128 w 3086335"/>
              <a:gd name="connsiteY1" fmla="*/ 101566 h 3266859"/>
              <a:gd name="connsiteX2" fmla="*/ 2313385 w 3086335"/>
              <a:gd name="connsiteY2" fmla="*/ 101566 h 3266859"/>
              <a:gd name="connsiteX3" fmla="*/ 3084513 w 3086335"/>
              <a:gd name="connsiteY3" fmla="*/ 1643822 h 3266859"/>
              <a:gd name="connsiteX4" fmla="*/ 2313385 w 3086335"/>
              <a:gd name="connsiteY4" fmla="*/ 3186077 h 3266859"/>
              <a:gd name="connsiteX5" fmla="*/ 560113 w 3086335"/>
              <a:gd name="connsiteY5" fmla="*/ 2874577 h 3266859"/>
              <a:gd name="connsiteX6" fmla="*/ 0 w 3086335"/>
              <a:gd name="connsiteY6" fmla="*/ 1643822 h 3266859"/>
              <a:gd name="connsiteX0" fmla="*/ 0 w 3086335"/>
              <a:gd name="connsiteY0" fmla="*/ 1643822 h 3266859"/>
              <a:gd name="connsiteX1" fmla="*/ 771128 w 3086335"/>
              <a:gd name="connsiteY1" fmla="*/ 101566 h 3266859"/>
              <a:gd name="connsiteX2" fmla="*/ 2313385 w 3086335"/>
              <a:gd name="connsiteY2" fmla="*/ 101566 h 3266859"/>
              <a:gd name="connsiteX3" fmla="*/ 3084513 w 3086335"/>
              <a:gd name="connsiteY3" fmla="*/ 1643822 h 3266859"/>
              <a:gd name="connsiteX4" fmla="*/ 2313385 w 3086335"/>
              <a:gd name="connsiteY4" fmla="*/ 3186077 h 3266859"/>
              <a:gd name="connsiteX5" fmla="*/ 560113 w 3086335"/>
              <a:gd name="connsiteY5" fmla="*/ 2874577 h 3266859"/>
              <a:gd name="connsiteX6" fmla="*/ 0 w 3086335"/>
              <a:gd name="connsiteY6" fmla="*/ 1643822 h 3266859"/>
              <a:gd name="connsiteX0" fmla="*/ 0 w 3036093"/>
              <a:gd name="connsiteY0" fmla="*/ 1363219 h 3266859"/>
              <a:gd name="connsiteX1" fmla="*/ 720886 w 3036093"/>
              <a:gd name="connsiteY1" fmla="*/ 101566 h 3266859"/>
              <a:gd name="connsiteX2" fmla="*/ 2263143 w 3036093"/>
              <a:gd name="connsiteY2" fmla="*/ 101566 h 3266859"/>
              <a:gd name="connsiteX3" fmla="*/ 3034271 w 3036093"/>
              <a:gd name="connsiteY3" fmla="*/ 1643822 h 3266859"/>
              <a:gd name="connsiteX4" fmla="*/ 2263143 w 3036093"/>
              <a:gd name="connsiteY4" fmla="*/ 3186077 h 3266859"/>
              <a:gd name="connsiteX5" fmla="*/ 509871 w 3036093"/>
              <a:gd name="connsiteY5" fmla="*/ 2874577 h 3266859"/>
              <a:gd name="connsiteX6" fmla="*/ 0 w 3036093"/>
              <a:gd name="connsiteY6" fmla="*/ 1363219 h 3266859"/>
              <a:gd name="connsiteX0" fmla="*/ 3688 w 3039781"/>
              <a:gd name="connsiteY0" fmla="*/ 1363219 h 3266859"/>
              <a:gd name="connsiteX1" fmla="*/ 724574 w 3039781"/>
              <a:gd name="connsiteY1" fmla="*/ 101566 h 3266859"/>
              <a:gd name="connsiteX2" fmla="*/ 2266831 w 3039781"/>
              <a:gd name="connsiteY2" fmla="*/ 101566 h 3266859"/>
              <a:gd name="connsiteX3" fmla="*/ 3037959 w 3039781"/>
              <a:gd name="connsiteY3" fmla="*/ 1643822 h 3266859"/>
              <a:gd name="connsiteX4" fmla="*/ 2266831 w 3039781"/>
              <a:gd name="connsiteY4" fmla="*/ 3186077 h 3266859"/>
              <a:gd name="connsiteX5" fmla="*/ 513559 w 3039781"/>
              <a:gd name="connsiteY5" fmla="*/ 2874577 h 3266859"/>
              <a:gd name="connsiteX6" fmla="*/ 3688 w 3039781"/>
              <a:gd name="connsiteY6" fmla="*/ 1363219 h 3266859"/>
              <a:gd name="connsiteX0" fmla="*/ 3688 w 3040020"/>
              <a:gd name="connsiteY0" fmla="*/ 1363219 h 3266859"/>
              <a:gd name="connsiteX1" fmla="*/ 724574 w 3040020"/>
              <a:gd name="connsiteY1" fmla="*/ 101566 h 3266859"/>
              <a:gd name="connsiteX2" fmla="*/ 2266831 w 3040020"/>
              <a:gd name="connsiteY2" fmla="*/ 101566 h 3266859"/>
              <a:gd name="connsiteX3" fmla="*/ 3037959 w 3040020"/>
              <a:gd name="connsiteY3" fmla="*/ 1643822 h 3266859"/>
              <a:gd name="connsiteX4" fmla="*/ 2266831 w 3040020"/>
              <a:gd name="connsiteY4" fmla="*/ 3186077 h 3266859"/>
              <a:gd name="connsiteX5" fmla="*/ 513559 w 3040020"/>
              <a:gd name="connsiteY5" fmla="*/ 2874577 h 3266859"/>
              <a:gd name="connsiteX6" fmla="*/ 3688 w 3040020"/>
              <a:gd name="connsiteY6" fmla="*/ 1363219 h 3266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40020" h="3266859">
                <a:moveTo>
                  <a:pt x="3688" y="1363219"/>
                </a:moveTo>
                <a:cubicBezTo>
                  <a:pt x="39668" y="587877"/>
                  <a:pt x="387144" y="324249"/>
                  <a:pt x="724574" y="101566"/>
                </a:cubicBezTo>
                <a:cubicBezTo>
                  <a:pt x="1118080" y="-99401"/>
                  <a:pt x="1762794" y="51324"/>
                  <a:pt x="2266831" y="101566"/>
                </a:cubicBezTo>
                <a:cubicBezTo>
                  <a:pt x="2875566" y="250917"/>
                  <a:pt x="3062270" y="1149834"/>
                  <a:pt x="3037959" y="1643822"/>
                </a:cubicBezTo>
                <a:cubicBezTo>
                  <a:pt x="2991932" y="2188052"/>
                  <a:pt x="2815276" y="3053830"/>
                  <a:pt x="2266831" y="3186077"/>
                </a:cubicBezTo>
                <a:cubicBezTo>
                  <a:pt x="1551778" y="3316706"/>
                  <a:pt x="766387" y="3336801"/>
                  <a:pt x="513559" y="2874577"/>
                </a:cubicBezTo>
                <a:cubicBezTo>
                  <a:pt x="326854" y="2310250"/>
                  <a:pt x="-40720" y="2082974"/>
                  <a:pt x="3688" y="1363219"/>
                </a:cubicBezTo>
                <a:close/>
              </a:path>
            </a:pathLst>
          </a:custGeom>
        </p:spPr>
      </p:pic>
      <p:pic>
        <p:nvPicPr>
          <p:cNvPr id="18" name="Picture Placeholder 8">
            <a:extLst>
              <a:ext uri="{FF2B5EF4-FFF2-40B4-BE49-F238E27FC236}">
                <a16:creationId xmlns:a16="http://schemas.microsoft.com/office/drawing/2014/main" id="{94A7E795-117C-CE17-382D-1520C703FC82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62747" y="2764304"/>
            <a:ext cx="2927440" cy="2816346"/>
          </a:xfrm>
          <a:custGeom>
            <a:avLst/>
            <a:gdLst>
              <a:gd name="connsiteX0" fmla="*/ 0 w 3084513"/>
              <a:gd name="connsiteY0" fmla="*/ 1542257 h 3084513"/>
              <a:gd name="connsiteX1" fmla="*/ 771128 w 3084513"/>
              <a:gd name="connsiteY1" fmla="*/ 1 h 3084513"/>
              <a:gd name="connsiteX2" fmla="*/ 2313385 w 3084513"/>
              <a:gd name="connsiteY2" fmla="*/ 1 h 3084513"/>
              <a:gd name="connsiteX3" fmla="*/ 3084513 w 3084513"/>
              <a:gd name="connsiteY3" fmla="*/ 1542257 h 3084513"/>
              <a:gd name="connsiteX4" fmla="*/ 2313385 w 3084513"/>
              <a:gd name="connsiteY4" fmla="*/ 3084512 h 3084513"/>
              <a:gd name="connsiteX5" fmla="*/ 771128 w 3084513"/>
              <a:gd name="connsiteY5" fmla="*/ 3084512 h 3084513"/>
              <a:gd name="connsiteX6" fmla="*/ 0 w 3084513"/>
              <a:gd name="connsiteY6" fmla="*/ 1542257 h 3084513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631574 h 3173829"/>
              <a:gd name="connsiteX1" fmla="*/ 771128 w 3084513"/>
              <a:gd name="connsiteY1" fmla="*/ 89318 h 3173829"/>
              <a:gd name="connsiteX2" fmla="*/ 2313385 w 3084513"/>
              <a:gd name="connsiteY2" fmla="*/ 89318 h 3173829"/>
              <a:gd name="connsiteX3" fmla="*/ 3084513 w 3084513"/>
              <a:gd name="connsiteY3" fmla="*/ 1631574 h 3173829"/>
              <a:gd name="connsiteX4" fmla="*/ 2313385 w 3084513"/>
              <a:gd name="connsiteY4" fmla="*/ 3173829 h 3173829"/>
              <a:gd name="connsiteX5" fmla="*/ 771128 w 3084513"/>
              <a:gd name="connsiteY5" fmla="*/ 3173829 h 3173829"/>
              <a:gd name="connsiteX6" fmla="*/ 0 w 3084513"/>
              <a:gd name="connsiteY6" fmla="*/ 1631574 h 3173829"/>
              <a:gd name="connsiteX0" fmla="*/ 0 w 3084513"/>
              <a:gd name="connsiteY0" fmla="*/ 1674806 h 3217061"/>
              <a:gd name="connsiteX1" fmla="*/ 771128 w 3084513"/>
              <a:gd name="connsiteY1" fmla="*/ 132550 h 3217061"/>
              <a:gd name="connsiteX2" fmla="*/ 2313385 w 3084513"/>
              <a:gd name="connsiteY2" fmla="*/ 132550 h 3217061"/>
              <a:gd name="connsiteX3" fmla="*/ 3084513 w 3084513"/>
              <a:gd name="connsiteY3" fmla="*/ 1674806 h 3217061"/>
              <a:gd name="connsiteX4" fmla="*/ 2313385 w 3084513"/>
              <a:gd name="connsiteY4" fmla="*/ 3217061 h 3217061"/>
              <a:gd name="connsiteX5" fmla="*/ 771128 w 3084513"/>
              <a:gd name="connsiteY5" fmla="*/ 3217061 h 3217061"/>
              <a:gd name="connsiteX6" fmla="*/ 0 w 3084513"/>
              <a:gd name="connsiteY6" fmla="*/ 1674806 h 3217061"/>
              <a:gd name="connsiteX0" fmla="*/ 0 w 3084513"/>
              <a:gd name="connsiteY0" fmla="*/ 1674806 h 3217061"/>
              <a:gd name="connsiteX1" fmla="*/ 771128 w 3084513"/>
              <a:gd name="connsiteY1" fmla="*/ 132550 h 3217061"/>
              <a:gd name="connsiteX2" fmla="*/ 2313385 w 3084513"/>
              <a:gd name="connsiteY2" fmla="*/ 132550 h 3217061"/>
              <a:gd name="connsiteX3" fmla="*/ 3084513 w 3084513"/>
              <a:gd name="connsiteY3" fmla="*/ 1674806 h 3217061"/>
              <a:gd name="connsiteX4" fmla="*/ 2313385 w 3084513"/>
              <a:gd name="connsiteY4" fmla="*/ 3217061 h 3217061"/>
              <a:gd name="connsiteX5" fmla="*/ 771128 w 3084513"/>
              <a:gd name="connsiteY5" fmla="*/ 3217061 h 3217061"/>
              <a:gd name="connsiteX6" fmla="*/ 0 w 3084513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75118"/>
              <a:gd name="connsiteX1" fmla="*/ 771128 w 3101544"/>
              <a:gd name="connsiteY1" fmla="*/ 132550 h 3275118"/>
              <a:gd name="connsiteX2" fmla="*/ 2313385 w 3101544"/>
              <a:gd name="connsiteY2" fmla="*/ 132550 h 3275118"/>
              <a:gd name="connsiteX3" fmla="*/ 3084513 w 3101544"/>
              <a:gd name="connsiteY3" fmla="*/ 1674806 h 3275118"/>
              <a:gd name="connsiteX4" fmla="*/ 2313385 w 3101544"/>
              <a:gd name="connsiteY4" fmla="*/ 3217061 h 3275118"/>
              <a:gd name="connsiteX5" fmla="*/ 771128 w 3101544"/>
              <a:gd name="connsiteY5" fmla="*/ 3217061 h 3275118"/>
              <a:gd name="connsiteX6" fmla="*/ 0 w 3101544"/>
              <a:gd name="connsiteY6" fmla="*/ 1674806 h 3275118"/>
              <a:gd name="connsiteX0" fmla="*/ 0 w 3101544"/>
              <a:gd name="connsiteY0" fmla="*/ 1674806 h 3238376"/>
              <a:gd name="connsiteX1" fmla="*/ 771128 w 3101544"/>
              <a:gd name="connsiteY1" fmla="*/ 132550 h 3238376"/>
              <a:gd name="connsiteX2" fmla="*/ 2313385 w 3101544"/>
              <a:gd name="connsiteY2" fmla="*/ 132550 h 3238376"/>
              <a:gd name="connsiteX3" fmla="*/ 3084513 w 3101544"/>
              <a:gd name="connsiteY3" fmla="*/ 1674806 h 3238376"/>
              <a:gd name="connsiteX4" fmla="*/ 2313385 w 3101544"/>
              <a:gd name="connsiteY4" fmla="*/ 3217061 h 3238376"/>
              <a:gd name="connsiteX5" fmla="*/ 560113 w 3101544"/>
              <a:gd name="connsiteY5" fmla="*/ 2835223 h 3238376"/>
              <a:gd name="connsiteX6" fmla="*/ 0 w 3101544"/>
              <a:gd name="connsiteY6" fmla="*/ 1674806 h 3238376"/>
              <a:gd name="connsiteX0" fmla="*/ 0 w 3101544"/>
              <a:gd name="connsiteY0" fmla="*/ 1674806 h 3257537"/>
              <a:gd name="connsiteX1" fmla="*/ 771128 w 3101544"/>
              <a:gd name="connsiteY1" fmla="*/ 132550 h 3257537"/>
              <a:gd name="connsiteX2" fmla="*/ 2313385 w 3101544"/>
              <a:gd name="connsiteY2" fmla="*/ 132550 h 3257537"/>
              <a:gd name="connsiteX3" fmla="*/ 3084513 w 3101544"/>
              <a:gd name="connsiteY3" fmla="*/ 1674806 h 3257537"/>
              <a:gd name="connsiteX4" fmla="*/ 2313385 w 3101544"/>
              <a:gd name="connsiteY4" fmla="*/ 3217061 h 3257537"/>
              <a:gd name="connsiteX5" fmla="*/ 560113 w 3101544"/>
              <a:gd name="connsiteY5" fmla="*/ 2835223 h 3257537"/>
              <a:gd name="connsiteX6" fmla="*/ 0 w 3101544"/>
              <a:gd name="connsiteY6" fmla="*/ 1674806 h 3257537"/>
              <a:gd name="connsiteX0" fmla="*/ 0 w 3101544"/>
              <a:gd name="connsiteY0" fmla="*/ 1674806 h 3279556"/>
              <a:gd name="connsiteX1" fmla="*/ 771128 w 3101544"/>
              <a:gd name="connsiteY1" fmla="*/ 132550 h 3279556"/>
              <a:gd name="connsiteX2" fmla="*/ 2313385 w 3101544"/>
              <a:gd name="connsiteY2" fmla="*/ 132550 h 3279556"/>
              <a:gd name="connsiteX3" fmla="*/ 3084513 w 3101544"/>
              <a:gd name="connsiteY3" fmla="*/ 1674806 h 3279556"/>
              <a:gd name="connsiteX4" fmla="*/ 2313385 w 3101544"/>
              <a:gd name="connsiteY4" fmla="*/ 3217061 h 3279556"/>
              <a:gd name="connsiteX5" fmla="*/ 560113 w 3101544"/>
              <a:gd name="connsiteY5" fmla="*/ 2835223 h 3279556"/>
              <a:gd name="connsiteX6" fmla="*/ 0 w 3101544"/>
              <a:gd name="connsiteY6" fmla="*/ 1674806 h 3279556"/>
              <a:gd name="connsiteX0" fmla="*/ 0 w 3101544"/>
              <a:gd name="connsiteY0" fmla="*/ 1674806 h 3297843"/>
              <a:gd name="connsiteX1" fmla="*/ 771128 w 3101544"/>
              <a:gd name="connsiteY1" fmla="*/ 132550 h 3297843"/>
              <a:gd name="connsiteX2" fmla="*/ 2313385 w 3101544"/>
              <a:gd name="connsiteY2" fmla="*/ 132550 h 3297843"/>
              <a:gd name="connsiteX3" fmla="*/ 3084513 w 3101544"/>
              <a:gd name="connsiteY3" fmla="*/ 1674806 h 3297843"/>
              <a:gd name="connsiteX4" fmla="*/ 2313385 w 3101544"/>
              <a:gd name="connsiteY4" fmla="*/ 3217061 h 3297843"/>
              <a:gd name="connsiteX5" fmla="*/ 560113 w 3101544"/>
              <a:gd name="connsiteY5" fmla="*/ 2905561 h 3297843"/>
              <a:gd name="connsiteX6" fmla="*/ 0 w 3101544"/>
              <a:gd name="connsiteY6" fmla="*/ 1674806 h 3297843"/>
              <a:gd name="connsiteX0" fmla="*/ 0 w 3101544"/>
              <a:gd name="connsiteY0" fmla="*/ 1674806 h 3297843"/>
              <a:gd name="connsiteX1" fmla="*/ 771128 w 3101544"/>
              <a:gd name="connsiteY1" fmla="*/ 132550 h 3297843"/>
              <a:gd name="connsiteX2" fmla="*/ 2313385 w 3101544"/>
              <a:gd name="connsiteY2" fmla="*/ 132550 h 3297843"/>
              <a:gd name="connsiteX3" fmla="*/ 3084513 w 3101544"/>
              <a:gd name="connsiteY3" fmla="*/ 1674806 h 3297843"/>
              <a:gd name="connsiteX4" fmla="*/ 2313385 w 3101544"/>
              <a:gd name="connsiteY4" fmla="*/ 3217061 h 3297843"/>
              <a:gd name="connsiteX5" fmla="*/ 560113 w 3101544"/>
              <a:gd name="connsiteY5" fmla="*/ 2905561 h 3297843"/>
              <a:gd name="connsiteX6" fmla="*/ 0 w 3101544"/>
              <a:gd name="connsiteY6" fmla="*/ 1674806 h 3297843"/>
              <a:gd name="connsiteX0" fmla="*/ 0 w 3108304"/>
              <a:gd name="connsiteY0" fmla="*/ 1674806 h 3297843"/>
              <a:gd name="connsiteX1" fmla="*/ 771128 w 3108304"/>
              <a:gd name="connsiteY1" fmla="*/ 132550 h 3297843"/>
              <a:gd name="connsiteX2" fmla="*/ 2313385 w 3108304"/>
              <a:gd name="connsiteY2" fmla="*/ 132550 h 3297843"/>
              <a:gd name="connsiteX3" fmla="*/ 3084513 w 3108304"/>
              <a:gd name="connsiteY3" fmla="*/ 1674806 h 3297843"/>
              <a:gd name="connsiteX4" fmla="*/ 2313385 w 3108304"/>
              <a:gd name="connsiteY4" fmla="*/ 3217061 h 3297843"/>
              <a:gd name="connsiteX5" fmla="*/ 560113 w 3108304"/>
              <a:gd name="connsiteY5" fmla="*/ 2905561 h 3297843"/>
              <a:gd name="connsiteX6" fmla="*/ 0 w 3108304"/>
              <a:gd name="connsiteY6" fmla="*/ 1674806 h 3297843"/>
              <a:gd name="connsiteX0" fmla="*/ 0 w 3108304"/>
              <a:gd name="connsiteY0" fmla="*/ 1643822 h 3266859"/>
              <a:gd name="connsiteX1" fmla="*/ 771128 w 3108304"/>
              <a:gd name="connsiteY1" fmla="*/ 101566 h 3266859"/>
              <a:gd name="connsiteX2" fmla="*/ 2313385 w 3108304"/>
              <a:gd name="connsiteY2" fmla="*/ 101566 h 3266859"/>
              <a:gd name="connsiteX3" fmla="*/ 3084513 w 3108304"/>
              <a:gd name="connsiteY3" fmla="*/ 1643822 h 3266859"/>
              <a:gd name="connsiteX4" fmla="*/ 2313385 w 3108304"/>
              <a:gd name="connsiteY4" fmla="*/ 3186077 h 3266859"/>
              <a:gd name="connsiteX5" fmla="*/ 560113 w 3108304"/>
              <a:gd name="connsiteY5" fmla="*/ 2874577 h 3266859"/>
              <a:gd name="connsiteX6" fmla="*/ 0 w 3108304"/>
              <a:gd name="connsiteY6" fmla="*/ 1643822 h 3266859"/>
              <a:gd name="connsiteX0" fmla="*/ 0 w 3086335"/>
              <a:gd name="connsiteY0" fmla="*/ 1643822 h 3266859"/>
              <a:gd name="connsiteX1" fmla="*/ 771128 w 3086335"/>
              <a:gd name="connsiteY1" fmla="*/ 101566 h 3266859"/>
              <a:gd name="connsiteX2" fmla="*/ 2313385 w 3086335"/>
              <a:gd name="connsiteY2" fmla="*/ 101566 h 3266859"/>
              <a:gd name="connsiteX3" fmla="*/ 3084513 w 3086335"/>
              <a:gd name="connsiteY3" fmla="*/ 1643822 h 3266859"/>
              <a:gd name="connsiteX4" fmla="*/ 2313385 w 3086335"/>
              <a:gd name="connsiteY4" fmla="*/ 3186077 h 3266859"/>
              <a:gd name="connsiteX5" fmla="*/ 560113 w 3086335"/>
              <a:gd name="connsiteY5" fmla="*/ 2874577 h 3266859"/>
              <a:gd name="connsiteX6" fmla="*/ 0 w 3086335"/>
              <a:gd name="connsiteY6" fmla="*/ 1643822 h 3266859"/>
              <a:gd name="connsiteX0" fmla="*/ 0 w 3086335"/>
              <a:gd name="connsiteY0" fmla="*/ 1643822 h 3266859"/>
              <a:gd name="connsiteX1" fmla="*/ 771128 w 3086335"/>
              <a:gd name="connsiteY1" fmla="*/ 101566 h 3266859"/>
              <a:gd name="connsiteX2" fmla="*/ 2313385 w 3086335"/>
              <a:gd name="connsiteY2" fmla="*/ 101566 h 3266859"/>
              <a:gd name="connsiteX3" fmla="*/ 3084513 w 3086335"/>
              <a:gd name="connsiteY3" fmla="*/ 1643822 h 3266859"/>
              <a:gd name="connsiteX4" fmla="*/ 2313385 w 3086335"/>
              <a:gd name="connsiteY4" fmla="*/ 3186077 h 3266859"/>
              <a:gd name="connsiteX5" fmla="*/ 560113 w 3086335"/>
              <a:gd name="connsiteY5" fmla="*/ 2874577 h 3266859"/>
              <a:gd name="connsiteX6" fmla="*/ 0 w 3086335"/>
              <a:gd name="connsiteY6" fmla="*/ 1643822 h 3266859"/>
              <a:gd name="connsiteX0" fmla="*/ 0 w 3036093"/>
              <a:gd name="connsiteY0" fmla="*/ 1363219 h 3266859"/>
              <a:gd name="connsiteX1" fmla="*/ 720886 w 3036093"/>
              <a:gd name="connsiteY1" fmla="*/ 101566 h 3266859"/>
              <a:gd name="connsiteX2" fmla="*/ 2263143 w 3036093"/>
              <a:gd name="connsiteY2" fmla="*/ 101566 h 3266859"/>
              <a:gd name="connsiteX3" fmla="*/ 3034271 w 3036093"/>
              <a:gd name="connsiteY3" fmla="*/ 1643822 h 3266859"/>
              <a:gd name="connsiteX4" fmla="*/ 2263143 w 3036093"/>
              <a:gd name="connsiteY4" fmla="*/ 3186077 h 3266859"/>
              <a:gd name="connsiteX5" fmla="*/ 509871 w 3036093"/>
              <a:gd name="connsiteY5" fmla="*/ 2874577 h 3266859"/>
              <a:gd name="connsiteX6" fmla="*/ 0 w 3036093"/>
              <a:gd name="connsiteY6" fmla="*/ 1363219 h 3266859"/>
              <a:gd name="connsiteX0" fmla="*/ 3688 w 3039781"/>
              <a:gd name="connsiteY0" fmla="*/ 1363219 h 3266859"/>
              <a:gd name="connsiteX1" fmla="*/ 724574 w 3039781"/>
              <a:gd name="connsiteY1" fmla="*/ 101566 h 3266859"/>
              <a:gd name="connsiteX2" fmla="*/ 2266831 w 3039781"/>
              <a:gd name="connsiteY2" fmla="*/ 101566 h 3266859"/>
              <a:gd name="connsiteX3" fmla="*/ 3037959 w 3039781"/>
              <a:gd name="connsiteY3" fmla="*/ 1643822 h 3266859"/>
              <a:gd name="connsiteX4" fmla="*/ 2266831 w 3039781"/>
              <a:gd name="connsiteY4" fmla="*/ 3186077 h 3266859"/>
              <a:gd name="connsiteX5" fmla="*/ 513559 w 3039781"/>
              <a:gd name="connsiteY5" fmla="*/ 2874577 h 3266859"/>
              <a:gd name="connsiteX6" fmla="*/ 3688 w 3039781"/>
              <a:gd name="connsiteY6" fmla="*/ 1363219 h 3266859"/>
              <a:gd name="connsiteX0" fmla="*/ 3688 w 3040020"/>
              <a:gd name="connsiteY0" fmla="*/ 1363219 h 3266859"/>
              <a:gd name="connsiteX1" fmla="*/ 724574 w 3040020"/>
              <a:gd name="connsiteY1" fmla="*/ 101566 h 3266859"/>
              <a:gd name="connsiteX2" fmla="*/ 2266831 w 3040020"/>
              <a:gd name="connsiteY2" fmla="*/ 101566 h 3266859"/>
              <a:gd name="connsiteX3" fmla="*/ 3037959 w 3040020"/>
              <a:gd name="connsiteY3" fmla="*/ 1643822 h 3266859"/>
              <a:gd name="connsiteX4" fmla="*/ 2266831 w 3040020"/>
              <a:gd name="connsiteY4" fmla="*/ 3186077 h 3266859"/>
              <a:gd name="connsiteX5" fmla="*/ 513559 w 3040020"/>
              <a:gd name="connsiteY5" fmla="*/ 2874577 h 3266859"/>
              <a:gd name="connsiteX6" fmla="*/ 3688 w 3040020"/>
              <a:gd name="connsiteY6" fmla="*/ 1363219 h 3266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40020" h="3266859">
                <a:moveTo>
                  <a:pt x="3688" y="1363219"/>
                </a:moveTo>
                <a:cubicBezTo>
                  <a:pt x="39668" y="587877"/>
                  <a:pt x="387144" y="324249"/>
                  <a:pt x="724574" y="101566"/>
                </a:cubicBezTo>
                <a:cubicBezTo>
                  <a:pt x="1118080" y="-99401"/>
                  <a:pt x="1762794" y="51324"/>
                  <a:pt x="2266831" y="101566"/>
                </a:cubicBezTo>
                <a:cubicBezTo>
                  <a:pt x="2875566" y="250917"/>
                  <a:pt x="3062270" y="1149834"/>
                  <a:pt x="3037959" y="1643822"/>
                </a:cubicBezTo>
                <a:cubicBezTo>
                  <a:pt x="2991932" y="2188052"/>
                  <a:pt x="2815276" y="3053830"/>
                  <a:pt x="2266831" y="3186077"/>
                </a:cubicBezTo>
                <a:cubicBezTo>
                  <a:pt x="1551778" y="3316706"/>
                  <a:pt x="766387" y="3336801"/>
                  <a:pt x="513559" y="2874577"/>
                </a:cubicBezTo>
                <a:cubicBezTo>
                  <a:pt x="326854" y="2310250"/>
                  <a:pt x="-40720" y="2082974"/>
                  <a:pt x="3688" y="1363219"/>
                </a:cubicBezTo>
                <a:close/>
              </a:path>
            </a:pathLst>
          </a:custGeom>
        </p:spPr>
      </p:pic>
      <p:pic>
        <p:nvPicPr>
          <p:cNvPr id="19" name="Picture Placeholder 8">
            <a:extLst>
              <a:ext uri="{FF2B5EF4-FFF2-40B4-BE49-F238E27FC236}">
                <a16:creationId xmlns:a16="http://schemas.microsoft.com/office/drawing/2014/main" id="{ABB9EA1B-CD0E-C097-D6AB-439B9A2EA0C1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62747" y="2764304"/>
            <a:ext cx="2927440" cy="2816346"/>
          </a:xfrm>
          <a:custGeom>
            <a:avLst/>
            <a:gdLst>
              <a:gd name="connsiteX0" fmla="*/ 0 w 3084513"/>
              <a:gd name="connsiteY0" fmla="*/ 1542257 h 3084513"/>
              <a:gd name="connsiteX1" fmla="*/ 771128 w 3084513"/>
              <a:gd name="connsiteY1" fmla="*/ 1 h 3084513"/>
              <a:gd name="connsiteX2" fmla="*/ 2313385 w 3084513"/>
              <a:gd name="connsiteY2" fmla="*/ 1 h 3084513"/>
              <a:gd name="connsiteX3" fmla="*/ 3084513 w 3084513"/>
              <a:gd name="connsiteY3" fmla="*/ 1542257 h 3084513"/>
              <a:gd name="connsiteX4" fmla="*/ 2313385 w 3084513"/>
              <a:gd name="connsiteY4" fmla="*/ 3084512 h 3084513"/>
              <a:gd name="connsiteX5" fmla="*/ 771128 w 3084513"/>
              <a:gd name="connsiteY5" fmla="*/ 3084512 h 3084513"/>
              <a:gd name="connsiteX6" fmla="*/ 0 w 3084513"/>
              <a:gd name="connsiteY6" fmla="*/ 1542257 h 3084513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631574 h 3173829"/>
              <a:gd name="connsiteX1" fmla="*/ 771128 w 3084513"/>
              <a:gd name="connsiteY1" fmla="*/ 89318 h 3173829"/>
              <a:gd name="connsiteX2" fmla="*/ 2313385 w 3084513"/>
              <a:gd name="connsiteY2" fmla="*/ 89318 h 3173829"/>
              <a:gd name="connsiteX3" fmla="*/ 3084513 w 3084513"/>
              <a:gd name="connsiteY3" fmla="*/ 1631574 h 3173829"/>
              <a:gd name="connsiteX4" fmla="*/ 2313385 w 3084513"/>
              <a:gd name="connsiteY4" fmla="*/ 3173829 h 3173829"/>
              <a:gd name="connsiteX5" fmla="*/ 771128 w 3084513"/>
              <a:gd name="connsiteY5" fmla="*/ 3173829 h 3173829"/>
              <a:gd name="connsiteX6" fmla="*/ 0 w 3084513"/>
              <a:gd name="connsiteY6" fmla="*/ 1631574 h 3173829"/>
              <a:gd name="connsiteX0" fmla="*/ 0 w 3084513"/>
              <a:gd name="connsiteY0" fmla="*/ 1674806 h 3217061"/>
              <a:gd name="connsiteX1" fmla="*/ 771128 w 3084513"/>
              <a:gd name="connsiteY1" fmla="*/ 132550 h 3217061"/>
              <a:gd name="connsiteX2" fmla="*/ 2313385 w 3084513"/>
              <a:gd name="connsiteY2" fmla="*/ 132550 h 3217061"/>
              <a:gd name="connsiteX3" fmla="*/ 3084513 w 3084513"/>
              <a:gd name="connsiteY3" fmla="*/ 1674806 h 3217061"/>
              <a:gd name="connsiteX4" fmla="*/ 2313385 w 3084513"/>
              <a:gd name="connsiteY4" fmla="*/ 3217061 h 3217061"/>
              <a:gd name="connsiteX5" fmla="*/ 771128 w 3084513"/>
              <a:gd name="connsiteY5" fmla="*/ 3217061 h 3217061"/>
              <a:gd name="connsiteX6" fmla="*/ 0 w 3084513"/>
              <a:gd name="connsiteY6" fmla="*/ 1674806 h 3217061"/>
              <a:gd name="connsiteX0" fmla="*/ 0 w 3084513"/>
              <a:gd name="connsiteY0" fmla="*/ 1674806 h 3217061"/>
              <a:gd name="connsiteX1" fmla="*/ 771128 w 3084513"/>
              <a:gd name="connsiteY1" fmla="*/ 132550 h 3217061"/>
              <a:gd name="connsiteX2" fmla="*/ 2313385 w 3084513"/>
              <a:gd name="connsiteY2" fmla="*/ 132550 h 3217061"/>
              <a:gd name="connsiteX3" fmla="*/ 3084513 w 3084513"/>
              <a:gd name="connsiteY3" fmla="*/ 1674806 h 3217061"/>
              <a:gd name="connsiteX4" fmla="*/ 2313385 w 3084513"/>
              <a:gd name="connsiteY4" fmla="*/ 3217061 h 3217061"/>
              <a:gd name="connsiteX5" fmla="*/ 771128 w 3084513"/>
              <a:gd name="connsiteY5" fmla="*/ 3217061 h 3217061"/>
              <a:gd name="connsiteX6" fmla="*/ 0 w 3084513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75118"/>
              <a:gd name="connsiteX1" fmla="*/ 771128 w 3101544"/>
              <a:gd name="connsiteY1" fmla="*/ 132550 h 3275118"/>
              <a:gd name="connsiteX2" fmla="*/ 2313385 w 3101544"/>
              <a:gd name="connsiteY2" fmla="*/ 132550 h 3275118"/>
              <a:gd name="connsiteX3" fmla="*/ 3084513 w 3101544"/>
              <a:gd name="connsiteY3" fmla="*/ 1674806 h 3275118"/>
              <a:gd name="connsiteX4" fmla="*/ 2313385 w 3101544"/>
              <a:gd name="connsiteY4" fmla="*/ 3217061 h 3275118"/>
              <a:gd name="connsiteX5" fmla="*/ 771128 w 3101544"/>
              <a:gd name="connsiteY5" fmla="*/ 3217061 h 3275118"/>
              <a:gd name="connsiteX6" fmla="*/ 0 w 3101544"/>
              <a:gd name="connsiteY6" fmla="*/ 1674806 h 3275118"/>
              <a:gd name="connsiteX0" fmla="*/ 0 w 3101544"/>
              <a:gd name="connsiteY0" fmla="*/ 1674806 h 3238376"/>
              <a:gd name="connsiteX1" fmla="*/ 771128 w 3101544"/>
              <a:gd name="connsiteY1" fmla="*/ 132550 h 3238376"/>
              <a:gd name="connsiteX2" fmla="*/ 2313385 w 3101544"/>
              <a:gd name="connsiteY2" fmla="*/ 132550 h 3238376"/>
              <a:gd name="connsiteX3" fmla="*/ 3084513 w 3101544"/>
              <a:gd name="connsiteY3" fmla="*/ 1674806 h 3238376"/>
              <a:gd name="connsiteX4" fmla="*/ 2313385 w 3101544"/>
              <a:gd name="connsiteY4" fmla="*/ 3217061 h 3238376"/>
              <a:gd name="connsiteX5" fmla="*/ 560113 w 3101544"/>
              <a:gd name="connsiteY5" fmla="*/ 2835223 h 3238376"/>
              <a:gd name="connsiteX6" fmla="*/ 0 w 3101544"/>
              <a:gd name="connsiteY6" fmla="*/ 1674806 h 3238376"/>
              <a:gd name="connsiteX0" fmla="*/ 0 w 3101544"/>
              <a:gd name="connsiteY0" fmla="*/ 1674806 h 3257537"/>
              <a:gd name="connsiteX1" fmla="*/ 771128 w 3101544"/>
              <a:gd name="connsiteY1" fmla="*/ 132550 h 3257537"/>
              <a:gd name="connsiteX2" fmla="*/ 2313385 w 3101544"/>
              <a:gd name="connsiteY2" fmla="*/ 132550 h 3257537"/>
              <a:gd name="connsiteX3" fmla="*/ 3084513 w 3101544"/>
              <a:gd name="connsiteY3" fmla="*/ 1674806 h 3257537"/>
              <a:gd name="connsiteX4" fmla="*/ 2313385 w 3101544"/>
              <a:gd name="connsiteY4" fmla="*/ 3217061 h 3257537"/>
              <a:gd name="connsiteX5" fmla="*/ 560113 w 3101544"/>
              <a:gd name="connsiteY5" fmla="*/ 2835223 h 3257537"/>
              <a:gd name="connsiteX6" fmla="*/ 0 w 3101544"/>
              <a:gd name="connsiteY6" fmla="*/ 1674806 h 3257537"/>
              <a:gd name="connsiteX0" fmla="*/ 0 w 3101544"/>
              <a:gd name="connsiteY0" fmla="*/ 1674806 h 3279556"/>
              <a:gd name="connsiteX1" fmla="*/ 771128 w 3101544"/>
              <a:gd name="connsiteY1" fmla="*/ 132550 h 3279556"/>
              <a:gd name="connsiteX2" fmla="*/ 2313385 w 3101544"/>
              <a:gd name="connsiteY2" fmla="*/ 132550 h 3279556"/>
              <a:gd name="connsiteX3" fmla="*/ 3084513 w 3101544"/>
              <a:gd name="connsiteY3" fmla="*/ 1674806 h 3279556"/>
              <a:gd name="connsiteX4" fmla="*/ 2313385 w 3101544"/>
              <a:gd name="connsiteY4" fmla="*/ 3217061 h 3279556"/>
              <a:gd name="connsiteX5" fmla="*/ 560113 w 3101544"/>
              <a:gd name="connsiteY5" fmla="*/ 2835223 h 3279556"/>
              <a:gd name="connsiteX6" fmla="*/ 0 w 3101544"/>
              <a:gd name="connsiteY6" fmla="*/ 1674806 h 3279556"/>
              <a:gd name="connsiteX0" fmla="*/ 0 w 3101544"/>
              <a:gd name="connsiteY0" fmla="*/ 1674806 h 3297843"/>
              <a:gd name="connsiteX1" fmla="*/ 771128 w 3101544"/>
              <a:gd name="connsiteY1" fmla="*/ 132550 h 3297843"/>
              <a:gd name="connsiteX2" fmla="*/ 2313385 w 3101544"/>
              <a:gd name="connsiteY2" fmla="*/ 132550 h 3297843"/>
              <a:gd name="connsiteX3" fmla="*/ 3084513 w 3101544"/>
              <a:gd name="connsiteY3" fmla="*/ 1674806 h 3297843"/>
              <a:gd name="connsiteX4" fmla="*/ 2313385 w 3101544"/>
              <a:gd name="connsiteY4" fmla="*/ 3217061 h 3297843"/>
              <a:gd name="connsiteX5" fmla="*/ 560113 w 3101544"/>
              <a:gd name="connsiteY5" fmla="*/ 2905561 h 3297843"/>
              <a:gd name="connsiteX6" fmla="*/ 0 w 3101544"/>
              <a:gd name="connsiteY6" fmla="*/ 1674806 h 3297843"/>
              <a:gd name="connsiteX0" fmla="*/ 0 w 3101544"/>
              <a:gd name="connsiteY0" fmla="*/ 1674806 h 3297843"/>
              <a:gd name="connsiteX1" fmla="*/ 771128 w 3101544"/>
              <a:gd name="connsiteY1" fmla="*/ 132550 h 3297843"/>
              <a:gd name="connsiteX2" fmla="*/ 2313385 w 3101544"/>
              <a:gd name="connsiteY2" fmla="*/ 132550 h 3297843"/>
              <a:gd name="connsiteX3" fmla="*/ 3084513 w 3101544"/>
              <a:gd name="connsiteY3" fmla="*/ 1674806 h 3297843"/>
              <a:gd name="connsiteX4" fmla="*/ 2313385 w 3101544"/>
              <a:gd name="connsiteY4" fmla="*/ 3217061 h 3297843"/>
              <a:gd name="connsiteX5" fmla="*/ 560113 w 3101544"/>
              <a:gd name="connsiteY5" fmla="*/ 2905561 h 3297843"/>
              <a:gd name="connsiteX6" fmla="*/ 0 w 3101544"/>
              <a:gd name="connsiteY6" fmla="*/ 1674806 h 3297843"/>
              <a:gd name="connsiteX0" fmla="*/ 0 w 3108304"/>
              <a:gd name="connsiteY0" fmla="*/ 1674806 h 3297843"/>
              <a:gd name="connsiteX1" fmla="*/ 771128 w 3108304"/>
              <a:gd name="connsiteY1" fmla="*/ 132550 h 3297843"/>
              <a:gd name="connsiteX2" fmla="*/ 2313385 w 3108304"/>
              <a:gd name="connsiteY2" fmla="*/ 132550 h 3297843"/>
              <a:gd name="connsiteX3" fmla="*/ 3084513 w 3108304"/>
              <a:gd name="connsiteY3" fmla="*/ 1674806 h 3297843"/>
              <a:gd name="connsiteX4" fmla="*/ 2313385 w 3108304"/>
              <a:gd name="connsiteY4" fmla="*/ 3217061 h 3297843"/>
              <a:gd name="connsiteX5" fmla="*/ 560113 w 3108304"/>
              <a:gd name="connsiteY5" fmla="*/ 2905561 h 3297843"/>
              <a:gd name="connsiteX6" fmla="*/ 0 w 3108304"/>
              <a:gd name="connsiteY6" fmla="*/ 1674806 h 3297843"/>
              <a:gd name="connsiteX0" fmla="*/ 0 w 3108304"/>
              <a:gd name="connsiteY0" fmla="*/ 1643822 h 3266859"/>
              <a:gd name="connsiteX1" fmla="*/ 771128 w 3108304"/>
              <a:gd name="connsiteY1" fmla="*/ 101566 h 3266859"/>
              <a:gd name="connsiteX2" fmla="*/ 2313385 w 3108304"/>
              <a:gd name="connsiteY2" fmla="*/ 101566 h 3266859"/>
              <a:gd name="connsiteX3" fmla="*/ 3084513 w 3108304"/>
              <a:gd name="connsiteY3" fmla="*/ 1643822 h 3266859"/>
              <a:gd name="connsiteX4" fmla="*/ 2313385 w 3108304"/>
              <a:gd name="connsiteY4" fmla="*/ 3186077 h 3266859"/>
              <a:gd name="connsiteX5" fmla="*/ 560113 w 3108304"/>
              <a:gd name="connsiteY5" fmla="*/ 2874577 h 3266859"/>
              <a:gd name="connsiteX6" fmla="*/ 0 w 3108304"/>
              <a:gd name="connsiteY6" fmla="*/ 1643822 h 3266859"/>
              <a:gd name="connsiteX0" fmla="*/ 0 w 3086335"/>
              <a:gd name="connsiteY0" fmla="*/ 1643822 h 3266859"/>
              <a:gd name="connsiteX1" fmla="*/ 771128 w 3086335"/>
              <a:gd name="connsiteY1" fmla="*/ 101566 h 3266859"/>
              <a:gd name="connsiteX2" fmla="*/ 2313385 w 3086335"/>
              <a:gd name="connsiteY2" fmla="*/ 101566 h 3266859"/>
              <a:gd name="connsiteX3" fmla="*/ 3084513 w 3086335"/>
              <a:gd name="connsiteY3" fmla="*/ 1643822 h 3266859"/>
              <a:gd name="connsiteX4" fmla="*/ 2313385 w 3086335"/>
              <a:gd name="connsiteY4" fmla="*/ 3186077 h 3266859"/>
              <a:gd name="connsiteX5" fmla="*/ 560113 w 3086335"/>
              <a:gd name="connsiteY5" fmla="*/ 2874577 h 3266859"/>
              <a:gd name="connsiteX6" fmla="*/ 0 w 3086335"/>
              <a:gd name="connsiteY6" fmla="*/ 1643822 h 3266859"/>
              <a:gd name="connsiteX0" fmla="*/ 0 w 3086335"/>
              <a:gd name="connsiteY0" fmla="*/ 1643822 h 3266859"/>
              <a:gd name="connsiteX1" fmla="*/ 771128 w 3086335"/>
              <a:gd name="connsiteY1" fmla="*/ 101566 h 3266859"/>
              <a:gd name="connsiteX2" fmla="*/ 2313385 w 3086335"/>
              <a:gd name="connsiteY2" fmla="*/ 101566 h 3266859"/>
              <a:gd name="connsiteX3" fmla="*/ 3084513 w 3086335"/>
              <a:gd name="connsiteY3" fmla="*/ 1643822 h 3266859"/>
              <a:gd name="connsiteX4" fmla="*/ 2313385 w 3086335"/>
              <a:gd name="connsiteY4" fmla="*/ 3186077 h 3266859"/>
              <a:gd name="connsiteX5" fmla="*/ 560113 w 3086335"/>
              <a:gd name="connsiteY5" fmla="*/ 2874577 h 3266859"/>
              <a:gd name="connsiteX6" fmla="*/ 0 w 3086335"/>
              <a:gd name="connsiteY6" fmla="*/ 1643822 h 3266859"/>
              <a:gd name="connsiteX0" fmla="*/ 0 w 3036093"/>
              <a:gd name="connsiteY0" fmla="*/ 1363219 h 3266859"/>
              <a:gd name="connsiteX1" fmla="*/ 720886 w 3036093"/>
              <a:gd name="connsiteY1" fmla="*/ 101566 h 3266859"/>
              <a:gd name="connsiteX2" fmla="*/ 2263143 w 3036093"/>
              <a:gd name="connsiteY2" fmla="*/ 101566 h 3266859"/>
              <a:gd name="connsiteX3" fmla="*/ 3034271 w 3036093"/>
              <a:gd name="connsiteY3" fmla="*/ 1643822 h 3266859"/>
              <a:gd name="connsiteX4" fmla="*/ 2263143 w 3036093"/>
              <a:gd name="connsiteY4" fmla="*/ 3186077 h 3266859"/>
              <a:gd name="connsiteX5" fmla="*/ 509871 w 3036093"/>
              <a:gd name="connsiteY5" fmla="*/ 2874577 h 3266859"/>
              <a:gd name="connsiteX6" fmla="*/ 0 w 3036093"/>
              <a:gd name="connsiteY6" fmla="*/ 1363219 h 3266859"/>
              <a:gd name="connsiteX0" fmla="*/ 3688 w 3039781"/>
              <a:gd name="connsiteY0" fmla="*/ 1363219 h 3266859"/>
              <a:gd name="connsiteX1" fmla="*/ 724574 w 3039781"/>
              <a:gd name="connsiteY1" fmla="*/ 101566 h 3266859"/>
              <a:gd name="connsiteX2" fmla="*/ 2266831 w 3039781"/>
              <a:gd name="connsiteY2" fmla="*/ 101566 h 3266859"/>
              <a:gd name="connsiteX3" fmla="*/ 3037959 w 3039781"/>
              <a:gd name="connsiteY3" fmla="*/ 1643822 h 3266859"/>
              <a:gd name="connsiteX4" fmla="*/ 2266831 w 3039781"/>
              <a:gd name="connsiteY4" fmla="*/ 3186077 h 3266859"/>
              <a:gd name="connsiteX5" fmla="*/ 513559 w 3039781"/>
              <a:gd name="connsiteY5" fmla="*/ 2874577 h 3266859"/>
              <a:gd name="connsiteX6" fmla="*/ 3688 w 3039781"/>
              <a:gd name="connsiteY6" fmla="*/ 1363219 h 3266859"/>
              <a:gd name="connsiteX0" fmla="*/ 3688 w 3040020"/>
              <a:gd name="connsiteY0" fmla="*/ 1363219 h 3266859"/>
              <a:gd name="connsiteX1" fmla="*/ 724574 w 3040020"/>
              <a:gd name="connsiteY1" fmla="*/ 101566 h 3266859"/>
              <a:gd name="connsiteX2" fmla="*/ 2266831 w 3040020"/>
              <a:gd name="connsiteY2" fmla="*/ 101566 h 3266859"/>
              <a:gd name="connsiteX3" fmla="*/ 3037959 w 3040020"/>
              <a:gd name="connsiteY3" fmla="*/ 1643822 h 3266859"/>
              <a:gd name="connsiteX4" fmla="*/ 2266831 w 3040020"/>
              <a:gd name="connsiteY4" fmla="*/ 3186077 h 3266859"/>
              <a:gd name="connsiteX5" fmla="*/ 513559 w 3040020"/>
              <a:gd name="connsiteY5" fmla="*/ 2874577 h 3266859"/>
              <a:gd name="connsiteX6" fmla="*/ 3688 w 3040020"/>
              <a:gd name="connsiteY6" fmla="*/ 1363219 h 3266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40020" h="3266859">
                <a:moveTo>
                  <a:pt x="3688" y="1363219"/>
                </a:moveTo>
                <a:cubicBezTo>
                  <a:pt x="39668" y="587877"/>
                  <a:pt x="387144" y="324249"/>
                  <a:pt x="724574" y="101566"/>
                </a:cubicBezTo>
                <a:cubicBezTo>
                  <a:pt x="1118080" y="-99401"/>
                  <a:pt x="1762794" y="51324"/>
                  <a:pt x="2266831" y="101566"/>
                </a:cubicBezTo>
                <a:cubicBezTo>
                  <a:pt x="2875566" y="250917"/>
                  <a:pt x="3062270" y="1149834"/>
                  <a:pt x="3037959" y="1643822"/>
                </a:cubicBezTo>
                <a:cubicBezTo>
                  <a:pt x="2991932" y="2188052"/>
                  <a:pt x="2815276" y="3053830"/>
                  <a:pt x="2266831" y="3186077"/>
                </a:cubicBezTo>
                <a:cubicBezTo>
                  <a:pt x="1551778" y="3316706"/>
                  <a:pt x="766387" y="3336801"/>
                  <a:pt x="513559" y="2874577"/>
                </a:cubicBezTo>
                <a:cubicBezTo>
                  <a:pt x="326854" y="2310250"/>
                  <a:pt x="-40720" y="2082974"/>
                  <a:pt x="3688" y="1363219"/>
                </a:cubicBezTo>
                <a:close/>
              </a:path>
            </a:pathLst>
          </a:custGeom>
        </p:spPr>
      </p:pic>
      <p:pic>
        <p:nvPicPr>
          <p:cNvPr id="6" name="Untitled design (19)">
            <a:hlinkClick r:id="" action="ppaction://media"/>
            <a:extLst>
              <a:ext uri="{FF2B5EF4-FFF2-40B4-BE49-F238E27FC236}">
                <a16:creationId xmlns:a16="http://schemas.microsoft.com/office/drawing/2014/main" id="{35E63CAA-2DB9-F625-D9C3-2EEFFC4C050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rcRect r="10033"/>
          <a:stretch/>
        </p:blipFill>
        <p:spPr>
          <a:xfrm>
            <a:off x="420915" y="2248795"/>
            <a:ext cx="4902200" cy="4086692"/>
          </a:xfrm>
          <a:prstGeom prst="rect">
            <a:avLst/>
          </a:prstGeom>
        </p:spPr>
      </p:pic>
      <p:grpSp>
        <p:nvGrpSpPr>
          <p:cNvPr id="16" name="Group 15">
            <a:extLst>
              <a:ext uri="{FF2B5EF4-FFF2-40B4-BE49-F238E27FC236}">
                <a16:creationId xmlns:a16="http://schemas.microsoft.com/office/drawing/2014/main" id="{85B246E5-5831-0361-B697-90BCB198F3CD}"/>
              </a:ext>
            </a:extLst>
          </p:cNvPr>
          <p:cNvGrpSpPr/>
          <p:nvPr/>
        </p:nvGrpSpPr>
        <p:grpSpPr>
          <a:xfrm>
            <a:off x="4111049" y="1092940"/>
            <a:ext cx="4878828" cy="2984978"/>
            <a:chOff x="4675947" y="1447679"/>
            <a:chExt cx="3784600" cy="2387721"/>
          </a:xfrm>
        </p:grpSpPr>
        <p:sp>
          <p:nvSpPr>
            <p:cNvPr id="12" name="Freeform 4">
              <a:extLst>
                <a:ext uri="{FF2B5EF4-FFF2-40B4-BE49-F238E27FC236}">
                  <a16:creationId xmlns:a16="http://schemas.microsoft.com/office/drawing/2014/main" id="{6EF9A0B9-6712-5D3A-F7FF-77F3DBC36830}"/>
                </a:ext>
              </a:extLst>
            </p:cNvPr>
            <p:cNvSpPr>
              <a:spLocks noChangeAspect="1"/>
            </p:cNvSpPr>
            <p:nvPr/>
          </p:nvSpPr>
          <p:spPr>
            <a:xfrm rot="10800000" flipV="1">
              <a:off x="4787898" y="1447679"/>
              <a:ext cx="3560697" cy="2387721"/>
            </a:xfrm>
            <a:custGeom>
              <a:avLst/>
              <a:gdLst/>
              <a:ahLst/>
              <a:cxnLst/>
              <a:rect l="l" t="t" r="r" b="b"/>
              <a:pathLst>
                <a:path w="1806222" h="1463040">
                  <a:moveTo>
                    <a:pt x="1806223" y="0"/>
                  </a:moveTo>
                  <a:lnTo>
                    <a:pt x="0" y="0"/>
                  </a:lnTo>
                  <a:lnTo>
                    <a:pt x="0" y="1463040"/>
                  </a:lnTo>
                  <a:lnTo>
                    <a:pt x="1806223" y="1463040"/>
                  </a:lnTo>
                  <a:lnTo>
                    <a:pt x="1806223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/>
            <a:lstStyle/>
            <a:p>
              <a:endParaRPr lang="en-US" sz="4800">
                <a:latin typeface="Edu QLD Beginner" pitchFamily="2" charset="0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3647C387-10EB-68DF-A7D4-E5E2C8E2377F}"/>
                </a:ext>
              </a:extLst>
            </p:cNvPr>
            <p:cNvSpPr txBox="1"/>
            <p:nvPr/>
          </p:nvSpPr>
          <p:spPr>
            <a:xfrm>
              <a:off x="4675947" y="1666701"/>
              <a:ext cx="3784600" cy="161738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noAutofit/>
            </a:bodyPr>
            <a:lstStyle/>
            <a:p>
              <a:pPr algn="ctr">
                <a:spcBef>
                  <a:spcPts val="672"/>
                </a:spcBef>
              </a:pPr>
              <a:r>
                <a:rPr lang="en-GB" sz="4400" i="0">
                  <a:solidFill>
                    <a:srgbClr val="000000"/>
                  </a:solidFill>
                  <a:latin typeface="Dreaming Outloud Pro" panose="03050502040302030504" pitchFamily="66" charset="0"/>
                  <a:cs typeface="Dreaming Outloud Pro" panose="03050502040302030504" pitchFamily="66" charset="0"/>
                </a:rPr>
                <a:t>Pay attention! </a:t>
              </a:r>
            </a:p>
            <a:p>
              <a:pPr algn="ctr">
                <a:spcBef>
                  <a:spcPts val="672"/>
                </a:spcBef>
              </a:pPr>
              <a:r>
                <a:rPr lang="en-GB" sz="4400" i="0">
                  <a:solidFill>
                    <a:srgbClr val="000000"/>
                  </a:solidFill>
                  <a:latin typeface="Dreaming Outloud Pro" panose="03050502040302030504" pitchFamily="66" charset="0"/>
                  <a:cs typeface="Dreaming Outloud Pro" panose="03050502040302030504" pitchFamily="66" charset="0"/>
                </a:rPr>
                <a:t>This matters right now!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709467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0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38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39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" fill="hold">
                      <p:stCondLst>
                        <p:cond delay="0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43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E9C02C-CB35-5A86-2B25-47CC612525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silver and green dial with a green arrow&#10;&#10;AI-generated content may be incorrect.">
            <a:extLst>
              <a:ext uri="{FF2B5EF4-FFF2-40B4-BE49-F238E27FC236}">
                <a16:creationId xmlns:a16="http://schemas.microsoft.com/office/drawing/2014/main" id="{BBCA7FC1-D7DA-4A7D-9974-1CAC63FEE26D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664768" y="2188028"/>
            <a:ext cx="4948553" cy="4117340"/>
          </a:xfrm>
          <a:prstGeom prst="rect">
            <a:avLst/>
          </a:prstGeom>
        </p:spPr>
      </p:pic>
      <p:pic>
        <p:nvPicPr>
          <p:cNvPr id="5" name="Untitled design (20)">
            <a:hlinkClick r:id="" action="ppaction://media"/>
            <a:extLst>
              <a:ext uri="{FF2B5EF4-FFF2-40B4-BE49-F238E27FC236}">
                <a16:creationId xmlns:a16="http://schemas.microsoft.com/office/drawing/2014/main" id="{C5A017E4-B8AE-58AD-96E9-503A187C0F7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rcRect r="10357"/>
          <a:stretch/>
        </p:blipFill>
        <p:spPr>
          <a:xfrm>
            <a:off x="3670203" y="2181134"/>
            <a:ext cx="4937682" cy="4131128"/>
          </a:xfrm>
          <a:prstGeom prst="rect">
            <a:avLst/>
          </a:pr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3A4B53-EF7C-17C8-6963-854F0AD2662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Autofit/>
          </a:bodyPr>
          <a:lstStyle/>
          <a:p>
            <a:r>
              <a:rPr lang="en-US"/>
              <a:t>What’s The Volume?</a:t>
            </a:r>
          </a:p>
        </p:txBody>
      </p:sp>
      <p:pic>
        <p:nvPicPr>
          <p:cNvPr id="11" name="Picture Placeholder 8">
            <a:extLst>
              <a:ext uri="{FF2B5EF4-FFF2-40B4-BE49-F238E27FC236}">
                <a16:creationId xmlns:a16="http://schemas.microsoft.com/office/drawing/2014/main" id="{5F659DEF-B7B6-D996-4F69-C17F9D6CB127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0566" y="2979770"/>
            <a:ext cx="2927440" cy="2816346"/>
          </a:xfrm>
          <a:custGeom>
            <a:avLst/>
            <a:gdLst>
              <a:gd name="connsiteX0" fmla="*/ 0 w 3084513"/>
              <a:gd name="connsiteY0" fmla="*/ 1542257 h 3084513"/>
              <a:gd name="connsiteX1" fmla="*/ 771128 w 3084513"/>
              <a:gd name="connsiteY1" fmla="*/ 1 h 3084513"/>
              <a:gd name="connsiteX2" fmla="*/ 2313385 w 3084513"/>
              <a:gd name="connsiteY2" fmla="*/ 1 h 3084513"/>
              <a:gd name="connsiteX3" fmla="*/ 3084513 w 3084513"/>
              <a:gd name="connsiteY3" fmla="*/ 1542257 h 3084513"/>
              <a:gd name="connsiteX4" fmla="*/ 2313385 w 3084513"/>
              <a:gd name="connsiteY4" fmla="*/ 3084512 h 3084513"/>
              <a:gd name="connsiteX5" fmla="*/ 771128 w 3084513"/>
              <a:gd name="connsiteY5" fmla="*/ 3084512 h 3084513"/>
              <a:gd name="connsiteX6" fmla="*/ 0 w 3084513"/>
              <a:gd name="connsiteY6" fmla="*/ 1542257 h 3084513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631574 h 3173829"/>
              <a:gd name="connsiteX1" fmla="*/ 771128 w 3084513"/>
              <a:gd name="connsiteY1" fmla="*/ 89318 h 3173829"/>
              <a:gd name="connsiteX2" fmla="*/ 2313385 w 3084513"/>
              <a:gd name="connsiteY2" fmla="*/ 89318 h 3173829"/>
              <a:gd name="connsiteX3" fmla="*/ 3084513 w 3084513"/>
              <a:gd name="connsiteY3" fmla="*/ 1631574 h 3173829"/>
              <a:gd name="connsiteX4" fmla="*/ 2313385 w 3084513"/>
              <a:gd name="connsiteY4" fmla="*/ 3173829 h 3173829"/>
              <a:gd name="connsiteX5" fmla="*/ 771128 w 3084513"/>
              <a:gd name="connsiteY5" fmla="*/ 3173829 h 3173829"/>
              <a:gd name="connsiteX6" fmla="*/ 0 w 3084513"/>
              <a:gd name="connsiteY6" fmla="*/ 1631574 h 3173829"/>
              <a:gd name="connsiteX0" fmla="*/ 0 w 3084513"/>
              <a:gd name="connsiteY0" fmla="*/ 1674806 h 3217061"/>
              <a:gd name="connsiteX1" fmla="*/ 771128 w 3084513"/>
              <a:gd name="connsiteY1" fmla="*/ 132550 h 3217061"/>
              <a:gd name="connsiteX2" fmla="*/ 2313385 w 3084513"/>
              <a:gd name="connsiteY2" fmla="*/ 132550 h 3217061"/>
              <a:gd name="connsiteX3" fmla="*/ 3084513 w 3084513"/>
              <a:gd name="connsiteY3" fmla="*/ 1674806 h 3217061"/>
              <a:gd name="connsiteX4" fmla="*/ 2313385 w 3084513"/>
              <a:gd name="connsiteY4" fmla="*/ 3217061 h 3217061"/>
              <a:gd name="connsiteX5" fmla="*/ 771128 w 3084513"/>
              <a:gd name="connsiteY5" fmla="*/ 3217061 h 3217061"/>
              <a:gd name="connsiteX6" fmla="*/ 0 w 3084513"/>
              <a:gd name="connsiteY6" fmla="*/ 1674806 h 3217061"/>
              <a:gd name="connsiteX0" fmla="*/ 0 w 3084513"/>
              <a:gd name="connsiteY0" fmla="*/ 1674806 h 3217061"/>
              <a:gd name="connsiteX1" fmla="*/ 771128 w 3084513"/>
              <a:gd name="connsiteY1" fmla="*/ 132550 h 3217061"/>
              <a:gd name="connsiteX2" fmla="*/ 2313385 w 3084513"/>
              <a:gd name="connsiteY2" fmla="*/ 132550 h 3217061"/>
              <a:gd name="connsiteX3" fmla="*/ 3084513 w 3084513"/>
              <a:gd name="connsiteY3" fmla="*/ 1674806 h 3217061"/>
              <a:gd name="connsiteX4" fmla="*/ 2313385 w 3084513"/>
              <a:gd name="connsiteY4" fmla="*/ 3217061 h 3217061"/>
              <a:gd name="connsiteX5" fmla="*/ 771128 w 3084513"/>
              <a:gd name="connsiteY5" fmla="*/ 3217061 h 3217061"/>
              <a:gd name="connsiteX6" fmla="*/ 0 w 3084513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75118"/>
              <a:gd name="connsiteX1" fmla="*/ 771128 w 3101544"/>
              <a:gd name="connsiteY1" fmla="*/ 132550 h 3275118"/>
              <a:gd name="connsiteX2" fmla="*/ 2313385 w 3101544"/>
              <a:gd name="connsiteY2" fmla="*/ 132550 h 3275118"/>
              <a:gd name="connsiteX3" fmla="*/ 3084513 w 3101544"/>
              <a:gd name="connsiteY3" fmla="*/ 1674806 h 3275118"/>
              <a:gd name="connsiteX4" fmla="*/ 2313385 w 3101544"/>
              <a:gd name="connsiteY4" fmla="*/ 3217061 h 3275118"/>
              <a:gd name="connsiteX5" fmla="*/ 771128 w 3101544"/>
              <a:gd name="connsiteY5" fmla="*/ 3217061 h 3275118"/>
              <a:gd name="connsiteX6" fmla="*/ 0 w 3101544"/>
              <a:gd name="connsiteY6" fmla="*/ 1674806 h 3275118"/>
              <a:gd name="connsiteX0" fmla="*/ 0 w 3101544"/>
              <a:gd name="connsiteY0" fmla="*/ 1674806 h 3238376"/>
              <a:gd name="connsiteX1" fmla="*/ 771128 w 3101544"/>
              <a:gd name="connsiteY1" fmla="*/ 132550 h 3238376"/>
              <a:gd name="connsiteX2" fmla="*/ 2313385 w 3101544"/>
              <a:gd name="connsiteY2" fmla="*/ 132550 h 3238376"/>
              <a:gd name="connsiteX3" fmla="*/ 3084513 w 3101544"/>
              <a:gd name="connsiteY3" fmla="*/ 1674806 h 3238376"/>
              <a:gd name="connsiteX4" fmla="*/ 2313385 w 3101544"/>
              <a:gd name="connsiteY4" fmla="*/ 3217061 h 3238376"/>
              <a:gd name="connsiteX5" fmla="*/ 560113 w 3101544"/>
              <a:gd name="connsiteY5" fmla="*/ 2835223 h 3238376"/>
              <a:gd name="connsiteX6" fmla="*/ 0 w 3101544"/>
              <a:gd name="connsiteY6" fmla="*/ 1674806 h 3238376"/>
              <a:gd name="connsiteX0" fmla="*/ 0 w 3101544"/>
              <a:gd name="connsiteY0" fmla="*/ 1674806 h 3257537"/>
              <a:gd name="connsiteX1" fmla="*/ 771128 w 3101544"/>
              <a:gd name="connsiteY1" fmla="*/ 132550 h 3257537"/>
              <a:gd name="connsiteX2" fmla="*/ 2313385 w 3101544"/>
              <a:gd name="connsiteY2" fmla="*/ 132550 h 3257537"/>
              <a:gd name="connsiteX3" fmla="*/ 3084513 w 3101544"/>
              <a:gd name="connsiteY3" fmla="*/ 1674806 h 3257537"/>
              <a:gd name="connsiteX4" fmla="*/ 2313385 w 3101544"/>
              <a:gd name="connsiteY4" fmla="*/ 3217061 h 3257537"/>
              <a:gd name="connsiteX5" fmla="*/ 560113 w 3101544"/>
              <a:gd name="connsiteY5" fmla="*/ 2835223 h 3257537"/>
              <a:gd name="connsiteX6" fmla="*/ 0 w 3101544"/>
              <a:gd name="connsiteY6" fmla="*/ 1674806 h 3257537"/>
              <a:gd name="connsiteX0" fmla="*/ 0 w 3101544"/>
              <a:gd name="connsiteY0" fmla="*/ 1674806 h 3279556"/>
              <a:gd name="connsiteX1" fmla="*/ 771128 w 3101544"/>
              <a:gd name="connsiteY1" fmla="*/ 132550 h 3279556"/>
              <a:gd name="connsiteX2" fmla="*/ 2313385 w 3101544"/>
              <a:gd name="connsiteY2" fmla="*/ 132550 h 3279556"/>
              <a:gd name="connsiteX3" fmla="*/ 3084513 w 3101544"/>
              <a:gd name="connsiteY3" fmla="*/ 1674806 h 3279556"/>
              <a:gd name="connsiteX4" fmla="*/ 2313385 w 3101544"/>
              <a:gd name="connsiteY4" fmla="*/ 3217061 h 3279556"/>
              <a:gd name="connsiteX5" fmla="*/ 560113 w 3101544"/>
              <a:gd name="connsiteY5" fmla="*/ 2835223 h 3279556"/>
              <a:gd name="connsiteX6" fmla="*/ 0 w 3101544"/>
              <a:gd name="connsiteY6" fmla="*/ 1674806 h 3279556"/>
              <a:gd name="connsiteX0" fmla="*/ 0 w 3101544"/>
              <a:gd name="connsiteY0" fmla="*/ 1674806 h 3297843"/>
              <a:gd name="connsiteX1" fmla="*/ 771128 w 3101544"/>
              <a:gd name="connsiteY1" fmla="*/ 132550 h 3297843"/>
              <a:gd name="connsiteX2" fmla="*/ 2313385 w 3101544"/>
              <a:gd name="connsiteY2" fmla="*/ 132550 h 3297843"/>
              <a:gd name="connsiteX3" fmla="*/ 3084513 w 3101544"/>
              <a:gd name="connsiteY3" fmla="*/ 1674806 h 3297843"/>
              <a:gd name="connsiteX4" fmla="*/ 2313385 w 3101544"/>
              <a:gd name="connsiteY4" fmla="*/ 3217061 h 3297843"/>
              <a:gd name="connsiteX5" fmla="*/ 560113 w 3101544"/>
              <a:gd name="connsiteY5" fmla="*/ 2905561 h 3297843"/>
              <a:gd name="connsiteX6" fmla="*/ 0 w 3101544"/>
              <a:gd name="connsiteY6" fmla="*/ 1674806 h 3297843"/>
              <a:gd name="connsiteX0" fmla="*/ 0 w 3101544"/>
              <a:gd name="connsiteY0" fmla="*/ 1674806 h 3297843"/>
              <a:gd name="connsiteX1" fmla="*/ 771128 w 3101544"/>
              <a:gd name="connsiteY1" fmla="*/ 132550 h 3297843"/>
              <a:gd name="connsiteX2" fmla="*/ 2313385 w 3101544"/>
              <a:gd name="connsiteY2" fmla="*/ 132550 h 3297843"/>
              <a:gd name="connsiteX3" fmla="*/ 3084513 w 3101544"/>
              <a:gd name="connsiteY3" fmla="*/ 1674806 h 3297843"/>
              <a:gd name="connsiteX4" fmla="*/ 2313385 w 3101544"/>
              <a:gd name="connsiteY4" fmla="*/ 3217061 h 3297843"/>
              <a:gd name="connsiteX5" fmla="*/ 560113 w 3101544"/>
              <a:gd name="connsiteY5" fmla="*/ 2905561 h 3297843"/>
              <a:gd name="connsiteX6" fmla="*/ 0 w 3101544"/>
              <a:gd name="connsiteY6" fmla="*/ 1674806 h 3297843"/>
              <a:gd name="connsiteX0" fmla="*/ 0 w 3108304"/>
              <a:gd name="connsiteY0" fmla="*/ 1674806 h 3297843"/>
              <a:gd name="connsiteX1" fmla="*/ 771128 w 3108304"/>
              <a:gd name="connsiteY1" fmla="*/ 132550 h 3297843"/>
              <a:gd name="connsiteX2" fmla="*/ 2313385 w 3108304"/>
              <a:gd name="connsiteY2" fmla="*/ 132550 h 3297843"/>
              <a:gd name="connsiteX3" fmla="*/ 3084513 w 3108304"/>
              <a:gd name="connsiteY3" fmla="*/ 1674806 h 3297843"/>
              <a:gd name="connsiteX4" fmla="*/ 2313385 w 3108304"/>
              <a:gd name="connsiteY4" fmla="*/ 3217061 h 3297843"/>
              <a:gd name="connsiteX5" fmla="*/ 560113 w 3108304"/>
              <a:gd name="connsiteY5" fmla="*/ 2905561 h 3297843"/>
              <a:gd name="connsiteX6" fmla="*/ 0 w 3108304"/>
              <a:gd name="connsiteY6" fmla="*/ 1674806 h 3297843"/>
              <a:gd name="connsiteX0" fmla="*/ 0 w 3108304"/>
              <a:gd name="connsiteY0" fmla="*/ 1643822 h 3266859"/>
              <a:gd name="connsiteX1" fmla="*/ 771128 w 3108304"/>
              <a:gd name="connsiteY1" fmla="*/ 101566 h 3266859"/>
              <a:gd name="connsiteX2" fmla="*/ 2313385 w 3108304"/>
              <a:gd name="connsiteY2" fmla="*/ 101566 h 3266859"/>
              <a:gd name="connsiteX3" fmla="*/ 3084513 w 3108304"/>
              <a:gd name="connsiteY3" fmla="*/ 1643822 h 3266859"/>
              <a:gd name="connsiteX4" fmla="*/ 2313385 w 3108304"/>
              <a:gd name="connsiteY4" fmla="*/ 3186077 h 3266859"/>
              <a:gd name="connsiteX5" fmla="*/ 560113 w 3108304"/>
              <a:gd name="connsiteY5" fmla="*/ 2874577 h 3266859"/>
              <a:gd name="connsiteX6" fmla="*/ 0 w 3108304"/>
              <a:gd name="connsiteY6" fmla="*/ 1643822 h 3266859"/>
              <a:gd name="connsiteX0" fmla="*/ 0 w 3086335"/>
              <a:gd name="connsiteY0" fmla="*/ 1643822 h 3266859"/>
              <a:gd name="connsiteX1" fmla="*/ 771128 w 3086335"/>
              <a:gd name="connsiteY1" fmla="*/ 101566 h 3266859"/>
              <a:gd name="connsiteX2" fmla="*/ 2313385 w 3086335"/>
              <a:gd name="connsiteY2" fmla="*/ 101566 h 3266859"/>
              <a:gd name="connsiteX3" fmla="*/ 3084513 w 3086335"/>
              <a:gd name="connsiteY3" fmla="*/ 1643822 h 3266859"/>
              <a:gd name="connsiteX4" fmla="*/ 2313385 w 3086335"/>
              <a:gd name="connsiteY4" fmla="*/ 3186077 h 3266859"/>
              <a:gd name="connsiteX5" fmla="*/ 560113 w 3086335"/>
              <a:gd name="connsiteY5" fmla="*/ 2874577 h 3266859"/>
              <a:gd name="connsiteX6" fmla="*/ 0 w 3086335"/>
              <a:gd name="connsiteY6" fmla="*/ 1643822 h 3266859"/>
              <a:gd name="connsiteX0" fmla="*/ 0 w 3086335"/>
              <a:gd name="connsiteY0" fmla="*/ 1643822 h 3266859"/>
              <a:gd name="connsiteX1" fmla="*/ 771128 w 3086335"/>
              <a:gd name="connsiteY1" fmla="*/ 101566 h 3266859"/>
              <a:gd name="connsiteX2" fmla="*/ 2313385 w 3086335"/>
              <a:gd name="connsiteY2" fmla="*/ 101566 h 3266859"/>
              <a:gd name="connsiteX3" fmla="*/ 3084513 w 3086335"/>
              <a:gd name="connsiteY3" fmla="*/ 1643822 h 3266859"/>
              <a:gd name="connsiteX4" fmla="*/ 2313385 w 3086335"/>
              <a:gd name="connsiteY4" fmla="*/ 3186077 h 3266859"/>
              <a:gd name="connsiteX5" fmla="*/ 560113 w 3086335"/>
              <a:gd name="connsiteY5" fmla="*/ 2874577 h 3266859"/>
              <a:gd name="connsiteX6" fmla="*/ 0 w 3086335"/>
              <a:gd name="connsiteY6" fmla="*/ 1643822 h 3266859"/>
              <a:gd name="connsiteX0" fmla="*/ 0 w 3036093"/>
              <a:gd name="connsiteY0" fmla="*/ 1363219 h 3266859"/>
              <a:gd name="connsiteX1" fmla="*/ 720886 w 3036093"/>
              <a:gd name="connsiteY1" fmla="*/ 101566 h 3266859"/>
              <a:gd name="connsiteX2" fmla="*/ 2263143 w 3036093"/>
              <a:gd name="connsiteY2" fmla="*/ 101566 h 3266859"/>
              <a:gd name="connsiteX3" fmla="*/ 3034271 w 3036093"/>
              <a:gd name="connsiteY3" fmla="*/ 1643822 h 3266859"/>
              <a:gd name="connsiteX4" fmla="*/ 2263143 w 3036093"/>
              <a:gd name="connsiteY4" fmla="*/ 3186077 h 3266859"/>
              <a:gd name="connsiteX5" fmla="*/ 509871 w 3036093"/>
              <a:gd name="connsiteY5" fmla="*/ 2874577 h 3266859"/>
              <a:gd name="connsiteX6" fmla="*/ 0 w 3036093"/>
              <a:gd name="connsiteY6" fmla="*/ 1363219 h 3266859"/>
              <a:gd name="connsiteX0" fmla="*/ 3688 w 3039781"/>
              <a:gd name="connsiteY0" fmla="*/ 1363219 h 3266859"/>
              <a:gd name="connsiteX1" fmla="*/ 724574 w 3039781"/>
              <a:gd name="connsiteY1" fmla="*/ 101566 h 3266859"/>
              <a:gd name="connsiteX2" fmla="*/ 2266831 w 3039781"/>
              <a:gd name="connsiteY2" fmla="*/ 101566 h 3266859"/>
              <a:gd name="connsiteX3" fmla="*/ 3037959 w 3039781"/>
              <a:gd name="connsiteY3" fmla="*/ 1643822 h 3266859"/>
              <a:gd name="connsiteX4" fmla="*/ 2266831 w 3039781"/>
              <a:gd name="connsiteY4" fmla="*/ 3186077 h 3266859"/>
              <a:gd name="connsiteX5" fmla="*/ 513559 w 3039781"/>
              <a:gd name="connsiteY5" fmla="*/ 2874577 h 3266859"/>
              <a:gd name="connsiteX6" fmla="*/ 3688 w 3039781"/>
              <a:gd name="connsiteY6" fmla="*/ 1363219 h 3266859"/>
              <a:gd name="connsiteX0" fmla="*/ 3688 w 3040020"/>
              <a:gd name="connsiteY0" fmla="*/ 1363219 h 3266859"/>
              <a:gd name="connsiteX1" fmla="*/ 724574 w 3040020"/>
              <a:gd name="connsiteY1" fmla="*/ 101566 h 3266859"/>
              <a:gd name="connsiteX2" fmla="*/ 2266831 w 3040020"/>
              <a:gd name="connsiteY2" fmla="*/ 101566 h 3266859"/>
              <a:gd name="connsiteX3" fmla="*/ 3037959 w 3040020"/>
              <a:gd name="connsiteY3" fmla="*/ 1643822 h 3266859"/>
              <a:gd name="connsiteX4" fmla="*/ 2266831 w 3040020"/>
              <a:gd name="connsiteY4" fmla="*/ 3186077 h 3266859"/>
              <a:gd name="connsiteX5" fmla="*/ 513559 w 3040020"/>
              <a:gd name="connsiteY5" fmla="*/ 2874577 h 3266859"/>
              <a:gd name="connsiteX6" fmla="*/ 3688 w 3040020"/>
              <a:gd name="connsiteY6" fmla="*/ 1363219 h 3266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40020" h="3266859">
                <a:moveTo>
                  <a:pt x="3688" y="1363219"/>
                </a:moveTo>
                <a:cubicBezTo>
                  <a:pt x="39668" y="587877"/>
                  <a:pt x="387144" y="324249"/>
                  <a:pt x="724574" y="101566"/>
                </a:cubicBezTo>
                <a:cubicBezTo>
                  <a:pt x="1118080" y="-99401"/>
                  <a:pt x="1762794" y="51324"/>
                  <a:pt x="2266831" y="101566"/>
                </a:cubicBezTo>
                <a:cubicBezTo>
                  <a:pt x="2875566" y="250917"/>
                  <a:pt x="3062270" y="1149834"/>
                  <a:pt x="3037959" y="1643822"/>
                </a:cubicBezTo>
                <a:cubicBezTo>
                  <a:pt x="2991932" y="2188052"/>
                  <a:pt x="2815276" y="3053830"/>
                  <a:pt x="2266831" y="3186077"/>
                </a:cubicBezTo>
                <a:cubicBezTo>
                  <a:pt x="1551778" y="3316706"/>
                  <a:pt x="766387" y="3336801"/>
                  <a:pt x="513559" y="2874577"/>
                </a:cubicBezTo>
                <a:cubicBezTo>
                  <a:pt x="326854" y="2310250"/>
                  <a:pt x="-40720" y="2082974"/>
                  <a:pt x="3688" y="1363219"/>
                </a:cubicBezTo>
                <a:close/>
              </a:path>
            </a:pathLst>
          </a:custGeom>
        </p:spPr>
      </p:pic>
      <p:pic>
        <p:nvPicPr>
          <p:cNvPr id="14" name="Picture Placeholder 8">
            <a:extLst>
              <a:ext uri="{FF2B5EF4-FFF2-40B4-BE49-F238E27FC236}">
                <a16:creationId xmlns:a16="http://schemas.microsoft.com/office/drawing/2014/main" id="{A8CD6103-32D4-4398-E7ED-8B1735C7AB05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0566" y="2979770"/>
            <a:ext cx="2927440" cy="2816346"/>
          </a:xfrm>
          <a:custGeom>
            <a:avLst/>
            <a:gdLst>
              <a:gd name="connsiteX0" fmla="*/ 0 w 3084513"/>
              <a:gd name="connsiteY0" fmla="*/ 1542257 h 3084513"/>
              <a:gd name="connsiteX1" fmla="*/ 771128 w 3084513"/>
              <a:gd name="connsiteY1" fmla="*/ 1 h 3084513"/>
              <a:gd name="connsiteX2" fmla="*/ 2313385 w 3084513"/>
              <a:gd name="connsiteY2" fmla="*/ 1 h 3084513"/>
              <a:gd name="connsiteX3" fmla="*/ 3084513 w 3084513"/>
              <a:gd name="connsiteY3" fmla="*/ 1542257 h 3084513"/>
              <a:gd name="connsiteX4" fmla="*/ 2313385 w 3084513"/>
              <a:gd name="connsiteY4" fmla="*/ 3084512 h 3084513"/>
              <a:gd name="connsiteX5" fmla="*/ 771128 w 3084513"/>
              <a:gd name="connsiteY5" fmla="*/ 3084512 h 3084513"/>
              <a:gd name="connsiteX6" fmla="*/ 0 w 3084513"/>
              <a:gd name="connsiteY6" fmla="*/ 1542257 h 3084513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631574 h 3173829"/>
              <a:gd name="connsiteX1" fmla="*/ 771128 w 3084513"/>
              <a:gd name="connsiteY1" fmla="*/ 89318 h 3173829"/>
              <a:gd name="connsiteX2" fmla="*/ 2313385 w 3084513"/>
              <a:gd name="connsiteY2" fmla="*/ 89318 h 3173829"/>
              <a:gd name="connsiteX3" fmla="*/ 3084513 w 3084513"/>
              <a:gd name="connsiteY3" fmla="*/ 1631574 h 3173829"/>
              <a:gd name="connsiteX4" fmla="*/ 2313385 w 3084513"/>
              <a:gd name="connsiteY4" fmla="*/ 3173829 h 3173829"/>
              <a:gd name="connsiteX5" fmla="*/ 771128 w 3084513"/>
              <a:gd name="connsiteY5" fmla="*/ 3173829 h 3173829"/>
              <a:gd name="connsiteX6" fmla="*/ 0 w 3084513"/>
              <a:gd name="connsiteY6" fmla="*/ 1631574 h 3173829"/>
              <a:gd name="connsiteX0" fmla="*/ 0 w 3084513"/>
              <a:gd name="connsiteY0" fmla="*/ 1674806 h 3217061"/>
              <a:gd name="connsiteX1" fmla="*/ 771128 w 3084513"/>
              <a:gd name="connsiteY1" fmla="*/ 132550 h 3217061"/>
              <a:gd name="connsiteX2" fmla="*/ 2313385 w 3084513"/>
              <a:gd name="connsiteY2" fmla="*/ 132550 h 3217061"/>
              <a:gd name="connsiteX3" fmla="*/ 3084513 w 3084513"/>
              <a:gd name="connsiteY3" fmla="*/ 1674806 h 3217061"/>
              <a:gd name="connsiteX4" fmla="*/ 2313385 w 3084513"/>
              <a:gd name="connsiteY4" fmla="*/ 3217061 h 3217061"/>
              <a:gd name="connsiteX5" fmla="*/ 771128 w 3084513"/>
              <a:gd name="connsiteY5" fmla="*/ 3217061 h 3217061"/>
              <a:gd name="connsiteX6" fmla="*/ 0 w 3084513"/>
              <a:gd name="connsiteY6" fmla="*/ 1674806 h 3217061"/>
              <a:gd name="connsiteX0" fmla="*/ 0 w 3084513"/>
              <a:gd name="connsiteY0" fmla="*/ 1674806 h 3217061"/>
              <a:gd name="connsiteX1" fmla="*/ 771128 w 3084513"/>
              <a:gd name="connsiteY1" fmla="*/ 132550 h 3217061"/>
              <a:gd name="connsiteX2" fmla="*/ 2313385 w 3084513"/>
              <a:gd name="connsiteY2" fmla="*/ 132550 h 3217061"/>
              <a:gd name="connsiteX3" fmla="*/ 3084513 w 3084513"/>
              <a:gd name="connsiteY3" fmla="*/ 1674806 h 3217061"/>
              <a:gd name="connsiteX4" fmla="*/ 2313385 w 3084513"/>
              <a:gd name="connsiteY4" fmla="*/ 3217061 h 3217061"/>
              <a:gd name="connsiteX5" fmla="*/ 771128 w 3084513"/>
              <a:gd name="connsiteY5" fmla="*/ 3217061 h 3217061"/>
              <a:gd name="connsiteX6" fmla="*/ 0 w 3084513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75118"/>
              <a:gd name="connsiteX1" fmla="*/ 771128 w 3101544"/>
              <a:gd name="connsiteY1" fmla="*/ 132550 h 3275118"/>
              <a:gd name="connsiteX2" fmla="*/ 2313385 w 3101544"/>
              <a:gd name="connsiteY2" fmla="*/ 132550 h 3275118"/>
              <a:gd name="connsiteX3" fmla="*/ 3084513 w 3101544"/>
              <a:gd name="connsiteY3" fmla="*/ 1674806 h 3275118"/>
              <a:gd name="connsiteX4" fmla="*/ 2313385 w 3101544"/>
              <a:gd name="connsiteY4" fmla="*/ 3217061 h 3275118"/>
              <a:gd name="connsiteX5" fmla="*/ 771128 w 3101544"/>
              <a:gd name="connsiteY5" fmla="*/ 3217061 h 3275118"/>
              <a:gd name="connsiteX6" fmla="*/ 0 w 3101544"/>
              <a:gd name="connsiteY6" fmla="*/ 1674806 h 3275118"/>
              <a:gd name="connsiteX0" fmla="*/ 0 w 3101544"/>
              <a:gd name="connsiteY0" fmla="*/ 1674806 h 3238376"/>
              <a:gd name="connsiteX1" fmla="*/ 771128 w 3101544"/>
              <a:gd name="connsiteY1" fmla="*/ 132550 h 3238376"/>
              <a:gd name="connsiteX2" fmla="*/ 2313385 w 3101544"/>
              <a:gd name="connsiteY2" fmla="*/ 132550 h 3238376"/>
              <a:gd name="connsiteX3" fmla="*/ 3084513 w 3101544"/>
              <a:gd name="connsiteY3" fmla="*/ 1674806 h 3238376"/>
              <a:gd name="connsiteX4" fmla="*/ 2313385 w 3101544"/>
              <a:gd name="connsiteY4" fmla="*/ 3217061 h 3238376"/>
              <a:gd name="connsiteX5" fmla="*/ 560113 w 3101544"/>
              <a:gd name="connsiteY5" fmla="*/ 2835223 h 3238376"/>
              <a:gd name="connsiteX6" fmla="*/ 0 w 3101544"/>
              <a:gd name="connsiteY6" fmla="*/ 1674806 h 3238376"/>
              <a:gd name="connsiteX0" fmla="*/ 0 w 3101544"/>
              <a:gd name="connsiteY0" fmla="*/ 1674806 h 3257537"/>
              <a:gd name="connsiteX1" fmla="*/ 771128 w 3101544"/>
              <a:gd name="connsiteY1" fmla="*/ 132550 h 3257537"/>
              <a:gd name="connsiteX2" fmla="*/ 2313385 w 3101544"/>
              <a:gd name="connsiteY2" fmla="*/ 132550 h 3257537"/>
              <a:gd name="connsiteX3" fmla="*/ 3084513 w 3101544"/>
              <a:gd name="connsiteY3" fmla="*/ 1674806 h 3257537"/>
              <a:gd name="connsiteX4" fmla="*/ 2313385 w 3101544"/>
              <a:gd name="connsiteY4" fmla="*/ 3217061 h 3257537"/>
              <a:gd name="connsiteX5" fmla="*/ 560113 w 3101544"/>
              <a:gd name="connsiteY5" fmla="*/ 2835223 h 3257537"/>
              <a:gd name="connsiteX6" fmla="*/ 0 w 3101544"/>
              <a:gd name="connsiteY6" fmla="*/ 1674806 h 3257537"/>
              <a:gd name="connsiteX0" fmla="*/ 0 w 3101544"/>
              <a:gd name="connsiteY0" fmla="*/ 1674806 h 3279556"/>
              <a:gd name="connsiteX1" fmla="*/ 771128 w 3101544"/>
              <a:gd name="connsiteY1" fmla="*/ 132550 h 3279556"/>
              <a:gd name="connsiteX2" fmla="*/ 2313385 w 3101544"/>
              <a:gd name="connsiteY2" fmla="*/ 132550 h 3279556"/>
              <a:gd name="connsiteX3" fmla="*/ 3084513 w 3101544"/>
              <a:gd name="connsiteY3" fmla="*/ 1674806 h 3279556"/>
              <a:gd name="connsiteX4" fmla="*/ 2313385 w 3101544"/>
              <a:gd name="connsiteY4" fmla="*/ 3217061 h 3279556"/>
              <a:gd name="connsiteX5" fmla="*/ 560113 w 3101544"/>
              <a:gd name="connsiteY5" fmla="*/ 2835223 h 3279556"/>
              <a:gd name="connsiteX6" fmla="*/ 0 w 3101544"/>
              <a:gd name="connsiteY6" fmla="*/ 1674806 h 3279556"/>
              <a:gd name="connsiteX0" fmla="*/ 0 w 3101544"/>
              <a:gd name="connsiteY0" fmla="*/ 1674806 h 3297843"/>
              <a:gd name="connsiteX1" fmla="*/ 771128 w 3101544"/>
              <a:gd name="connsiteY1" fmla="*/ 132550 h 3297843"/>
              <a:gd name="connsiteX2" fmla="*/ 2313385 w 3101544"/>
              <a:gd name="connsiteY2" fmla="*/ 132550 h 3297843"/>
              <a:gd name="connsiteX3" fmla="*/ 3084513 w 3101544"/>
              <a:gd name="connsiteY3" fmla="*/ 1674806 h 3297843"/>
              <a:gd name="connsiteX4" fmla="*/ 2313385 w 3101544"/>
              <a:gd name="connsiteY4" fmla="*/ 3217061 h 3297843"/>
              <a:gd name="connsiteX5" fmla="*/ 560113 w 3101544"/>
              <a:gd name="connsiteY5" fmla="*/ 2905561 h 3297843"/>
              <a:gd name="connsiteX6" fmla="*/ 0 w 3101544"/>
              <a:gd name="connsiteY6" fmla="*/ 1674806 h 3297843"/>
              <a:gd name="connsiteX0" fmla="*/ 0 w 3101544"/>
              <a:gd name="connsiteY0" fmla="*/ 1674806 h 3297843"/>
              <a:gd name="connsiteX1" fmla="*/ 771128 w 3101544"/>
              <a:gd name="connsiteY1" fmla="*/ 132550 h 3297843"/>
              <a:gd name="connsiteX2" fmla="*/ 2313385 w 3101544"/>
              <a:gd name="connsiteY2" fmla="*/ 132550 h 3297843"/>
              <a:gd name="connsiteX3" fmla="*/ 3084513 w 3101544"/>
              <a:gd name="connsiteY3" fmla="*/ 1674806 h 3297843"/>
              <a:gd name="connsiteX4" fmla="*/ 2313385 w 3101544"/>
              <a:gd name="connsiteY4" fmla="*/ 3217061 h 3297843"/>
              <a:gd name="connsiteX5" fmla="*/ 560113 w 3101544"/>
              <a:gd name="connsiteY5" fmla="*/ 2905561 h 3297843"/>
              <a:gd name="connsiteX6" fmla="*/ 0 w 3101544"/>
              <a:gd name="connsiteY6" fmla="*/ 1674806 h 3297843"/>
              <a:gd name="connsiteX0" fmla="*/ 0 w 3108304"/>
              <a:gd name="connsiteY0" fmla="*/ 1674806 h 3297843"/>
              <a:gd name="connsiteX1" fmla="*/ 771128 w 3108304"/>
              <a:gd name="connsiteY1" fmla="*/ 132550 h 3297843"/>
              <a:gd name="connsiteX2" fmla="*/ 2313385 w 3108304"/>
              <a:gd name="connsiteY2" fmla="*/ 132550 h 3297843"/>
              <a:gd name="connsiteX3" fmla="*/ 3084513 w 3108304"/>
              <a:gd name="connsiteY3" fmla="*/ 1674806 h 3297843"/>
              <a:gd name="connsiteX4" fmla="*/ 2313385 w 3108304"/>
              <a:gd name="connsiteY4" fmla="*/ 3217061 h 3297843"/>
              <a:gd name="connsiteX5" fmla="*/ 560113 w 3108304"/>
              <a:gd name="connsiteY5" fmla="*/ 2905561 h 3297843"/>
              <a:gd name="connsiteX6" fmla="*/ 0 w 3108304"/>
              <a:gd name="connsiteY6" fmla="*/ 1674806 h 3297843"/>
              <a:gd name="connsiteX0" fmla="*/ 0 w 3108304"/>
              <a:gd name="connsiteY0" fmla="*/ 1643822 h 3266859"/>
              <a:gd name="connsiteX1" fmla="*/ 771128 w 3108304"/>
              <a:gd name="connsiteY1" fmla="*/ 101566 h 3266859"/>
              <a:gd name="connsiteX2" fmla="*/ 2313385 w 3108304"/>
              <a:gd name="connsiteY2" fmla="*/ 101566 h 3266859"/>
              <a:gd name="connsiteX3" fmla="*/ 3084513 w 3108304"/>
              <a:gd name="connsiteY3" fmla="*/ 1643822 h 3266859"/>
              <a:gd name="connsiteX4" fmla="*/ 2313385 w 3108304"/>
              <a:gd name="connsiteY4" fmla="*/ 3186077 h 3266859"/>
              <a:gd name="connsiteX5" fmla="*/ 560113 w 3108304"/>
              <a:gd name="connsiteY5" fmla="*/ 2874577 h 3266859"/>
              <a:gd name="connsiteX6" fmla="*/ 0 w 3108304"/>
              <a:gd name="connsiteY6" fmla="*/ 1643822 h 3266859"/>
              <a:gd name="connsiteX0" fmla="*/ 0 w 3086335"/>
              <a:gd name="connsiteY0" fmla="*/ 1643822 h 3266859"/>
              <a:gd name="connsiteX1" fmla="*/ 771128 w 3086335"/>
              <a:gd name="connsiteY1" fmla="*/ 101566 h 3266859"/>
              <a:gd name="connsiteX2" fmla="*/ 2313385 w 3086335"/>
              <a:gd name="connsiteY2" fmla="*/ 101566 h 3266859"/>
              <a:gd name="connsiteX3" fmla="*/ 3084513 w 3086335"/>
              <a:gd name="connsiteY3" fmla="*/ 1643822 h 3266859"/>
              <a:gd name="connsiteX4" fmla="*/ 2313385 w 3086335"/>
              <a:gd name="connsiteY4" fmla="*/ 3186077 h 3266859"/>
              <a:gd name="connsiteX5" fmla="*/ 560113 w 3086335"/>
              <a:gd name="connsiteY5" fmla="*/ 2874577 h 3266859"/>
              <a:gd name="connsiteX6" fmla="*/ 0 w 3086335"/>
              <a:gd name="connsiteY6" fmla="*/ 1643822 h 3266859"/>
              <a:gd name="connsiteX0" fmla="*/ 0 w 3086335"/>
              <a:gd name="connsiteY0" fmla="*/ 1643822 h 3266859"/>
              <a:gd name="connsiteX1" fmla="*/ 771128 w 3086335"/>
              <a:gd name="connsiteY1" fmla="*/ 101566 h 3266859"/>
              <a:gd name="connsiteX2" fmla="*/ 2313385 w 3086335"/>
              <a:gd name="connsiteY2" fmla="*/ 101566 h 3266859"/>
              <a:gd name="connsiteX3" fmla="*/ 3084513 w 3086335"/>
              <a:gd name="connsiteY3" fmla="*/ 1643822 h 3266859"/>
              <a:gd name="connsiteX4" fmla="*/ 2313385 w 3086335"/>
              <a:gd name="connsiteY4" fmla="*/ 3186077 h 3266859"/>
              <a:gd name="connsiteX5" fmla="*/ 560113 w 3086335"/>
              <a:gd name="connsiteY5" fmla="*/ 2874577 h 3266859"/>
              <a:gd name="connsiteX6" fmla="*/ 0 w 3086335"/>
              <a:gd name="connsiteY6" fmla="*/ 1643822 h 3266859"/>
              <a:gd name="connsiteX0" fmla="*/ 0 w 3036093"/>
              <a:gd name="connsiteY0" fmla="*/ 1363219 h 3266859"/>
              <a:gd name="connsiteX1" fmla="*/ 720886 w 3036093"/>
              <a:gd name="connsiteY1" fmla="*/ 101566 h 3266859"/>
              <a:gd name="connsiteX2" fmla="*/ 2263143 w 3036093"/>
              <a:gd name="connsiteY2" fmla="*/ 101566 h 3266859"/>
              <a:gd name="connsiteX3" fmla="*/ 3034271 w 3036093"/>
              <a:gd name="connsiteY3" fmla="*/ 1643822 h 3266859"/>
              <a:gd name="connsiteX4" fmla="*/ 2263143 w 3036093"/>
              <a:gd name="connsiteY4" fmla="*/ 3186077 h 3266859"/>
              <a:gd name="connsiteX5" fmla="*/ 509871 w 3036093"/>
              <a:gd name="connsiteY5" fmla="*/ 2874577 h 3266859"/>
              <a:gd name="connsiteX6" fmla="*/ 0 w 3036093"/>
              <a:gd name="connsiteY6" fmla="*/ 1363219 h 3266859"/>
              <a:gd name="connsiteX0" fmla="*/ 3688 w 3039781"/>
              <a:gd name="connsiteY0" fmla="*/ 1363219 h 3266859"/>
              <a:gd name="connsiteX1" fmla="*/ 724574 w 3039781"/>
              <a:gd name="connsiteY1" fmla="*/ 101566 h 3266859"/>
              <a:gd name="connsiteX2" fmla="*/ 2266831 w 3039781"/>
              <a:gd name="connsiteY2" fmla="*/ 101566 h 3266859"/>
              <a:gd name="connsiteX3" fmla="*/ 3037959 w 3039781"/>
              <a:gd name="connsiteY3" fmla="*/ 1643822 h 3266859"/>
              <a:gd name="connsiteX4" fmla="*/ 2266831 w 3039781"/>
              <a:gd name="connsiteY4" fmla="*/ 3186077 h 3266859"/>
              <a:gd name="connsiteX5" fmla="*/ 513559 w 3039781"/>
              <a:gd name="connsiteY5" fmla="*/ 2874577 h 3266859"/>
              <a:gd name="connsiteX6" fmla="*/ 3688 w 3039781"/>
              <a:gd name="connsiteY6" fmla="*/ 1363219 h 3266859"/>
              <a:gd name="connsiteX0" fmla="*/ 3688 w 3040020"/>
              <a:gd name="connsiteY0" fmla="*/ 1363219 h 3266859"/>
              <a:gd name="connsiteX1" fmla="*/ 724574 w 3040020"/>
              <a:gd name="connsiteY1" fmla="*/ 101566 h 3266859"/>
              <a:gd name="connsiteX2" fmla="*/ 2266831 w 3040020"/>
              <a:gd name="connsiteY2" fmla="*/ 101566 h 3266859"/>
              <a:gd name="connsiteX3" fmla="*/ 3037959 w 3040020"/>
              <a:gd name="connsiteY3" fmla="*/ 1643822 h 3266859"/>
              <a:gd name="connsiteX4" fmla="*/ 2266831 w 3040020"/>
              <a:gd name="connsiteY4" fmla="*/ 3186077 h 3266859"/>
              <a:gd name="connsiteX5" fmla="*/ 513559 w 3040020"/>
              <a:gd name="connsiteY5" fmla="*/ 2874577 h 3266859"/>
              <a:gd name="connsiteX6" fmla="*/ 3688 w 3040020"/>
              <a:gd name="connsiteY6" fmla="*/ 1363219 h 3266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40020" h="3266859">
                <a:moveTo>
                  <a:pt x="3688" y="1363219"/>
                </a:moveTo>
                <a:cubicBezTo>
                  <a:pt x="39668" y="587877"/>
                  <a:pt x="387144" y="324249"/>
                  <a:pt x="724574" y="101566"/>
                </a:cubicBezTo>
                <a:cubicBezTo>
                  <a:pt x="1118080" y="-99401"/>
                  <a:pt x="1762794" y="51324"/>
                  <a:pt x="2266831" y="101566"/>
                </a:cubicBezTo>
                <a:cubicBezTo>
                  <a:pt x="2875566" y="250917"/>
                  <a:pt x="3062270" y="1149834"/>
                  <a:pt x="3037959" y="1643822"/>
                </a:cubicBezTo>
                <a:cubicBezTo>
                  <a:pt x="2991932" y="2188052"/>
                  <a:pt x="2815276" y="3053830"/>
                  <a:pt x="2266831" y="3186077"/>
                </a:cubicBezTo>
                <a:cubicBezTo>
                  <a:pt x="1551778" y="3316706"/>
                  <a:pt x="766387" y="3336801"/>
                  <a:pt x="513559" y="2874577"/>
                </a:cubicBezTo>
                <a:cubicBezTo>
                  <a:pt x="326854" y="2310250"/>
                  <a:pt x="-40720" y="2082974"/>
                  <a:pt x="3688" y="1363219"/>
                </a:cubicBezTo>
                <a:close/>
              </a:path>
            </a:pathLst>
          </a:custGeom>
        </p:spPr>
      </p:pic>
      <p:pic>
        <p:nvPicPr>
          <p:cNvPr id="15" name="Picture Placeholder 8">
            <a:extLst>
              <a:ext uri="{FF2B5EF4-FFF2-40B4-BE49-F238E27FC236}">
                <a16:creationId xmlns:a16="http://schemas.microsoft.com/office/drawing/2014/main" id="{2BD23371-1218-BAC1-7921-B281463FDB83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0566" y="2979770"/>
            <a:ext cx="2927440" cy="2816346"/>
          </a:xfrm>
          <a:custGeom>
            <a:avLst/>
            <a:gdLst>
              <a:gd name="connsiteX0" fmla="*/ 0 w 3084513"/>
              <a:gd name="connsiteY0" fmla="*/ 1542257 h 3084513"/>
              <a:gd name="connsiteX1" fmla="*/ 771128 w 3084513"/>
              <a:gd name="connsiteY1" fmla="*/ 1 h 3084513"/>
              <a:gd name="connsiteX2" fmla="*/ 2313385 w 3084513"/>
              <a:gd name="connsiteY2" fmla="*/ 1 h 3084513"/>
              <a:gd name="connsiteX3" fmla="*/ 3084513 w 3084513"/>
              <a:gd name="connsiteY3" fmla="*/ 1542257 h 3084513"/>
              <a:gd name="connsiteX4" fmla="*/ 2313385 w 3084513"/>
              <a:gd name="connsiteY4" fmla="*/ 3084512 h 3084513"/>
              <a:gd name="connsiteX5" fmla="*/ 771128 w 3084513"/>
              <a:gd name="connsiteY5" fmla="*/ 3084512 h 3084513"/>
              <a:gd name="connsiteX6" fmla="*/ 0 w 3084513"/>
              <a:gd name="connsiteY6" fmla="*/ 1542257 h 3084513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631574 h 3173829"/>
              <a:gd name="connsiteX1" fmla="*/ 771128 w 3084513"/>
              <a:gd name="connsiteY1" fmla="*/ 89318 h 3173829"/>
              <a:gd name="connsiteX2" fmla="*/ 2313385 w 3084513"/>
              <a:gd name="connsiteY2" fmla="*/ 89318 h 3173829"/>
              <a:gd name="connsiteX3" fmla="*/ 3084513 w 3084513"/>
              <a:gd name="connsiteY3" fmla="*/ 1631574 h 3173829"/>
              <a:gd name="connsiteX4" fmla="*/ 2313385 w 3084513"/>
              <a:gd name="connsiteY4" fmla="*/ 3173829 h 3173829"/>
              <a:gd name="connsiteX5" fmla="*/ 771128 w 3084513"/>
              <a:gd name="connsiteY5" fmla="*/ 3173829 h 3173829"/>
              <a:gd name="connsiteX6" fmla="*/ 0 w 3084513"/>
              <a:gd name="connsiteY6" fmla="*/ 1631574 h 3173829"/>
              <a:gd name="connsiteX0" fmla="*/ 0 w 3084513"/>
              <a:gd name="connsiteY0" fmla="*/ 1674806 h 3217061"/>
              <a:gd name="connsiteX1" fmla="*/ 771128 w 3084513"/>
              <a:gd name="connsiteY1" fmla="*/ 132550 h 3217061"/>
              <a:gd name="connsiteX2" fmla="*/ 2313385 w 3084513"/>
              <a:gd name="connsiteY2" fmla="*/ 132550 h 3217061"/>
              <a:gd name="connsiteX3" fmla="*/ 3084513 w 3084513"/>
              <a:gd name="connsiteY3" fmla="*/ 1674806 h 3217061"/>
              <a:gd name="connsiteX4" fmla="*/ 2313385 w 3084513"/>
              <a:gd name="connsiteY4" fmla="*/ 3217061 h 3217061"/>
              <a:gd name="connsiteX5" fmla="*/ 771128 w 3084513"/>
              <a:gd name="connsiteY5" fmla="*/ 3217061 h 3217061"/>
              <a:gd name="connsiteX6" fmla="*/ 0 w 3084513"/>
              <a:gd name="connsiteY6" fmla="*/ 1674806 h 3217061"/>
              <a:gd name="connsiteX0" fmla="*/ 0 w 3084513"/>
              <a:gd name="connsiteY0" fmla="*/ 1674806 h 3217061"/>
              <a:gd name="connsiteX1" fmla="*/ 771128 w 3084513"/>
              <a:gd name="connsiteY1" fmla="*/ 132550 h 3217061"/>
              <a:gd name="connsiteX2" fmla="*/ 2313385 w 3084513"/>
              <a:gd name="connsiteY2" fmla="*/ 132550 h 3217061"/>
              <a:gd name="connsiteX3" fmla="*/ 3084513 w 3084513"/>
              <a:gd name="connsiteY3" fmla="*/ 1674806 h 3217061"/>
              <a:gd name="connsiteX4" fmla="*/ 2313385 w 3084513"/>
              <a:gd name="connsiteY4" fmla="*/ 3217061 h 3217061"/>
              <a:gd name="connsiteX5" fmla="*/ 771128 w 3084513"/>
              <a:gd name="connsiteY5" fmla="*/ 3217061 h 3217061"/>
              <a:gd name="connsiteX6" fmla="*/ 0 w 3084513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75118"/>
              <a:gd name="connsiteX1" fmla="*/ 771128 w 3101544"/>
              <a:gd name="connsiteY1" fmla="*/ 132550 h 3275118"/>
              <a:gd name="connsiteX2" fmla="*/ 2313385 w 3101544"/>
              <a:gd name="connsiteY2" fmla="*/ 132550 h 3275118"/>
              <a:gd name="connsiteX3" fmla="*/ 3084513 w 3101544"/>
              <a:gd name="connsiteY3" fmla="*/ 1674806 h 3275118"/>
              <a:gd name="connsiteX4" fmla="*/ 2313385 w 3101544"/>
              <a:gd name="connsiteY4" fmla="*/ 3217061 h 3275118"/>
              <a:gd name="connsiteX5" fmla="*/ 771128 w 3101544"/>
              <a:gd name="connsiteY5" fmla="*/ 3217061 h 3275118"/>
              <a:gd name="connsiteX6" fmla="*/ 0 w 3101544"/>
              <a:gd name="connsiteY6" fmla="*/ 1674806 h 3275118"/>
              <a:gd name="connsiteX0" fmla="*/ 0 w 3101544"/>
              <a:gd name="connsiteY0" fmla="*/ 1674806 h 3238376"/>
              <a:gd name="connsiteX1" fmla="*/ 771128 w 3101544"/>
              <a:gd name="connsiteY1" fmla="*/ 132550 h 3238376"/>
              <a:gd name="connsiteX2" fmla="*/ 2313385 w 3101544"/>
              <a:gd name="connsiteY2" fmla="*/ 132550 h 3238376"/>
              <a:gd name="connsiteX3" fmla="*/ 3084513 w 3101544"/>
              <a:gd name="connsiteY3" fmla="*/ 1674806 h 3238376"/>
              <a:gd name="connsiteX4" fmla="*/ 2313385 w 3101544"/>
              <a:gd name="connsiteY4" fmla="*/ 3217061 h 3238376"/>
              <a:gd name="connsiteX5" fmla="*/ 560113 w 3101544"/>
              <a:gd name="connsiteY5" fmla="*/ 2835223 h 3238376"/>
              <a:gd name="connsiteX6" fmla="*/ 0 w 3101544"/>
              <a:gd name="connsiteY6" fmla="*/ 1674806 h 3238376"/>
              <a:gd name="connsiteX0" fmla="*/ 0 w 3101544"/>
              <a:gd name="connsiteY0" fmla="*/ 1674806 h 3257537"/>
              <a:gd name="connsiteX1" fmla="*/ 771128 w 3101544"/>
              <a:gd name="connsiteY1" fmla="*/ 132550 h 3257537"/>
              <a:gd name="connsiteX2" fmla="*/ 2313385 w 3101544"/>
              <a:gd name="connsiteY2" fmla="*/ 132550 h 3257537"/>
              <a:gd name="connsiteX3" fmla="*/ 3084513 w 3101544"/>
              <a:gd name="connsiteY3" fmla="*/ 1674806 h 3257537"/>
              <a:gd name="connsiteX4" fmla="*/ 2313385 w 3101544"/>
              <a:gd name="connsiteY4" fmla="*/ 3217061 h 3257537"/>
              <a:gd name="connsiteX5" fmla="*/ 560113 w 3101544"/>
              <a:gd name="connsiteY5" fmla="*/ 2835223 h 3257537"/>
              <a:gd name="connsiteX6" fmla="*/ 0 w 3101544"/>
              <a:gd name="connsiteY6" fmla="*/ 1674806 h 3257537"/>
              <a:gd name="connsiteX0" fmla="*/ 0 w 3101544"/>
              <a:gd name="connsiteY0" fmla="*/ 1674806 h 3279556"/>
              <a:gd name="connsiteX1" fmla="*/ 771128 w 3101544"/>
              <a:gd name="connsiteY1" fmla="*/ 132550 h 3279556"/>
              <a:gd name="connsiteX2" fmla="*/ 2313385 w 3101544"/>
              <a:gd name="connsiteY2" fmla="*/ 132550 h 3279556"/>
              <a:gd name="connsiteX3" fmla="*/ 3084513 w 3101544"/>
              <a:gd name="connsiteY3" fmla="*/ 1674806 h 3279556"/>
              <a:gd name="connsiteX4" fmla="*/ 2313385 w 3101544"/>
              <a:gd name="connsiteY4" fmla="*/ 3217061 h 3279556"/>
              <a:gd name="connsiteX5" fmla="*/ 560113 w 3101544"/>
              <a:gd name="connsiteY5" fmla="*/ 2835223 h 3279556"/>
              <a:gd name="connsiteX6" fmla="*/ 0 w 3101544"/>
              <a:gd name="connsiteY6" fmla="*/ 1674806 h 3279556"/>
              <a:gd name="connsiteX0" fmla="*/ 0 w 3101544"/>
              <a:gd name="connsiteY0" fmla="*/ 1674806 h 3297843"/>
              <a:gd name="connsiteX1" fmla="*/ 771128 w 3101544"/>
              <a:gd name="connsiteY1" fmla="*/ 132550 h 3297843"/>
              <a:gd name="connsiteX2" fmla="*/ 2313385 w 3101544"/>
              <a:gd name="connsiteY2" fmla="*/ 132550 h 3297843"/>
              <a:gd name="connsiteX3" fmla="*/ 3084513 w 3101544"/>
              <a:gd name="connsiteY3" fmla="*/ 1674806 h 3297843"/>
              <a:gd name="connsiteX4" fmla="*/ 2313385 w 3101544"/>
              <a:gd name="connsiteY4" fmla="*/ 3217061 h 3297843"/>
              <a:gd name="connsiteX5" fmla="*/ 560113 w 3101544"/>
              <a:gd name="connsiteY5" fmla="*/ 2905561 h 3297843"/>
              <a:gd name="connsiteX6" fmla="*/ 0 w 3101544"/>
              <a:gd name="connsiteY6" fmla="*/ 1674806 h 3297843"/>
              <a:gd name="connsiteX0" fmla="*/ 0 w 3101544"/>
              <a:gd name="connsiteY0" fmla="*/ 1674806 h 3297843"/>
              <a:gd name="connsiteX1" fmla="*/ 771128 w 3101544"/>
              <a:gd name="connsiteY1" fmla="*/ 132550 h 3297843"/>
              <a:gd name="connsiteX2" fmla="*/ 2313385 w 3101544"/>
              <a:gd name="connsiteY2" fmla="*/ 132550 h 3297843"/>
              <a:gd name="connsiteX3" fmla="*/ 3084513 w 3101544"/>
              <a:gd name="connsiteY3" fmla="*/ 1674806 h 3297843"/>
              <a:gd name="connsiteX4" fmla="*/ 2313385 w 3101544"/>
              <a:gd name="connsiteY4" fmla="*/ 3217061 h 3297843"/>
              <a:gd name="connsiteX5" fmla="*/ 560113 w 3101544"/>
              <a:gd name="connsiteY5" fmla="*/ 2905561 h 3297843"/>
              <a:gd name="connsiteX6" fmla="*/ 0 w 3101544"/>
              <a:gd name="connsiteY6" fmla="*/ 1674806 h 3297843"/>
              <a:gd name="connsiteX0" fmla="*/ 0 w 3108304"/>
              <a:gd name="connsiteY0" fmla="*/ 1674806 h 3297843"/>
              <a:gd name="connsiteX1" fmla="*/ 771128 w 3108304"/>
              <a:gd name="connsiteY1" fmla="*/ 132550 h 3297843"/>
              <a:gd name="connsiteX2" fmla="*/ 2313385 w 3108304"/>
              <a:gd name="connsiteY2" fmla="*/ 132550 h 3297843"/>
              <a:gd name="connsiteX3" fmla="*/ 3084513 w 3108304"/>
              <a:gd name="connsiteY3" fmla="*/ 1674806 h 3297843"/>
              <a:gd name="connsiteX4" fmla="*/ 2313385 w 3108304"/>
              <a:gd name="connsiteY4" fmla="*/ 3217061 h 3297843"/>
              <a:gd name="connsiteX5" fmla="*/ 560113 w 3108304"/>
              <a:gd name="connsiteY5" fmla="*/ 2905561 h 3297843"/>
              <a:gd name="connsiteX6" fmla="*/ 0 w 3108304"/>
              <a:gd name="connsiteY6" fmla="*/ 1674806 h 3297843"/>
              <a:gd name="connsiteX0" fmla="*/ 0 w 3108304"/>
              <a:gd name="connsiteY0" fmla="*/ 1643822 h 3266859"/>
              <a:gd name="connsiteX1" fmla="*/ 771128 w 3108304"/>
              <a:gd name="connsiteY1" fmla="*/ 101566 h 3266859"/>
              <a:gd name="connsiteX2" fmla="*/ 2313385 w 3108304"/>
              <a:gd name="connsiteY2" fmla="*/ 101566 h 3266859"/>
              <a:gd name="connsiteX3" fmla="*/ 3084513 w 3108304"/>
              <a:gd name="connsiteY3" fmla="*/ 1643822 h 3266859"/>
              <a:gd name="connsiteX4" fmla="*/ 2313385 w 3108304"/>
              <a:gd name="connsiteY4" fmla="*/ 3186077 h 3266859"/>
              <a:gd name="connsiteX5" fmla="*/ 560113 w 3108304"/>
              <a:gd name="connsiteY5" fmla="*/ 2874577 h 3266859"/>
              <a:gd name="connsiteX6" fmla="*/ 0 w 3108304"/>
              <a:gd name="connsiteY6" fmla="*/ 1643822 h 3266859"/>
              <a:gd name="connsiteX0" fmla="*/ 0 w 3086335"/>
              <a:gd name="connsiteY0" fmla="*/ 1643822 h 3266859"/>
              <a:gd name="connsiteX1" fmla="*/ 771128 w 3086335"/>
              <a:gd name="connsiteY1" fmla="*/ 101566 h 3266859"/>
              <a:gd name="connsiteX2" fmla="*/ 2313385 w 3086335"/>
              <a:gd name="connsiteY2" fmla="*/ 101566 h 3266859"/>
              <a:gd name="connsiteX3" fmla="*/ 3084513 w 3086335"/>
              <a:gd name="connsiteY3" fmla="*/ 1643822 h 3266859"/>
              <a:gd name="connsiteX4" fmla="*/ 2313385 w 3086335"/>
              <a:gd name="connsiteY4" fmla="*/ 3186077 h 3266859"/>
              <a:gd name="connsiteX5" fmla="*/ 560113 w 3086335"/>
              <a:gd name="connsiteY5" fmla="*/ 2874577 h 3266859"/>
              <a:gd name="connsiteX6" fmla="*/ 0 w 3086335"/>
              <a:gd name="connsiteY6" fmla="*/ 1643822 h 3266859"/>
              <a:gd name="connsiteX0" fmla="*/ 0 w 3086335"/>
              <a:gd name="connsiteY0" fmla="*/ 1643822 h 3266859"/>
              <a:gd name="connsiteX1" fmla="*/ 771128 w 3086335"/>
              <a:gd name="connsiteY1" fmla="*/ 101566 h 3266859"/>
              <a:gd name="connsiteX2" fmla="*/ 2313385 w 3086335"/>
              <a:gd name="connsiteY2" fmla="*/ 101566 h 3266859"/>
              <a:gd name="connsiteX3" fmla="*/ 3084513 w 3086335"/>
              <a:gd name="connsiteY3" fmla="*/ 1643822 h 3266859"/>
              <a:gd name="connsiteX4" fmla="*/ 2313385 w 3086335"/>
              <a:gd name="connsiteY4" fmla="*/ 3186077 h 3266859"/>
              <a:gd name="connsiteX5" fmla="*/ 560113 w 3086335"/>
              <a:gd name="connsiteY5" fmla="*/ 2874577 h 3266859"/>
              <a:gd name="connsiteX6" fmla="*/ 0 w 3086335"/>
              <a:gd name="connsiteY6" fmla="*/ 1643822 h 3266859"/>
              <a:gd name="connsiteX0" fmla="*/ 0 w 3036093"/>
              <a:gd name="connsiteY0" fmla="*/ 1363219 h 3266859"/>
              <a:gd name="connsiteX1" fmla="*/ 720886 w 3036093"/>
              <a:gd name="connsiteY1" fmla="*/ 101566 h 3266859"/>
              <a:gd name="connsiteX2" fmla="*/ 2263143 w 3036093"/>
              <a:gd name="connsiteY2" fmla="*/ 101566 h 3266859"/>
              <a:gd name="connsiteX3" fmla="*/ 3034271 w 3036093"/>
              <a:gd name="connsiteY3" fmla="*/ 1643822 h 3266859"/>
              <a:gd name="connsiteX4" fmla="*/ 2263143 w 3036093"/>
              <a:gd name="connsiteY4" fmla="*/ 3186077 h 3266859"/>
              <a:gd name="connsiteX5" fmla="*/ 509871 w 3036093"/>
              <a:gd name="connsiteY5" fmla="*/ 2874577 h 3266859"/>
              <a:gd name="connsiteX6" fmla="*/ 0 w 3036093"/>
              <a:gd name="connsiteY6" fmla="*/ 1363219 h 3266859"/>
              <a:gd name="connsiteX0" fmla="*/ 3688 w 3039781"/>
              <a:gd name="connsiteY0" fmla="*/ 1363219 h 3266859"/>
              <a:gd name="connsiteX1" fmla="*/ 724574 w 3039781"/>
              <a:gd name="connsiteY1" fmla="*/ 101566 h 3266859"/>
              <a:gd name="connsiteX2" fmla="*/ 2266831 w 3039781"/>
              <a:gd name="connsiteY2" fmla="*/ 101566 h 3266859"/>
              <a:gd name="connsiteX3" fmla="*/ 3037959 w 3039781"/>
              <a:gd name="connsiteY3" fmla="*/ 1643822 h 3266859"/>
              <a:gd name="connsiteX4" fmla="*/ 2266831 w 3039781"/>
              <a:gd name="connsiteY4" fmla="*/ 3186077 h 3266859"/>
              <a:gd name="connsiteX5" fmla="*/ 513559 w 3039781"/>
              <a:gd name="connsiteY5" fmla="*/ 2874577 h 3266859"/>
              <a:gd name="connsiteX6" fmla="*/ 3688 w 3039781"/>
              <a:gd name="connsiteY6" fmla="*/ 1363219 h 3266859"/>
              <a:gd name="connsiteX0" fmla="*/ 3688 w 3040020"/>
              <a:gd name="connsiteY0" fmla="*/ 1363219 h 3266859"/>
              <a:gd name="connsiteX1" fmla="*/ 724574 w 3040020"/>
              <a:gd name="connsiteY1" fmla="*/ 101566 h 3266859"/>
              <a:gd name="connsiteX2" fmla="*/ 2266831 w 3040020"/>
              <a:gd name="connsiteY2" fmla="*/ 101566 h 3266859"/>
              <a:gd name="connsiteX3" fmla="*/ 3037959 w 3040020"/>
              <a:gd name="connsiteY3" fmla="*/ 1643822 h 3266859"/>
              <a:gd name="connsiteX4" fmla="*/ 2266831 w 3040020"/>
              <a:gd name="connsiteY4" fmla="*/ 3186077 h 3266859"/>
              <a:gd name="connsiteX5" fmla="*/ 513559 w 3040020"/>
              <a:gd name="connsiteY5" fmla="*/ 2874577 h 3266859"/>
              <a:gd name="connsiteX6" fmla="*/ 3688 w 3040020"/>
              <a:gd name="connsiteY6" fmla="*/ 1363219 h 3266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40020" h="3266859">
                <a:moveTo>
                  <a:pt x="3688" y="1363219"/>
                </a:moveTo>
                <a:cubicBezTo>
                  <a:pt x="39668" y="587877"/>
                  <a:pt x="387144" y="324249"/>
                  <a:pt x="724574" y="101566"/>
                </a:cubicBezTo>
                <a:cubicBezTo>
                  <a:pt x="1118080" y="-99401"/>
                  <a:pt x="1762794" y="51324"/>
                  <a:pt x="2266831" y="101566"/>
                </a:cubicBezTo>
                <a:cubicBezTo>
                  <a:pt x="2875566" y="250917"/>
                  <a:pt x="3062270" y="1149834"/>
                  <a:pt x="3037959" y="1643822"/>
                </a:cubicBezTo>
                <a:cubicBezTo>
                  <a:pt x="2991932" y="2188052"/>
                  <a:pt x="2815276" y="3053830"/>
                  <a:pt x="2266831" y="3186077"/>
                </a:cubicBezTo>
                <a:cubicBezTo>
                  <a:pt x="1551778" y="3316706"/>
                  <a:pt x="766387" y="3336801"/>
                  <a:pt x="513559" y="2874577"/>
                </a:cubicBezTo>
                <a:cubicBezTo>
                  <a:pt x="326854" y="2310250"/>
                  <a:pt x="-40720" y="2082974"/>
                  <a:pt x="3688" y="1363219"/>
                </a:cubicBezTo>
                <a:close/>
              </a:path>
            </a:pathLst>
          </a:custGeom>
        </p:spPr>
      </p:pic>
      <p:pic>
        <p:nvPicPr>
          <p:cNvPr id="18" name="Picture Placeholder 8">
            <a:extLst>
              <a:ext uri="{FF2B5EF4-FFF2-40B4-BE49-F238E27FC236}">
                <a16:creationId xmlns:a16="http://schemas.microsoft.com/office/drawing/2014/main" id="{13F53BC3-0063-63B0-9529-C53E61CF1ADD}"/>
              </a:ext>
            </a:extLst>
          </p:cNvPr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0566" y="2979770"/>
            <a:ext cx="2927440" cy="2816346"/>
          </a:xfrm>
          <a:custGeom>
            <a:avLst/>
            <a:gdLst>
              <a:gd name="connsiteX0" fmla="*/ 0 w 3084513"/>
              <a:gd name="connsiteY0" fmla="*/ 1542257 h 3084513"/>
              <a:gd name="connsiteX1" fmla="*/ 771128 w 3084513"/>
              <a:gd name="connsiteY1" fmla="*/ 1 h 3084513"/>
              <a:gd name="connsiteX2" fmla="*/ 2313385 w 3084513"/>
              <a:gd name="connsiteY2" fmla="*/ 1 h 3084513"/>
              <a:gd name="connsiteX3" fmla="*/ 3084513 w 3084513"/>
              <a:gd name="connsiteY3" fmla="*/ 1542257 h 3084513"/>
              <a:gd name="connsiteX4" fmla="*/ 2313385 w 3084513"/>
              <a:gd name="connsiteY4" fmla="*/ 3084512 h 3084513"/>
              <a:gd name="connsiteX5" fmla="*/ 771128 w 3084513"/>
              <a:gd name="connsiteY5" fmla="*/ 3084512 h 3084513"/>
              <a:gd name="connsiteX6" fmla="*/ 0 w 3084513"/>
              <a:gd name="connsiteY6" fmla="*/ 1542257 h 3084513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631574 h 3173829"/>
              <a:gd name="connsiteX1" fmla="*/ 771128 w 3084513"/>
              <a:gd name="connsiteY1" fmla="*/ 89318 h 3173829"/>
              <a:gd name="connsiteX2" fmla="*/ 2313385 w 3084513"/>
              <a:gd name="connsiteY2" fmla="*/ 89318 h 3173829"/>
              <a:gd name="connsiteX3" fmla="*/ 3084513 w 3084513"/>
              <a:gd name="connsiteY3" fmla="*/ 1631574 h 3173829"/>
              <a:gd name="connsiteX4" fmla="*/ 2313385 w 3084513"/>
              <a:gd name="connsiteY4" fmla="*/ 3173829 h 3173829"/>
              <a:gd name="connsiteX5" fmla="*/ 771128 w 3084513"/>
              <a:gd name="connsiteY5" fmla="*/ 3173829 h 3173829"/>
              <a:gd name="connsiteX6" fmla="*/ 0 w 3084513"/>
              <a:gd name="connsiteY6" fmla="*/ 1631574 h 3173829"/>
              <a:gd name="connsiteX0" fmla="*/ 0 w 3084513"/>
              <a:gd name="connsiteY0" fmla="*/ 1674806 h 3217061"/>
              <a:gd name="connsiteX1" fmla="*/ 771128 w 3084513"/>
              <a:gd name="connsiteY1" fmla="*/ 132550 h 3217061"/>
              <a:gd name="connsiteX2" fmla="*/ 2313385 w 3084513"/>
              <a:gd name="connsiteY2" fmla="*/ 132550 h 3217061"/>
              <a:gd name="connsiteX3" fmla="*/ 3084513 w 3084513"/>
              <a:gd name="connsiteY3" fmla="*/ 1674806 h 3217061"/>
              <a:gd name="connsiteX4" fmla="*/ 2313385 w 3084513"/>
              <a:gd name="connsiteY4" fmla="*/ 3217061 h 3217061"/>
              <a:gd name="connsiteX5" fmla="*/ 771128 w 3084513"/>
              <a:gd name="connsiteY5" fmla="*/ 3217061 h 3217061"/>
              <a:gd name="connsiteX6" fmla="*/ 0 w 3084513"/>
              <a:gd name="connsiteY6" fmla="*/ 1674806 h 3217061"/>
              <a:gd name="connsiteX0" fmla="*/ 0 w 3084513"/>
              <a:gd name="connsiteY0" fmla="*/ 1674806 h 3217061"/>
              <a:gd name="connsiteX1" fmla="*/ 771128 w 3084513"/>
              <a:gd name="connsiteY1" fmla="*/ 132550 h 3217061"/>
              <a:gd name="connsiteX2" fmla="*/ 2313385 w 3084513"/>
              <a:gd name="connsiteY2" fmla="*/ 132550 h 3217061"/>
              <a:gd name="connsiteX3" fmla="*/ 3084513 w 3084513"/>
              <a:gd name="connsiteY3" fmla="*/ 1674806 h 3217061"/>
              <a:gd name="connsiteX4" fmla="*/ 2313385 w 3084513"/>
              <a:gd name="connsiteY4" fmla="*/ 3217061 h 3217061"/>
              <a:gd name="connsiteX5" fmla="*/ 771128 w 3084513"/>
              <a:gd name="connsiteY5" fmla="*/ 3217061 h 3217061"/>
              <a:gd name="connsiteX6" fmla="*/ 0 w 3084513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75118"/>
              <a:gd name="connsiteX1" fmla="*/ 771128 w 3101544"/>
              <a:gd name="connsiteY1" fmla="*/ 132550 h 3275118"/>
              <a:gd name="connsiteX2" fmla="*/ 2313385 w 3101544"/>
              <a:gd name="connsiteY2" fmla="*/ 132550 h 3275118"/>
              <a:gd name="connsiteX3" fmla="*/ 3084513 w 3101544"/>
              <a:gd name="connsiteY3" fmla="*/ 1674806 h 3275118"/>
              <a:gd name="connsiteX4" fmla="*/ 2313385 w 3101544"/>
              <a:gd name="connsiteY4" fmla="*/ 3217061 h 3275118"/>
              <a:gd name="connsiteX5" fmla="*/ 771128 w 3101544"/>
              <a:gd name="connsiteY5" fmla="*/ 3217061 h 3275118"/>
              <a:gd name="connsiteX6" fmla="*/ 0 w 3101544"/>
              <a:gd name="connsiteY6" fmla="*/ 1674806 h 3275118"/>
              <a:gd name="connsiteX0" fmla="*/ 0 w 3101544"/>
              <a:gd name="connsiteY0" fmla="*/ 1674806 h 3238376"/>
              <a:gd name="connsiteX1" fmla="*/ 771128 w 3101544"/>
              <a:gd name="connsiteY1" fmla="*/ 132550 h 3238376"/>
              <a:gd name="connsiteX2" fmla="*/ 2313385 w 3101544"/>
              <a:gd name="connsiteY2" fmla="*/ 132550 h 3238376"/>
              <a:gd name="connsiteX3" fmla="*/ 3084513 w 3101544"/>
              <a:gd name="connsiteY3" fmla="*/ 1674806 h 3238376"/>
              <a:gd name="connsiteX4" fmla="*/ 2313385 w 3101544"/>
              <a:gd name="connsiteY4" fmla="*/ 3217061 h 3238376"/>
              <a:gd name="connsiteX5" fmla="*/ 560113 w 3101544"/>
              <a:gd name="connsiteY5" fmla="*/ 2835223 h 3238376"/>
              <a:gd name="connsiteX6" fmla="*/ 0 w 3101544"/>
              <a:gd name="connsiteY6" fmla="*/ 1674806 h 3238376"/>
              <a:gd name="connsiteX0" fmla="*/ 0 w 3101544"/>
              <a:gd name="connsiteY0" fmla="*/ 1674806 h 3257537"/>
              <a:gd name="connsiteX1" fmla="*/ 771128 w 3101544"/>
              <a:gd name="connsiteY1" fmla="*/ 132550 h 3257537"/>
              <a:gd name="connsiteX2" fmla="*/ 2313385 w 3101544"/>
              <a:gd name="connsiteY2" fmla="*/ 132550 h 3257537"/>
              <a:gd name="connsiteX3" fmla="*/ 3084513 w 3101544"/>
              <a:gd name="connsiteY3" fmla="*/ 1674806 h 3257537"/>
              <a:gd name="connsiteX4" fmla="*/ 2313385 w 3101544"/>
              <a:gd name="connsiteY4" fmla="*/ 3217061 h 3257537"/>
              <a:gd name="connsiteX5" fmla="*/ 560113 w 3101544"/>
              <a:gd name="connsiteY5" fmla="*/ 2835223 h 3257537"/>
              <a:gd name="connsiteX6" fmla="*/ 0 w 3101544"/>
              <a:gd name="connsiteY6" fmla="*/ 1674806 h 3257537"/>
              <a:gd name="connsiteX0" fmla="*/ 0 w 3101544"/>
              <a:gd name="connsiteY0" fmla="*/ 1674806 h 3279556"/>
              <a:gd name="connsiteX1" fmla="*/ 771128 w 3101544"/>
              <a:gd name="connsiteY1" fmla="*/ 132550 h 3279556"/>
              <a:gd name="connsiteX2" fmla="*/ 2313385 w 3101544"/>
              <a:gd name="connsiteY2" fmla="*/ 132550 h 3279556"/>
              <a:gd name="connsiteX3" fmla="*/ 3084513 w 3101544"/>
              <a:gd name="connsiteY3" fmla="*/ 1674806 h 3279556"/>
              <a:gd name="connsiteX4" fmla="*/ 2313385 w 3101544"/>
              <a:gd name="connsiteY4" fmla="*/ 3217061 h 3279556"/>
              <a:gd name="connsiteX5" fmla="*/ 560113 w 3101544"/>
              <a:gd name="connsiteY5" fmla="*/ 2835223 h 3279556"/>
              <a:gd name="connsiteX6" fmla="*/ 0 w 3101544"/>
              <a:gd name="connsiteY6" fmla="*/ 1674806 h 3279556"/>
              <a:gd name="connsiteX0" fmla="*/ 0 w 3101544"/>
              <a:gd name="connsiteY0" fmla="*/ 1674806 h 3297843"/>
              <a:gd name="connsiteX1" fmla="*/ 771128 w 3101544"/>
              <a:gd name="connsiteY1" fmla="*/ 132550 h 3297843"/>
              <a:gd name="connsiteX2" fmla="*/ 2313385 w 3101544"/>
              <a:gd name="connsiteY2" fmla="*/ 132550 h 3297843"/>
              <a:gd name="connsiteX3" fmla="*/ 3084513 w 3101544"/>
              <a:gd name="connsiteY3" fmla="*/ 1674806 h 3297843"/>
              <a:gd name="connsiteX4" fmla="*/ 2313385 w 3101544"/>
              <a:gd name="connsiteY4" fmla="*/ 3217061 h 3297843"/>
              <a:gd name="connsiteX5" fmla="*/ 560113 w 3101544"/>
              <a:gd name="connsiteY5" fmla="*/ 2905561 h 3297843"/>
              <a:gd name="connsiteX6" fmla="*/ 0 w 3101544"/>
              <a:gd name="connsiteY6" fmla="*/ 1674806 h 3297843"/>
              <a:gd name="connsiteX0" fmla="*/ 0 w 3101544"/>
              <a:gd name="connsiteY0" fmla="*/ 1674806 h 3297843"/>
              <a:gd name="connsiteX1" fmla="*/ 771128 w 3101544"/>
              <a:gd name="connsiteY1" fmla="*/ 132550 h 3297843"/>
              <a:gd name="connsiteX2" fmla="*/ 2313385 w 3101544"/>
              <a:gd name="connsiteY2" fmla="*/ 132550 h 3297843"/>
              <a:gd name="connsiteX3" fmla="*/ 3084513 w 3101544"/>
              <a:gd name="connsiteY3" fmla="*/ 1674806 h 3297843"/>
              <a:gd name="connsiteX4" fmla="*/ 2313385 w 3101544"/>
              <a:gd name="connsiteY4" fmla="*/ 3217061 h 3297843"/>
              <a:gd name="connsiteX5" fmla="*/ 560113 w 3101544"/>
              <a:gd name="connsiteY5" fmla="*/ 2905561 h 3297843"/>
              <a:gd name="connsiteX6" fmla="*/ 0 w 3101544"/>
              <a:gd name="connsiteY6" fmla="*/ 1674806 h 3297843"/>
              <a:gd name="connsiteX0" fmla="*/ 0 w 3108304"/>
              <a:gd name="connsiteY0" fmla="*/ 1674806 h 3297843"/>
              <a:gd name="connsiteX1" fmla="*/ 771128 w 3108304"/>
              <a:gd name="connsiteY1" fmla="*/ 132550 h 3297843"/>
              <a:gd name="connsiteX2" fmla="*/ 2313385 w 3108304"/>
              <a:gd name="connsiteY2" fmla="*/ 132550 h 3297843"/>
              <a:gd name="connsiteX3" fmla="*/ 3084513 w 3108304"/>
              <a:gd name="connsiteY3" fmla="*/ 1674806 h 3297843"/>
              <a:gd name="connsiteX4" fmla="*/ 2313385 w 3108304"/>
              <a:gd name="connsiteY4" fmla="*/ 3217061 h 3297843"/>
              <a:gd name="connsiteX5" fmla="*/ 560113 w 3108304"/>
              <a:gd name="connsiteY5" fmla="*/ 2905561 h 3297843"/>
              <a:gd name="connsiteX6" fmla="*/ 0 w 3108304"/>
              <a:gd name="connsiteY6" fmla="*/ 1674806 h 3297843"/>
              <a:gd name="connsiteX0" fmla="*/ 0 w 3108304"/>
              <a:gd name="connsiteY0" fmla="*/ 1643822 h 3266859"/>
              <a:gd name="connsiteX1" fmla="*/ 771128 w 3108304"/>
              <a:gd name="connsiteY1" fmla="*/ 101566 h 3266859"/>
              <a:gd name="connsiteX2" fmla="*/ 2313385 w 3108304"/>
              <a:gd name="connsiteY2" fmla="*/ 101566 h 3266859"/>
              <a:gd name="connsiteX3" fmla="*/ 3084513 w 3108304"/>
              <a:gd name="connsiteY3" fmla="*/ 1643822 h 3266859"/>
              <a:gd name="connsiteX4" fmla="*/ 2313385 w 3108304"/>
              <a:gd name="connsiteY4" fmla="*/ 3186077 h 3266859"/>
              <a:gd name="connsiteX5" fmla="*/ 560113 w 3108304"/>
              <a:gd name="connsiteY5" fmla="*/ 2874577 h 3266859"/>
              <a:gd name="connsiteX6" fmla="*/ 0 w 3108304"/>
              <a:gd name="connsiteY6" fmla="*/ 1643822 h 3266859"/>
              <a:gd name="connsiteX0" fmla="*/ 0 w 3086335"/>
              <a:gd name="connsiteY0" fmla="*/ 1643822 h 3266859"/>
              <a:gd name="connsiteX1" fmla="*/ 771128 w 3086335"/>
              <a:gd name="connsiteY1" fmla="*/ 101566 h 3266859"/>
              <a:gd name="connsiteX2" fmla="*/ 2313385 w 3086335"/>
              <a:gd name="connsiteY2" fmla="*/ 101566 h 3266859"/>
              <a:gd name="connsiteX3" fmla="*/ 3084513 w 3086335"/>
              <a:gd name="connsiteY3" fmla="*/ 1643822 h 3266859"/>
              <a:gd name="connsiteX4" fmla="*/ 2313385 w 3086335"/>
              <a:gd name="connsiteY4" fmla="*/ 3186077 h 3266859"/>
              <a:gd name="connsiteX5" fmla="*/ 560113 w 3086335"/>
              <a:gd name="connsiteY5" fmla="*/ 2874577 h 3266859"/>
              <a:gd name="connsiteX6" fmla="*/ 0 w 3086335"/>
              <a:gd name="connsiteY6" fmla="*/ 1643822 h 3266859"/>
              <a:gd name="connsiteX0" fmla="*/ 0 w 3086335"/>
              <a:gd name="connsiteY0" fmla="*/ 1643822 h 3266859"/>
              <a:gd name="connsiteX1" fmla="*/ 771128 w 3086335"/>
              <a:gd name="connsiteY1" fmla="*/ 101566 h 3266859"/>
              <a:gd name="connsiteX2" fmla="*/ 2313385 w 3086335"/>
              <a:gd name="connsiteY2" fmla="*/ 101566 h 3266859"/>
              <a:gd name="connsiteX3" fmla="*/ 3084513 w 3086335"/>
              <a:gd name="connsiteY3" fmla="*/ 1643822 h 3266859"/>
              <a:gd name="connsiteX4" fmla="*/ 2313385 w 3086335"/>
              <a:gd name="connsiteY4" fmla="*/ 3186077 h 3266859"/>
              <a:gd name="connsiteX5" fmla="*/ 560113 w 3086335"/>
              <a:gd name="connsiteY5" fmla="*/ 2874577 h 3266859"/>
              <a:gd name="connsiteX6" fmla="*/ 0 w 3086335"/>
              <a:gd name="connsiteY6" fmla="*/ 1643822 h 3266859"/>
              <a:gd name="connsiteX0" fmla="*/ 0 w 3036093"/>
              <a:gd name="connsiteY0" fmla="*/ 1363219 h 3266859"/>
              <a:gd name="connsiteX1" fmla="*/ 720886 w 3036093"/>
              <a:gd name="connsiteY1" fmla="*/ 101566 h 3266859"/>
              <a:gd name="connsiteX2" fmla="*/ 2263143 w 3036093"/>
              <a:gd name="connsiteY2" fmla="*/ 101566 h 3266859"/>
              <a:gd name="connsiteX3" fmla="*/ 3034271 w 3036093"/>
              <a:gd name="connsiteY3" fmla="*/ 1643822 h 3266859"/>
              <a:gd name="connsiteX4" fmla="*/ 2263143 w 3036093"/>
              <a:gd name="connsiteY4" fmla="*/ 3186077 h 3266859"/>
              <a:gd name="connsiteX5" fmla="*/ 509871 w 3036093"/>
              <a:gd name="connsiteY5" fmla="*/ 2874577 h 3266859"/>
              <a:gd name="connsiteX6" fmla="*/ 0 w 3036093"/>
              <a:gd name="connsiteY6" fmla="*/ 1363219 h 3266859"/>
              <a:gd name="connsiteX0" fmla="*/ 3688 w 3039781"/>
              <a:gd name="connsiteY0" fmla="*/ 1363219 h 3266859"/>
              <a:gd name="connsiteX1" fmla="*/ 724574 w 3039781"/>
              <a:gd name="connsiteY1" fmla="*/ 101566 h 3266859"/>
              <a:gd name="connsiteX2" fmla="*/ 2266831 w 3039781"/>
              <a:gd name="connsiteY2" fmla="*/ 101566 h 3266859"/>
              <a:gd name="connsiteX3" fmla="*/ 3037959 w 3039781"/>
              <a:gd name="connsiteY3" fmla="*/ 1643822 h 3266859"/>
              <a:gd name="connsiteX4" fmla="*/ 2266831 w 3039781"/>
              <a:gd name="connsiteY4" fmla="*/ 3186077 h 3266859"/>
              <a:gd name="connsiteX5" fmla="*/ 513559 w 3039781"/>
              <a:gd name="connsiteY5" fmla="*/ 2874577 h 3266859"/>
              <a:gd name="connsiteX6" fmla="*/ 3688 w 3039781"/>
              <a:gd name="connsiteY6" fmla="*/ 1363219 h 3266859"/>
              <a:gd name="connsiteX0" fmla="*/ 3688 w 3040020"/>
              <a:gd name="connsiteY0" fmla="*/ 1363219 h 3266859"/>
              <a:gd name="connsiteX1" fmla="*/ 724574 w 3040020"/>
              <a:gd name="connsiteY1" fmla="*/ 101566 h 3266859"/>
              <a:gd name="connsiteX2" fmla="*/ 2266831 w 3040020"/>
              <a:gd name="connsiteY2" fmla="*/ 101566 h 3266859"/>
              <a:gd name="connsiteX3" fmla="*/ 3037959 w 3040020"/>
              <a:gd name="connsiteY3" fmla="*/ 1643822 h 3266859"/>
              <a:gd name="connsiteX4" fmla="*/ 2266831 w 3040020"/>
              <a:gd name="connsiteY4" fmla="*/ 3186077 h 3266859"/>
              <a:gd name="connsiteX5" fmla="*/ 513559 w 3040020"/>
              <a:gd name="connsiteY5" fmla="*/ 2874577 h 3266859"/>
              <a:gd name="connsiteX6" fmla="*/ 3688 w 3040020"/>
              <a:gd name="connsiteY6" fmla="*/ 1363219 h 3266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40020" h="3266859">
                <a:moveTo>
                  <a:pt x="3688" y="1363219"/>
                </a:moveTo>
                <a:cubicBezTo>
                  <a:pt x="39668" y="587877"/>
                  <a:pt x="387144" y="324249"/>
                  <a:pt x="724574" y="101566"/>
                </a:cubicBezTo>
                <a:cubicBezTo>
                  <a:pt x="1118080" y="-99401"/>
                  <a:pt x="1762794" y="51324"/>
                  <a:pt x="2266831" y="101566"/>
                </a:cubicBezTo>
                <a:cubicBezTo>
                  <a:pt x="2875566" y="250917"/>
                  <a:pt x="3062270" y="1149834"/>
                  <a:pt x="3037959" y="1643822"/>
                </a:cubicBezTo>
                <a:cubicBezTo>
                  <a:pt x="2991932" y="2188052"/>
                  <a:pt x="2815276" y="3053830"/>
                  <a:pt x="2266831" y="3186077"/>
                </a:cubicBezTo>
                <a:cubicBezTo>
                  <a:pt x="1551778" y="3316706"/>
                  <a:pt x="766387" y="3336801"/>
                  <a:pt x="513559" y="2874577"/>
                </a:cubicBezTo>
                <a:cubicBezTo>
                  <a:pt x="326854" y="2310250"/>
                  <a:pt x="-40720" y="2082974"/>
                  <a:pt x="3688" y="1363219"/>
                </a:cubicBezTo>
                <a:close/>
              </a:path>
            </a:pathLst>
          </a:custGeom>
        </p:spPr>
      </p:pic>
      <p:grpSp>
        <p:nvGrpSpPr>
          <p:cNvPr id="16" name="Group 15">
            <a:extLst>
              <a:ext uri="{FF2B5EF4-FFF2-40B4-BE49-F238E27FC236}">
                <a16:creationId xmlns:a16="http://schemas.microsoft.com/office/drawing/2014/main" id="{532FF435-46A1-DC04-6601-79DB305D293D}"/>
              </a:ext>
            </a:extLst>
          </p:cNvPr>
          <p:cNvGrpSpPr/>
          <p:nvPr/>
        </p:nvGrpSpPr>
        <p:grpSpPr>
          <a:xfrm rot="10048101" flipV="1">
            <a:off x="295175" y="1232753"/>
            <a:ext cx="4461967" cy="3210687"/>
            <a:chOff x="648942" y="2051094"/>
            <a:chExt cx="3784600" cy="2387721"/>
          </a:xfrm>
        </p:grpSpPr>
        <p:sp>
          <p:nvSpPr>
            <p:cNvPr id="12" name="Freeform 4">
              <a:extLst>
                <a:ext uri="{FF2B5EF4-FFF2-40B4-BE49-F238E27FC236}">
                  <a16:creationId xmlns:a16="http://schemas.microsoft.com/office/drawing/2014/main" id="{25253005-C50E-7EE4-17E3-56089508F32B}"/>
                </a:ext>
              </a:extLst>
            </p:cNvPr>
            <p:cNvSpPr>
              <a:spLocks noChangeAspect="1"/>
            </p:cNvSpPr>
            <p:nvPr/>
          </p:nvSpPr>
          <p:spPr>
            <a:xfrm rot="10800000" flipV="1">
              <a:off x="751506" y="2051094"/>
              <a:ext cx="3560697" cy="2387721"/>
            </a:xfrm>
            <a:custGeom>
              <a:avLst/>
              <a:gdLst/>
              <a:ahLst/>
              <a:cxnLst/>
              <a:rect l="l" t="t" r="r" b="b"/>
              <a:pathLst>
                <a:path w="1806222" h="1463040">
                  <a:moveTo>
                    <a:pt x="1806223" y="0"/>
                  </a:moveTo>
                  <a:lnTo>
                    <a:pt x="0" y="0"/>
                  </a:lnTo>
                  <a:lnTo>
                    <a:pt x="0" y="1463040"/>
                  </a:lnTo>
                  <a:lnTo>
                    <a:pt x="1806223" y="1463040"/>
                  </a:lnTo>
                  <a:lnTo>
                    <a:pt x="1806223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/>
              </a:stretch>
            </a:blipFill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/>
            <a:lstStyle/>
            <a:p>
              <a:endParaRPr lang="en-US" sz="4800">
                <a:latin typeface="Edu QLD Beginner" pitchFamily="2" charset="0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DC9F0A56-76C3-F2A5-453C-71C40DF4DBBC}"/>
                </a:ext>
              </a:extLst>
            </p:cNvPr>
            <p:cNvSpPr txBox="1"/>
            <p:nvPr/>
          </p:nvSpPr>
          <p:spPr>
            <a:xfrm rot="21136748">
              <a:off x="648942" y="2448257"/>
              <a:ext cx="3784600" cy="161738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noAutofit/>
            </a:bodyPr>
            <a:lstStyle/>
            <a:p>
              <a:pPr algn="ctr">
                <a:spcBef>
                  <a:spcPts val="672"/>
                </a:spcBef>
              </a:pPr>
              <a:r>
                <a:rPr lang="en-GB" sz="4000" i="0">
                  <a:solidFill>
                    <a:srgbClr val="000000"/>
                  </a:solidFill>
                  <a:latin typeface="Dreaming Outloud Pro" panose="03050502040302030504" pitchFamily="66" charset="0"/>
                  <a:cs typeface="Dreaming Outloud Pro" panose="03050502040302030504" pitchFamily="66" charset="0"/>
                </a:rPr>
                <a:t>Things feel </a:t>
              </a:r>
            </a:p>
            <a:p>
              <a:pPr algn="ctr">
                <a:spcBef>
                  <a:spcPts val="672"/>
                </a:spcBef>
              </a:pPr>
              <a:r>
                <a:rPr lang="en-GB" sz="4000" i="0">
                  <a:solidFill>
                    <a:srgbClr val="000000"/>
                  </a:solidFill>
                  <a:latin typeface="Dreaming Outloud Pro" panose="03050502040302030504" pitchFamily="66" charset="0"/>
                  <a:cs typeface="Dreaming Outloud Pro" panose="03050502040302030504" pitchFamily="66" charset="0"/>
                </a:rPr>
                <a:t>okay right now.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620255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0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2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3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E9C02C-CB35-5A86-2B25-47CC612525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6805152_Clock_Ticking_1920x1080">
            <a:hlinkClick r:id="" action="ppaction://media"/>
            <a:extLst>
              <a:ext uri="{FF2B5EF4-FFF2-40B4-BE49-F238E27FC236}">
                <a16:creationId xmlns:a16="http://schemas.microsoft.com/office/drawing/2014/main" id="{4507B008-242E-F251-3FCC-975B48D840F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l="25403" t="7010" r="24926" b="7019"/>
          <a:stretch/>
        </p:blipFill>
        <p:spPr>
          <a:xfrm>
            <a:off x="489857" y="2171700"/>
            <a:ext cx="3086100" cy="3004457"/>
          </a:xfrm>
          <a:prstGeom prst="flowChartConnector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3A4B53-EF7C-17C8-6963-854F0AD2662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Autofit/>
          </a:bodyPr>
          <a:lstStyle/>
          <a:p>
            <a:r>
              <a:rPr lang="en-US"/>
              <a:t>What’s The Volume?</a:t>
            </a:r>
          </a:p>
        </p:txBody>
      </p:sp>
      <p:sp>
        <p:nvSpPr>
          <p:cNvPr id="2" name="Freeform 3">
            <a:extLst>
              <a:ext uri="{FF2B5EF4-FFF2-40B4-BE49-F238E27FC236}">
                <a16:creationId xmlns:a16="http://schemas.microsoft.com/office/drawing/2014/main" id="{D26384FC-DC22-0B11-AA64-F10103A4C9D1}"/>
              </a:ext>
            </a:extLst>
          </p:cNvPr>
          <p:cNvSpPr/>
          <p:nvPr/>
        </p:nvSpPr>
        <p:spPr>
          <a:xfrm>
            <a:off x="3988589" y="1637807"/>
            <a:ext cx="4595126" cy="4018688"/>
          </a:xfrm>
          <a:custGeom>
            <a:avLst/>
            <a:gdLst/>
            <a:ahLst/>
            <a:cxnLst/>
            <a:rect l="l" t="t" r="r" b="b"/>
            <a:pathLst>
              <a:path w="9870585" h="8229600">
                <a:moveTo>
                  <a:pt x="0" y="0"/>
                </a:moveTo>
                <a:lnTo>
                  <a:pt x="9870585" y="0"/>
                </a:lnTo>
                <a:lnTo>
                  <a:pt x="9870585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1200"/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E4C15400-84FB-0CF6-310D-598BC02B0982}"/>
              </a:ext>
            </a:extLst>
          </p:cNvPr>
          <p:cNvSpPr/>
          <p:nvPr/>
        </p:nvSpPr>
        <p:spPr>
          <a:xfrm flipH="1">
            <a:off x="4434456" y="1825535"/>
            <a:ext cx="3683936" cy="3213578"/>
          </a:xfrm>
          <a:custGeom>
            <a:avLst/>
            <a:gdLst/>
            <a:ahLst/>
            <a:cxnLst/>
            <a:rect l="l" t="t" r="r" b="b"/>
            <a:pathLst>
              <a:path w="7532388" h="6393114">
                <a:moveTo>
                  <a:pt x="7532388" y="0"/>
                </a:moveTo>
                <a:lnTo>
                  <a:pt x="0" y="0"/>
                </a:lnTo>
                <a:lnTo>
                  <a:pt x="0" y="6393115"/>
                </a:lnTo>
                <a:lnTo>
                  <a:pt x="7532388" y="6393115"/>
                </a:lnTo>
                <a:lnTo>
                  <a:pt x="7532388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1200"/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89B097E3-9B01-ADCF-699F-A670A7DC5599}"/>
              </a:ext>
            </a:extLst>
          </p:cNvPr>
          <p:cNvSpPr/>
          <p:nvPr/>
        </p:nvSpPr>
        <p:spPr>
          <a:xfrm rot="16985034">
            <a:off x="4959055" y="2395542"/>
            <a:ext cx="2634736" cy="2632884"/>
          </a:xfrm>
          <a:custGeom>
            <a:avLst/>
            <a:gdLst/>
            <a:ahLst/>
            <a:cxnLst/>
            <a:rect l="l" t="t" r="r" b="b"/>
            <a:pathLst>
              <a:path w="5655581" h="5655581">
                <a:moveTo>
                  <a:pt x="0" y="0"/>
                </a:moveTo>
                <a:lnTo>
                  <a:pt x="5655581" y="0"/>
                </a:lnTo>
                <a:lnTo>
                  <a:pt x="5655581" y="5655581"/>
                </a:lnTo>
                <a:lnTo>
                  <a:pt x="0" y="5655581"/>
                </a:lnTo>
                <a:lnTo>
                  <a:pt x="0" y="0"/>
                </a:lnTo>
                <a:close/>
              </a:path>
            </a:pathLst>
          </a:custGeom>
          <a:blipFill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val="32808407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decel="4000" autoRev="1" fill="hold" grpId="0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16200000">
                                      <p:cBhvr>
                                        <p:cTn id="6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15000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17"/>
                </p:tgtEl>
              </p:cMediaNode>
            </p:video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4C196D-9077-F9F5-B27D-B5571407A7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0B8C65A-1E9E-476B-6D77-4538ABEC9F9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97428" y="385853"/>
            <a:ext cx="7167880" cy="536575"/>
          </a:xfrm>
        </p:spPr>
        <p:txBody>
          <a:bodyPr>
            <a:noAutofit/>
          </a:bodyPr>
          <a:lstStyle/>
          <a:p>
            <a:r>
              <a:rPr lang="en-US"/>
              <a:t>Different People, Different Volumes</a:t>
            </a:r>
          </a:p>
        </p:txBody>
      </p:sp>
      <p:pic>
        <p:nvPicPr>
          <p:cNvPr id="2" name="Picture Placeholder 6">
            <a:extLst>
              <a:ext uri="{FF2B5EF4-FFF2-40B4-BE49-F238E27FC236}">
                <a16:creationId xmlns:a16="http://schemas.microsoft.com/office/drawing/2014/main" id="{7901339C-4083-4967-C9F6-11D995BE9749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1800" y="3429000"/>
            <a:ext cx="3884833" cy="2879725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</p:pic>
      <p:pic>
        <p:nvPicPr>
          <p:cNvPr id="14" name="Picture Placeholder 6">
            <a:extLst>
              <a:ext uri="{FF2B5EF4-FFF2-40B4-BE49-F238E27FC236}">
                <a16:creationId xmlns:a16="http://schemas.microsoft.com/office/drawing/2014/main" id="{C13FF408-D3D7-F79C-95D9-014DDE5C81E6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71889" y="3429000"/>
            <a:ext cx="3884833" cy="2879725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</p:pic>
      <p:sp>
        <p:nvSpPr>
          <p:cNvPr id="15" name="Text Placeholder 1">
            <a:extLst>
              <a:ext uri="{FF2B5EF4-FFF2-40B4-BE49-F238E27FC236}">
                <a16:creationId xmlns:a16="http://schemas.microsoft.com/office/drawing/2014/main" id="{671DB39C-9CE5-3008-547C-B242E554AB1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25712" y="1225087"/>
            <a:ext cx="8247888" cy="1643527"/>
          </a:xfrm>
        </p:spPr>
        <p:txBody>
          <a:bodyPr/>
          <a:lstStyle/>
          <a:p>
            <a:r>
              <a:rPr lang="en-GB">
                <a:latin typeface="+mn-lt"/>
              </a:rPr>
              <a:t>The volume in our body isn’t the same for everyone. What feels really loud for me might only turn the volume up a little for someone else.</a:t>
            </a:r>
          </a:p>
          <a:p>
            <a:endParaRPr lang="en-US"/>
          </a:p>
        </p:txBody>
      </p:sp>
      <p:sp>
        <p:nvSpPr>
          <p:cNvPr id="17" name="Text Placeholder 1">
            <a:extLst>
              <a:ext uri="{FF2B5EF4-FFF2-40B4-BE49-F238E27FC236}">
                <a16:creationId xmlns:a16="http://schemas.microsoft.com/office/drawing/2014/main" id="{D31D5BAD-8AF7-C6E4-4465-691058A12422}"/>
              </a:ext>
            </a:extLst>
          </p:cNvPr>
          <p:cNvSpPr txBox="1">
            <a:spLocks/>
          </p:cNvSpPr>
          <p:nvPr/>
        </p:nvSpPr>
        <p:spPr>
          <a:xfrm>
            <a:off x="448056" y="2502475"/>
            <a:ext cx="8247888" cy="461665"/>
          </a:xfrm>
          <a:prstGeom prst="rect">
            <a:avLst/>
          </a:prstGeom>
        </p:spPr>
        <p:txBody>
          <a:bodyPr vert="horz" lIns="91440" tIns="45720" rIns="91440" bIns="45720" rtlCol="0" anchor="t">
            <a:spAutoFit/>
          </a:bodyPr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10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i="0"/>
              <a:t>Same classroom. Same task. Different volume.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13E96EAE-B45B-2D74-D549-7CAFE77F9C55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4029" y="3608616"/>
            <a:ext cx="2952541" cy="2459736"/>
          </a:xfrm>
          <a:prstGeom prst="rect">
            <a:avLst/>
          </a:prstGeom>
        </p:spPr>
      </p:pic>
      <p:sp>
        <p:nvSpPr>
          <p:cNvPr id="21" name="Freeform 16">
            <a:extLst>
              <a:ext uri="{FF2B5EF4-FFF2-40B4-BE49-F238E27FC236}">
                <a16:creationId xmlns:a16="http://schemas.microsoft.com/office/drawing/2014/main" id="{A80018B5-439D-FB44-EB35-671249096BAE}"/>
              </a:ext>
            </a:extLst>
          </p:cNvPr>
          <p:cNvSpPr/>
          <p:nvPr/>
        </p:nvSpPr>
        <p:spPr>
          <a:xfrm rot="4307171">
            <a:off x="2006374" y="4817344"/>
            <a:ext cx="932143" cy="305803"/>
          </a:xfrm>
          <a:custGeom>
            <a:avLst/>
            <a:gdLst/>
            <a:ahLst/>
            <a:cxnLst/>
            <a:rect l="l" t="t" r="r" b="b"/>
            <a:pathLst>
              <a:path w="1928844" h="414701">
                <a:moveTo>
                  <a:pt x="0" y="0"/>
                </a:moveTo>
                <a:lnTo>
                  <a:pt x="1928844" y="0"/>
                </a:lnTo>
                <a:lnTo>
                  <a:pt x="1928844" y="414701"/>
                </a:lnTo>
                <a:lnTo>
                  <a:pt x="0" y="41470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-89284" t="-2244"/>
            </a:stretch>
          </a:blip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defTabSz="97539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560" i="1">
              <a:solidFill>
                <a:prstClr val="white"/>
              </a:solidFill>
              <a:latin typeface="Arial" charset="0"/>
              <a:cs typeface="Arial" charset="0"/>
            </a:endParaRPr>
          </a:p>
        </p:txBody>
      </p:sp>
      <p:pic>
        <p:nvPicPr>
          <p:cNvPr id="5" name="Picture 4" descr="A silver and green circular object with screws&#10;&#10;AI-generated content may be incorrect.">
            <a:extLst>
              <a:ext uri="{FF2B5EF4-FFF2-40B4-BE49-F238E27FC236}">
                <a16:creationId xmlns:a16="http://schemas.microsoft.com/office/drawing/2014/main" id="{B756B6E2-C96D-BFF9-04EA-F25D639EE4AC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06787" y="3608616"/>
            <a:ext cx="2954276" cy="2461182"/>
          </a:xfrm>
          <a:prstGeom prst="rect">
            <a:avLst/>
          </a:prstGeom>
        </p:spPr>
      </p:pic>
      <p:sp>
        <p:nvSpPr>
          <p:cNvPr id="22" name="Freeform 16">
            <a:extLst>
              <a:ext uri="{FF2B5EF4-FFF2-40B4-BE49-F238E27FC236}">
                <a16:creationId xmlns:a16="http://schemas.microsoft.com/office/drawing/2014/main" id="{6FE2A7C3-A6C2-3F8D-979F-10AEBDDFFBEA}"/>
              </a:ext>
            </a:extLst>
          </p:cNvPr>
          <p:cNvSpPr/>
          <p:nvPr/>
        </p:nvSpPr>
        <p:spPr>
          <a:xfrm rot="9517565">
            <a:off x="6322787" y="4898986"/>
            <a:ext cx="932143" cy="305803"/>
          </a:xfrm>
          <a:custGeom>
            <a:avLst/>
            <a:gdLst/>
            <a:ahLst/>
            <a:cxnLst/>
            <a:rect l="l" t="t" r="r" b="b"/>
            <a:pathLst>
              <a:path w="1928844" h="414701">
                <a:moveTo>
                  <a:pt x="0" y="0"/>
                </a:moveTo>
                <a:lnTo>
                  <a:pt x="1928844" y="0"/>
                </a:lnTo>
                <a:lnTo>
                  <a:pt x="1928844" y="414701"/>
                </a:lnTo>
                <a:lnTo>
                  <a:pt x="0" y="41470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-89284" t="-2244"/>
            </a:stretch>
          </a:blip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defTabSz="97539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560" i="1">
              <a:solidFill>
                <a:prstClr val="white"/>
              </a:solidFill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05554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10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00"/>
                            </p:stCondLst>
                            <p:childTnLst>
                              <p:par>
                                <p:cTn id="38" presetID="15" presetClass="emph" presetSubtype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39" dur="indefinite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1" grpId="1" animBg="1"/>
      <p:bldP spid="21" grpId="2" animBg="1"/>
      <p:bldP spid="22" grpId="0" animBg="1"/>
      <p:bldP spid="22" grpId="1" animBg="1"/>
      <p:bldP spid="22" grpId="2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C29C32A-04DC-2D70-FA2A-C5BC95A9A9AA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325712" y="1225087"/>
            <a:ext cx="8349976" cy="2840727"/>
          </a:xfrm>
        </p:spPr>
        <p:txBody>
          <a:bodyPr>
            <a:noAutofit/>
          </a:bodyPr>
          <a:lstStyle/>
          <a:p>
            <a:r>
              <a:rPr lang="en-GB" sz="2400">
                <a:solidFill>
                  <a:srgbClr val="000000"/>
                </a:solidFill>
              </a:rPr>
              <a:t>Two people can be in the </a:t>
            </a:r>
            <a:r>
              <a:rPr lang="en-GB" sz="2400" b="1">
                <a:solidFill>
                  <a:srgbClr val="000000"/>
                </a:solidFill>
              </a:rPr>
              <a:t>same place</a:t>
            </a:r>
            <a:r>
              <a:rPr lang="en-GB" sz="2400">
                <a:solidFill>
                  <a:srgbClr val="000000"/>
                </a:solidFill>
              </a:rPr>
              <a:t>, at the </a:t>
            </a:r>
            <a:r>
              <a:rPr lang="en-GB" sz="2400" b="1">
                <a:solidFill>
                  <a:srgbClr val="000000"/>
                </a:solidFill>
              </a:rPr>
              <a:t>same time</a:t>
            </a:r>
            <a:r>
              <a:rPr lang="en-GB" sz="2400">
                <a:solidFill>
                  <a:srgbClr val="000000"/>
                </a:solidFill>
              </a:rPr>
              <a:t>, experiencing the </a:t>
            </a:r>
            <a:r>
              <a:rPr lang="en-GB" sz="2400" b="1">
                <a:solidFill>
                  <a:srgbClr val="000000"/>
                </a:solidFill>
              </a:rPr>
              <a:t>same situation </a:t>
            </a:r>
            <a:r>
              <a:rPr lang="en-GB" sz="2400">
                <a:solidFill>
                  <a:srgbClr val="000000"/>
                </a:solidFill>
              </a:rPr>
              <a:t>and still feel very different inside, and so their </a:t>
            </a:r>
            <a:r>
              <a:rPr lang="en-GB" sz="2400" b="1">
                <a:solidFill>
                  <a:srgbClr val="000000"/>
                </a:solidFill>
              </a:rPr>
              <a:t>volumes will be different</a:t>
            </a:r>
            <a:r>
              <a:rPr lang="en-GB" sz="2400">
                <a:solidFill>
                  <a:srgbClr val="000000"/>
                </a:solidFill>
              </a:rPr>
              <a:t>.</a:t>
            </a:r>
          </a:p>
          <a:p>
            <a:endParaRPr lang="en-AU" sz="2400" i="0">
              <a:solidFill>
                <a:srgbClr val="000000"/>
              </a:solidFill>
              <a:effectLst/>
              <a:latin typeface="+mj-lt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5A5306-BD2E-5AE1-A9B1-2FED33F221B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32175" y="385853"/>
            <a:ext cx="6195296" cy="536575"/>
          </a:xfrm>
        </p:spPr>
        <p:txBody>
          <a:bodyPr>
            <a:noAutofit/>
          </a:bodyPr>
          <a:lstStyle/>
          <a:p>
            <a:r>
              <a:rPr lang="en-US">
                <a:solidFill>
                  <a:srgbClr val="000000"/>
                </a:solidFill>
              </a:rPr>
              <a:t>Same Place, Time and Situation</a:t>
            </a:r>
          </a:p>
        </p:txBody>
      </p:sp>
      <p:sp>
        <p:nvSpPr>
          <p:cNvPr id="8" name="Freeform 2">
            <a:extLst>
              <a:ext uri="{FF2B5EF4-FFF2-40B4-BE49-F238E27FC236}">
                <a16:creationId xmlns:a16="http://schemas.microsoft.com/office/drawing/2014/main" id="{51883C2F-123F-FA3A-3417-723C9BD6F1FF}"/>
              </a:ext>
            </a:extLst>
          </p:cNvPr>
          <p:cNvSpPr/>
          <p:nvPr/>
        </p:nvSpPr>
        <p:spPr>
          <a:xfrm>
            <a:off x="1748265" y="2930799"/>
            <a:ext cx="2612400" cy="1763370"/>
          </a:xfrm>
          <a:custGeom>
            <a:avLst/>
            <a:gdLst/>
            <a:ahLst/>
            <a:cxnLst/>
            <a:rect l="l" t="t" r="r" b="b"/>
            <a:pathLst>
              <a:path w="3901440" h="2633472">
                <a:moveTo>
                  <a:pt x="0" y="0"/>
                </a:moveTo>
                <a:lnTo>
                  <a:pt x="3901440" y="0"/>
                </a:lnTo>
                <a:lnTo>
                  <a:pt x="3901440" y="2633472"/>
                </a:lnTo>
                <a:lnTo>
                  <a:pt x="0" y="263347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1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9" name="Freeform 5">
            <a:extLst>
              <a:ext uri="{FF2B5EF4-FFF2-40B4-BE49-F238E27FC236}">
                <a16:creationId xmlns:a16="http://schemas.microsoft.com/office/drawing/2014/main" id="{84CD2A48-ACCB-EC16-63C4-8AC354B2B4EA}"/>
              </a:ext>
            </a:extLst>
          </p:cNvPr>
          <p:cNvSpPr/>
          <p:nvPr/>
        </p:nvSpPr>
        <p:spPr>
          <a:xfrm rot="-10800000">
            <a:off x="5278943" y="2853518"/>
            <a:ext cx="1912767" cy="1959300"/>
          </a:xfrm>
          <a:custGeom>
            <a:avLst/>
            <a:gdLst/>
            <a:ahLst/>
            <a:cxnLst/>
            <a:rect l="l" t="t" r="r" b="b"/>
            <a:pathLst>
              <a:path w="2856586" h="2926080">
                <a:moveTo>
                  <a:pt x="0" y="0"/>
                </a:moveTo>
                <a:lnTo>
                  <a:pt x="2856586" y="0"/>
                </a:lnTo>
                <a:lnTo>
                  <a:pt x="2856586" y="2926080"/>
                </a:lnTo>
                <a:lnTo>
                  <a:pt x="0" y="292608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1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943DA3A-BE33-C9A3-E289-6F45EE9B880E}"/>
              </a:ext>
            </a:extLst>
          </p:cNvPr>
          <p:cNvSpPr txBox="1"/>
          <p:nvPr/>
        </p:nvSpPr>
        <p:spPr>
          <a:xfrm>
            <a:off x="2269274" y="4898669"/>
            <a:ext cx="1570383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Mincho" panose="02020609040205080304" pitchFamily="49" charset="-128"/>
                <a:cs typeface="Segoe UI" panose="020B0502040204020203" pitchFamily="34" charset="0"/>
              </a:rPr>
              <a:t>agree</a:t>
            </a:r>
            <a:endParaRPr kumimoji="0" lang="en-US" sz="2400" b="0" i="1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88E765A-96E6-3F35-7032-58599D5A802F}"/>
              </a:ext>
            </a:extLst>
          </p:cNvPr>
          <p:cNvSpPr txBox="1"/>
          <p:nvPr/>
        </p:nvSpPr>
        <p:spPr>
          <a:xfrm>
            <a:off x="5278943" y="4947913"/>
            <a:ext cx="1570383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Mincho" panose="02020609040205080304" pitchFamily="49" charset="-128"/>
                <a:cs typeface="Segoe UI" panose="020B0502040204020203" pitchFamily="34" charset="0"/>
              </a:rPr>
              <a:t>disagree</a:t>
            </a:r>
            <a:endParaRPr kumimoji="0" lang="en-US" sz="2400" b="0" i="1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3877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blue pointy object on a black background&#10;&#10;Description automatically generated">
            <a:extLst>
              <a:ext uri="{FF2B5EF4-FFF2-40B4-BE49-F238E27FC236}">
                <a16:creationId xmlns:a16="http://schemas.microsoft.com/office/drawing/2014/main" id="{F02CFD58-165F-31EA-9770-BFCBC96EE32B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2078962">
            <a:off x="4571999" y="3382260"/>
            <a:ext cx="1045971" cy="2735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35598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47E83F-4D7D-9636-A5BB-B63F191B86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DA14F5-23C0-534F-39D6-1A64E83929B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97428" y="479425"/>
            <a:ext cx="6766560" cy="536575"/>
          </a:xfrm>
        </p:spPr>
        <p:txBody>
          <a:bodyPr>
            <a:normAutofit fontScale="92500" lnSpcReduction="20000"/>
          </a:bodyPr>
          <a:lstStyle/>
          <a:p>
            <a:r>
              <a:rPr lang="en-GB" dirty="0"/>
              <a:t>Listen To Your Volume</a:t>
            </a:r>
          </a:p>
        </p:txBody>
      </p:sp>
      <p:pic>
        <p:nvPicPr>
          <p:cNvPr id="7" name="Picture Placeholder 8">
            <a:extLst>
              <a:ext uri="{FF2B5EF4-FFF2-40B4-BE49-F238E27FC236}">
                <a16:creationId xmlns:a16="http://schemas.microsoft.com/office/drawing/2014/main" id="{95B610ED-20C1-FBF4-0822-172F836026D3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320201" y="3940566"/>
            <a:ext cx="2437737" cy="2345228"/>
          </a:xfrm>
          <a:custGeom>
            <a:avLst/>
            <a:gdLst>
              <a:gd name="connsiteX0" fmla="*/ 0 w 3084513"/>
              <a:gd name="connsiteY0" fmla="*/ 1542257 h 3084513"/>
              <a:gd name="connsiteX1" fmla="*/ 771128 w 3084513"/>
              <a:gd name="connsiteY1" fmla="*/ 1 h 3084513"/>
              <a:gd name="connsiteX2" fmla="*/ 2313385 w 3084513"/>
              <a:gd name="connsiteY2" fmla="*/ 1 h 3084513"/>
              <a:gd name="connsiteX3" fmla="*/ 3084513 w 3084513"/>
              <a:gd name="connsiteY3" fmla="*/ 1542257 h 3084513"/>
              <a:gd name="connsiteX4" fmla="*/ 2313385 w 3084513"/>
              <a:gd name="connsiteY4" fmla="*/ 3084512 h 3084513"/>
              <a:gd name="connsiteX5" fmla="*/ 771128 w 3084513"/>
              <a:gd name="connsiteY5" fmla="*/ 3084512 h 3084513"/>
              <a:gd name="connsiteX6" fmla="*/ 0 w 3084513"/>
              <a:gd name="connsiteY6" fmla="*/ 1542257 h 3084513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631574 h 3173829"/>
              <a:gd name="connsiteX1" fmla="*/ 771128 w 3084513"/>
              <a:gd name="connsiteY1" fmla="*/ 89318 h 3173829"/>
              <a:gd name="connsiteX2" fmla="*/ 2313385 w 3084513"/>
              <a:gd name="connsiteY2" fmla="*/ 89318 h 3173829"/>
              <a:gd name="connsiteX3" fmla="*/ 3084513 w 3084513"/>
              <a:gd name="connsiteY3" fmla="*/ 1631574 h 3173829"/>
              <a:gd name="connsiteX4" fmla="*/ 2313385 w 3084513"/>
              <a:gd name="connsiteY4" fmla="*/ 3173829 h 3173829"/>
              <a:gd name="connsiteX5" fmla="*/ 771128 w 3084513"/>
              <a:gd name="connsiteY5" fmla="*/ 3173829 h 3173829"/>
              <a:gd name="connsiteX6" fmla="*/ 0 w 3084513"/>
              <a:gd name="connsiteY6" fmla="*/ 1631574 h 3173829"/>
              <a:gd name="connsiteX0" fmla="*/ 0 w 3084513"/>
              <a:gd name="connsiteY0" fmla="*/ 1674806 h 3217061"/>
              <a:gd name="connsiteX1" fmla="*/ 771128 w 3084513"/>
              <a:gd name="connsiteY1" fmla="*/ 132550 h 3217061"/>
              <a:gd name="connsiteX2" fmla="*/ 2313385 w 3084513"/>
              <a:gd name="connsiteY2" fmla="*/ 132550 h 3217061"/>
              <a:gd name="connsiteX3" fmla="*/ 3084513 w 3084513"/>
              <a:gd name="connsiteY3" fmla="*/ 1674806 h 3217061"/>
              <a:gd name="connsiteX4" fmla="*/ 2313385 w 3084513"/>
              <a:gd name="connsiteY4" fmla="*/ 3217061 h 3217061"/>
              <a:gd name="connsiteX5" fmla="*/ 771128 w 3084513"/>
              <a:gd name="connsiteY5" fmla="*/ 3217061 h 3217061"/>
              <a:gd name="connsiteX6" fmla="*/ 0 w 3084513"/>
              <a:gd name="connsiteY6" fmla="*/ 1674806 h 3217061"/>
              <a:gd name="connsiteX0" fmla="*/ 0 w 3084513"/>
              <a:gd name="connsiteY0" fmla="*/ 1674806 h 3217061"/>
              <a:gd name="connsiteX1" fmla="*/ 771128 w 3084513"/>
              <a:gd name="connsiteY1" fmla="*/ 132550 h 3217061"/>
              <a:gd name="connsiteX2" fmla="*/ 2313385 w 3084513"/>
              <a:gd name="connsiteY2" fmla="*/ 132550 h 3217061"/>
              <a:gd name="connsiteX3" fmla="*/ 3084513 w 3084513"/>
              <a:gd name="connsiteY3" fmla="*/ 1674806 h 3217061"/>
              <a:gd name="connsiteX4" fmla="*/ 2313385 w 3084513"/>
              <a:gd name="connsiteY4" fmla="*/ 3217061 h 3217061"/>
              <a:gd name="connsiteX5" fmla="*/ 771128 w 3084513"/>
              <a:gd name="connsiteY5" fmla="*/ 3217061 h 3217061"/>
              <a:gd name="connsiteX6" fmla="*/ 0 w 3084513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75118"/>
              <a:gd name="connsiteX1" fmla="*/ 771128 w 3101544"/>
              <a:gd name="connsiteY1" fmla="*/ 132550 h 3275118"/>
              <a:gd name="connsiteX2" fmla="*/ 2313385 w 3101544"/>
              <a:gd name="connsiteY2" fmla="*/ 132550 h 3275118"/>
              <a:gd name="connsiteX3" fmla="*/ 3084513 w 3101544"/>
              <a:gd name="connsiteY3" fmla="*/ 1674806 h 3275118"/>
              <a:gd name="connsiteX4" fmla="*/ 2313385 w 3101544"/>
              <a:gd name="connsiteY4" fmla="*/ 3217061 h 3275118"/>
              <a:gd name="connsiteX5" fmla="*/ 771128 w 3101544"/>
              <a:gd name="connsiteY5" fmla="*/ 3217061 h 3275118"/>
              <a:gd name="connsiteX6" fmla="*/ 0 w 3101544"/>
              <a:gd name="connsiteY6" fmla="*/ 1674806 h 3275118"/>
              <a:gd name="connsiteX0" fmla="*/ 0 w 3101544"/>
              <a:gd name="connsiteY0" fmla="*/ 1674806 h 3238376"/>
              <a:gd name="connsiteX1" fmla="*/ 771128 w 3101544"/>
              <a:gd name="connsiteY1" fmla="*/ 132550 h 3238376"/>
              <a:gd name="connsiteX2" fmla="*/ 2313385 w 3101544"/>
              <a:gd name="connsiteY2" fmla="*/ 132550 h 3238376"/>
              <a:gd name="connsiteX3" fmla="*/ 3084513 w 3101544"/>
              <a:gd name="connsiteY3" fmla="*/ 1674806 h 3238376"/>
              <a:gd name="connsiteX4" fmla="*/ 2313385 w 3101544"/>
              <a:gd name="connsiteY4" fmla="*/ 3217061 h 3238376"/>
              <a:gd name="connsiteX5" fmla="*/ 560113 w 3101544"/>
              <a:gd name="connsiteY5" fmla="*/ 2835223 h 3238376"/>
              <a:gd name="connsiteX6" fmla="*/ 0 w 3101544"/>
              <a:gd name="connsiteY6" fmla="*/ 1674806 h 3238376"/>
              <a:gd name="connsiteX0" fmla="*/ 0 w 3101544"/>
              <a:gd name="connsiteY0" fmla="*/ 1674806 h 3257537"/>
              <a:gd name="connsiteX1" fmla="*/ 771128 w 3101544"/>
              <a:gd name="connsiteY1" fmla="*/ 132550 h 3257537"/>
              <a:gd name="connsiteX2" fmla="*/ 2313385 w 3101544"/>
              <a:gd name="connsiteY2" fmla="*/ 132550 h 3257537"/>
              <a:gd name="connsiteX3" fmla="*/ 3084513 w 3101544"/>
              <a:gd name="connsiteY3" fmla="*/ 1674806 h 3257537"/>
              <a:gd name="connsiteX4" fmla="*/ 2313385 w 3101544"/>
              <a:gd name="connsiteY4" fmla="*/ 3217061 h 3257537"/>
              <a:gd name="connsiteX5" fmla="*/ 560113 w 3101544"/>
              <a:gd name="connsiteY5" fmla="*/ 2835223 h 3257537"/>
              <a:gd name="connsiteX6" fmla="*/ 0 w 3101544"/>
              <a:gd name="connsiteY6" fmla="*/ 1674806 h 3257537"/>
              <a:gd name="connsiteX0" fmla="*/ 0 w 3101544"/>
              <a:gd name="connsiteY0" fmla="*/ 1674806 h 3279556"/>
              <a:gd name="connsiteX1" fmla="*/ 771128 w 3101544"/>
              <a:gd name="connsiteY1" fmla="*/ 132550 h 3279556"/>
              <a:gd name="connsiteX2" fmla="*/ 2313385 w 3101544"/>
              <a:gd name="connsiteY2" fmla="*/ 132550 h 3279556"/>
              <a:gd name="connsiteX3" fmla="*/ 3084513 w 3101544"/>
              <a:gd name="connsiteY3" fmla="*/ 1674806 h 3279556"/>
              <a:gd name="connsiteX4" fmla="*/ 2313385 w 3101544"/>
              <a:gd name="connsiteY4" fmla="*/ 3217061 h 3279556"/>
              <a:gd name="connsiteX5" fmla="*/ 560113 w 3101544"/>
              <a:gd name="connsiteY5" fmla="*/ 2835223 h 3279556"/>
              <a:gd name="connsiteX6" fmla="*/ 0 w 3101544"/>
              <a:gd name="connsiteY6" fmla="*/ 1674806 h 3279556"/>
              <a:gd name="connsiteX0" fmla="*/ 0 w 3101544"/>
              <a:gd name="connsiteY0" fmla="*/ 1674806 h 3297843"/>
              <a:gd name="connsiteX1" fmla="*/ 771128 w 3101544"/>
              <a:gd name="connsiteY1" fmla="*/ 132550 h 3297843"/>
              <a:gd name="connsiteX2" fmla="*/ 2313385 w 3101544"/>
              <a:gd name="connsiteY2" fmla="*/ 132550 h 3297843"/>
              <a:gd name="connsiteX3" fmla="*/ 3084513 w 3101544"/>
              <a:gd name="connsiteY3" fmla="*/ 1674806 h 3297843"/>
              <a:gd name="connsiteX4" fmla="*/ 2313385 w 3101544"/>
              <a:gd name="connsiteY4" fmla="*/ 3217061 h 3297843"/>
              <a:gd name="connsiteX5" fmla="*/ 560113 w 3101544"/>
              <a:gd name="connsiteY5" fmla="*/ 2905561 h 3297843"/>
              <a:gd name="connsiteX6" fmla="*/ 0 w 3101544"/>
              <a:gd name="connsiteY6" fmla="*/ 1674806 h 3297843"/>
              <a:gd name="connsiteX0" fmla="*/ 0 w 3101544"/>
              <a:gd name="connsiteY0" fmla="*/ 1674806 h 3297843"/>
              <a:gd name="connsiteX1" fmla="*/ 771128 w 3101544"/>
              <a:gd name="connsiteY1" fmla="*/ 132550 h 3297843"/>
              <a:gd name="connsiteX2" fmla="*/ 2313385 w 3101544"/>
              <a:gd name="connsiteY2" fmla="*/ 132550 h 3297843"/>
              <a:gd name="connsiteX3" fmla="*/ 3084513 w 3101544"/>
              <a:gd name="connsiteY3" fmla="*/ 1674806 h 3297843"/>
              <a:gd name="connsiteX4" fmla="*/ 2313385 w 3101544"/>
              <a:gd name="connsiteY4" fmla="*/ 3217061 h 3297843"/>
              <a:gd name="connsiteX5" fmla="*/ 560113 w 3101544"/>
              <a:gd name="connsiteY5" fmla="*/ 2905561 h 3297843"/>
              <a:gd name="connsiteX6" fmla="*/ 0 w 3101544"/>
              <a:gd name="connsiteY6" fmla="*/ 1674806 h 3297843"/>
              <a:gd name="connsiteX0" fmla="*/ 0 w 3108304"/>
              <a:gd name="connsiteY0" fmla="*/ 1674806 h 3297843"/>
              <a:gd name="connsiteX1" fmla="*/ 771128 w 3108304"/>
              <a:gd name="connsiteY1" fmla="*/ 132550 h 3297843"/>
              <a:gd name="connsiteX2" fmla="*/ 2313385 w 3108304"/>
              <a:gd name="connsiteY2" fmla="*/ 132550 h 3297843"/>
              <a:gd name="connsiteX3" fmla="*/ 3084513 w 3108304"/>
              <a:gd name="connsiteY3" fmla="*/ 1674806 h 3297843"/>
              <a:gd name="connsiteX4" fmla="*/ 2313385 w 3108304"/>
              <a:gd name="connsiteY4" fmla="*/ 3217061 h 3297843"/>
              <a:gd name="connsiteX5" fmla="*/ 560113 w 3108304"/>
              <a:gd name="connsiteY5" fmla="*/ 2905561 h 3297843"/>
              <a:gd name="connsiteX6" fmla="*/ 0 w 3108304"/>
              <a:gd name="connsiteY6" fmla="*/ 1674806 h 3297843"/>
              <a:gd name="connsiteX0" fmla="*/ 0 w 3108304"/>
              <a:gd name="connsiteY0" fmla="*/ 1643822 h 3266859"/>
              <a:gd name="connsiteX1" fmla="*/ 771128 w 3108304"/>
              <a:gd name="connsiteY1" fmla="*/ 101566 h 3266859"/>
              <a:gd name="connsiteX2" fmla="*/ 2313385 w 3108304"/>
              <a:gd name="connsiteY2" fmla="*/ 101566 h 3266859"/>
              <a:gd name="connsiteX3" fmla="*/ 3084513 w 3108304"/>
              <a:gd name="connsiteY3" fmla="*/ 1643822 h 3266859"/>
              <a:gd name="connsiteX4" fmla="*/ 2313385 w 3108304"/>
              <a:gd name="connsiteY4" fmla="*/ 3186077 h 3266859"/>
              <a:gd name="connsiteX5" fmla="*/ 560113 w 3108304"/>
              <a:gd name="connsiteY5" fmla="*/ 2874577 h 3266859"/>
              <a:gd name="connsiteX6" fmla="*/ 0 w 3108304"/>
              <a:gd name="connsiteY6" fmla="*/ 1643822 h 3266859"/>
              <a:gd name="connsiteX0" fmla="*/ 0 w 3086335"/>
              <a:gd name="connsiteY0" fmla="*/ 1643822 h 3266859"/>
              <a:gd name="connsiteX1" fmla="*/ 771128 w 3086335"/>
              <a:gd name="connsiteY1" fmla="*/ 101566 h 3266859"/>
              <a:gd name="connsiteX2" fmla="*/ 2313385 w 3086335"/>
              <a:gd name="connsiteY2" fmla="*/ 101566 h 3266859"/>
              <a:gd name="connsiteX3" fmla="*/ 3084513 w 3086335"/>
              <a:gd name="connsiteY3" fmla="*/ 1643822 h 3266859"/>
              <a:gd name="connsiteX4" fmla="*/ 2313385 w 3086335"/>
              <a:gd name="connsiteY4" fmla="*/ 3186077 h 3266859"/>
              <a:gd name="connsiteX5" fmla="*/ 560113 w 3086335"/>
              <a:gd name="connsiteY5" fmla="*/ 2874577 h 3266859"/>
              <a:gd name="connsiteX6" fmla="*/ 0 w 3086335"/>
              <a:gd name="connsiteY6" fmla="*/ 1643822 h 3266859"/>
              <a:gd name="connsiteX0" fmla="*/ 0 w 3086335"/>
              <a:gd name="connsiteY0" fmla="*/ 1643822 h 3266859"/>
              <a:gd name="connsiteX1" fmla="*/ 771128 w 3086335"/>
              <a:gd name="connsiteY1" fmla="*/ 101566 h 3266859"/>
              <a:gd name="connsiteX2" fmla="*/ 2313385 w 3086335"/>
              <a:gd name="connsiteY2" fmla="*/ 101566 h 3266859"/>
              <a:gd name="connsiteX3" fmla="*/ 3084513 w 3086335"/>
              <a:gd name="connsiteY3" fmla="*/ 1643822 h 3266859"/>
              <a:gd name="connsiteX4" fmla="*/ 2313385 w 3086335"/>
              <a:gd name="connsiteY4" fmla="*/ 3186077 h 3266859"/>
              <a:gd name="connsiteX5" fmla="*/ 560113 w 3086335"/>
              <a:gd name="connsiteY5" fmla="*/ 2874577 h 3266859"/>
              <a:gd name="connsiteX6" fmla="*/ 0 w 3086335"/>
              <a:gd name="connsiteY6" fmla="*/ 1643822 h 3266859"/>
              <a:gd name="connsiteX0" fmla="*/ 0 w 3036093"/>
              <a:gd name="connsiteY0" fmla="*/ 1363219 h 3266859"/>
              <a:gd name="connsiteX1" fmla="*/ 720886 w 3036093"/>
              <a:gd name="connsiteY1" fmla="*/ 101566 h 3266859"/>
              <a:gd name="connsiteX2" fmla="*/ 2263143 w 3036093"/>
              <a:gd name="connsiteY2" fmla="*/ 101566 h 3266859"/>
              <a:gd name="connsiteX3" fmla="*/ 3034271 w 3036093"/>
              <a:gd name="connsiteY3" fmla="*/ 1643822 h 3266859"/>
              <a:gd name="connsiteX4" fmla="*/ 2263143 w 3036093"/>
              <a:gd name="connsiteY4" fmla="*/ 3186077 h 3266859"/>
              <a:gd name="connsiteX5" fmla="*/ 509871 w 3036093"/>
              <a:gd name="connsiteY5" fmla="*/ 2874577 h 3266859"/>
              <a:gd name="connsiteX6" fmla="*/ 0 w 3036093"/>
              <a:gd name="connsiteY6" fmla="*/ 1363219 h 3266859"/>
              <a:gd name="connsiteX0" fmla="*/ 3688 w 3039781"/>
              <a:gd name="connsiteY0" fmla="*/ 1363219 h 3266859"/>
              <a:gd name="connsiteX1" fmla="*/ 724574 w 3039781"/>
              <a:gd name="connsiteY1" fmla="*/ 101566 h 3266859"/>
              <a:gd name="connsiteX2" fmla="*/ 2266831 w 3039781"/>
              <a:gd name="connsiteY2" fmla="*/ 101566 h 3266859"/>
              <a:gd name="connsiteX3" fmla="*/ 3037959 w 3039781"/>
              <a:gd name="connsiteY3" fmla="*/ 1643822 h 3266859"/>
              <a:gd name="connsiteX4" fmla="*/ 2266831 w 3039781"/>
              <a:gd name="connsiteY4" fmla="*/ 3186077 h 3266859"/>
              <a:gd name="connsiteX5" fmla="*/ 513559 w 3039781"/>
              <a:gd name="connsiteY5" fmla="*/ 2874577 h 3266859"/>
              <a:gd name="connsiteX6" fmla="*/ 3688 w 3039781"/>
              <a:gd name="connsiteY6" fmla="*/ 1363219 h 3266859"/>
              <a:gd name="connsiteX0" fmla="*/ 3688 w 3040020"/>
              <a:gd name="connsiteY0" fmla="*/ 1363219 h 3266859"/>
              <a:gd name="connsiteX1" fmla="*/ 724574 w 3040020"/>
              <a:gd name="connsiteY1" fmla="*/ 101566 h 3266859"/>
              <a:gd name="connsiteX2" fmla="*/ 2266831 w 3040020"/>
              <a:gd name="connsiteY2" fmla="*/ 101566 h 3266859"/>
              <a:gd name="connsiteX3" fmla="*/ 3037959 w 3040020"/>
              <a:gd name="connsiteY3" fmla="*/ 1643822 h 3266859"/>
              <a:gd name="connsiteX4" fmla="*/ 2266831 w 3040020"/>
              <a:gd name="connsiteY4" fmla="*/ 3186077 h 3266859"/>
              <a:gd name="connsiteX5" fmla="*/ 513559 w 3040020"/>
              <a:gd name="connsiteY5" fmla="*/ 2874577 h 3266859"/>
              <a:gd name="connsiteX6" fmla="*/ 3688 w 3040020"/>
              <a:gd name="connsiteY6" fmla="*/ 1363219 h 3266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40020" h="3266859">
                <a:moveTo>
                  <a:pt x="3688" y="1363219"/>
                </a:moveTo>
                <a:cubicBezTo>
                  <a:pt x="39668" y="587877"/>
                  <a:pt x="387144" y="324249"/>
                  <a:pt x="724574" y="101566"/>
                </a:cubicBezTo>
                <a:cubicBezTo>
                  <a:pt x="1118080" y="-99401"/>
                  <a:pt x="1762794" y="51324"/>
                  <a:pt x="2266831" y="101566"/>
                </a:cubicBezTo>
                <a:cubicBezTo>
                  <a:pt x="2875566" y="250917"/>
                  <a:pt x="3062270" y="1149834"/>
                  <a:pt x="3037959" y="1643822"/>
                </a:cubicBezTo>
                <a:cubicBezTo>
                  <a:pt x="2991932" y="2188052"/>
                  <a:pt x="2815276" y="3053830"/>
                  <a:pt x="2266831" y="3186077"/>
                </a:cubicBezTo>
                <a:cubicBezTo>
                  <a:pt x="1551778" y="3316706"/>
                  <a:pt x="766387" y="3336801"/>
                  <a:pt x="513559" y="2874577"/>
                </a:cubicBezTo>
                <a:cubicBezTo>
                  <a:pt x="326854" y="2310250"/>
                  <a:pt x="-40720" y="2082974"/>
                  <a:pt x="3688" y="1363219"/>
                </a:cubicBezTo>
                <a:close/>
              </a:path>
            </a:pathLst>
          </a:custGeom>
        </p:spPr>
      </p:pic>
      <p:pic>
        <p:nvPicPr>
          <p:cNvPr id="8" name="Picture Placeholder 8">
            <a:extLst>
              <a:ext uri="{FF2B5EF4-FFF2-40B4-BE49-F238E27FC236}">
                <a16:creationId xmlns:a16="http://schemas.microsoft.com/office/drawing/2014/main" id="{3C715011-2B4F-6BEC-4517-E1F9E704DF34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226928" y="3940566"/>
            <a:ext cx="2437737" cy="2345228"/>
          </a:xfrm>
          <a:custGeom>
            <a:avLst/>
            <a:gdLst>
              <a:gd name="connsiteX0" fmla="*/ 0 w 3084513"/>
              <a:gd name="connsiteY0" fmla="*/ 1542257 h 3084513"/>
              <a:gd name="connsiteX1" fmla="*/ 771128 w 3084513"/>
              <a:gd name="connsiteY1" fmla="*/ 1 h 3084513"/>
              <a:gd name="connsiteX2" fmla="*/ 2313385 w 3084513"/>
              <a:gd name="connsiteY2" fmla="*/ 1 h 3084513"/>
              <a:gd name="connsiteX3" fmla="*/ 3084513 w 3084513"/>
              <a:gd name="connsiteY3" fmla="*/ 1542257 h 3084513"/>
              <a:gd name="connsiteX4" fmla="*/ 2313385 w 3084513"/>
              <a:gd name="connsiteY4" fmla="*/ 3084512 h 3084513"/>
              <a:gd name="connsiteX5" fmla="*/ 771128 w 3084513"/>
              <a:gd name="connsiteY5" fmla="*/ 3084512 h 3084513"/>
              <a:gd name="connsiteX6" fmla="*/ 0 w 3084513"/>
              <a:gd name="connsiteY6" fmla="*/ 1542257 h 3084513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631574 h 3173829"/>
              <a:gd name="connsiteX1" fmla="*/ 771128 w 3084513"/>
              <a:gd name="connsiteY1" fmla="*/ 89318 h 3173829"/>
              <a:gd name="connsiteX2" fmla="*/ 2313385 w 3084513"/>
              <a:gd name="connsiteY2" fmla="*/ 89318 h 3173829"/>
              <a:gd name="connsiteX3" fmla="*/ 3084513 w 3084513"/>
              <a:gd name="connsiteY3" fmla="*/ 1631574 h 3173829"/>
              <a:gd name="connsiteX4" fmla="*/ 2313385 w 3084513"/>
              <a:gd name="connsiteY4" fmla="*/ 3173829 h 3173829"/>
              <a:gd name="connsiteX5" fmla="*/ 771128 w 3084513"/>
              <a:gd name="connsiteY5" fmla="*/ 3173829 h 3173829"/>
              <a:gd name="connsiteX6" fmla="*/ 0 w 3084513"/>
              <a:gd name="connsiteY6" fmla="*/ 1631574 h 3173829"/>
              <a:gd name="connsiteX0" fmla="*/ 0 w 3084513"/>
              <a:gd name="connsiteY0" fmla="*/ 1674806 h 3217061"/>
              <a:gd name="connsiteX1" fmla="*/ 771128 w 3084513"/>
              <a:gd name="connsiteY1" fmla="*/ 132550 h 3217061"/>
              <a:gd name="connsiteX2" fmla="*/ 2313385 w 3084513"/>
              <a:gd name="connsiteY2" fmla="*/ 132550 h 3217061"/>
              <a:gd name="connsiteX3" fmla="*/ 3084513 w 3084513"/>
              <a:gd name="connsiteY3" fmla="*/ 1674806 h 3217061"/>
              <a:gd name="connsiteX4" fmla="*/ 2313385 w 3084513"/>
              <a:gd name="connsiteY4" fmla="*/ 3217061 h 3217061"/>
              <a:gd name="connsiteX5" fmla="*/ 771128 w 3084513"/>
              <a:gd name="connsiteY5" fmla="*/ 3217061 h 3217061"/>
              <a:gd name="connsiteX6" fmla="*/ 0 w 3084513"/>
              <a:gd name="connsiteY6" fmla="*/ 1674806 h 3217061"/>
              <a:gd name="connsiteX0" fmla="*/ 0 w 3084513"/>
              <a:gd name="connsiteY0" fmla="*/ 1674806 h 3217061"/>
              <a:gd name="connsiteX1" fmla="*/ 771128 w 3084513"/>
              <a:gd name="connsiteY1" fmla="*/ 132550 h 3217061"/>
              <a:gd name="connsiteX2" fmla="*/ 2313385 w 3084513"/>
              <a:gd name="connsiteY2" fmla="*/ 132550 h 3217061"/>
              <a:gd name="connsiteX3" fmla="*/ 3084513 w 3084513"/>
              <a:gd name="connsiteY3" fmla="*/ 1674806 h 3217061"/>
              <a:gd name="connsiteX4" fmla="*/ 2313385 w 3084513"/>
              <a:gd name="connsiteY4" fmla="*/ 3217061 h 3217061"/>
              <a:gd name="connsiteX5" fmla="*/ 771128 w 3084513"/>
              <a:gd name="connsiteY5" fmla="*/ 3217061 h 3217061"/>
              <a:gd name="connsiteX6" fmla="*/ 0 w 3084513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75118"/>
              <a:gd name="connsiteX1" fmla="*/ 771128 w 3101544"/>
              <a:gd name="connsiteY1" fmla="*/ 132550 h 3275118"/>
              <a:gd name="connsiteX2" fmla="*/ 2313385 w 3101544"/>
              <a:gd name="connsiteY2" fmla="*/ 132550 h 3275118"/>
              <a:gd name="connsiteX3" fmla="*/ 3084513 w 3101544"/>
              <a:gd name="connsiteY3" fmla="*/ 1674806 h 3275118"/>
              <a:gd name="connsiteX4" fmla="*/ 2313385 w 3101544"/>
              <a:gd name="connsiteY4" fmla="*/ 3217061 h 3275118"/>
              <a:gd name="connsiteX5" fmla="*/ 771128 w 3101544"/>
              <a:gd name="connsiteY5" fmla="*/ 3217061 h 3275118"/>
              <a:gd name="connsiteX6" fmla="*/ 0 w 3101544"/>
              <a:gd name="connsiteY6" fmla="*/ 1674806 h 3275118"/>
              <a:gd name="connsiteX0" fmla="*/ 0 w 3101544"/>
              <a:gd name="connsiteY0" fmla="*/ 1674806 h 3238376"/>
              <a:gd name="connsiteX1" fmla="*/ 771128 w 3101544"/>
              <a:gd name="connsiteY1" fmla="*/ 132550 h 3238376"/>
              <a:gd name="connsiteX2" fmla="*/ 2313385 w 3101544"/>
              <a:gd name="connsiteY2" fmla="*/ 132550 h 3238376"/>
              <a:gd name="connsiteX3" fmla="*/ 3084513 w 3101544"/>
              <a:gd name="connsiteY3" fmla="*/ 1674806 h 3238376"/>
              <a:gd name="connsiteX4" fmla="*/ 2313385 w 3101544"/>
              <a:gd name="connsiteY4" fmla="*/ 3217061 h 3238376"/>
              <a:gd name="connsiteX5" fmla="*/ 560113 w 3101544"/>
              <a:gd name="connsiteY5" fmla="*/ 2835223 h 3238376"/>
              <a:gd name="connsiteX6" fmla="*/ 0 w 3101544"/>
              <a:gd name="connsiteY6" fmla="*/ 1674806 h 3238376"/>
              <a:gd name="connsiteX0" fmla="*/ 0 w 3101544"/>
              <a:gd name="connsiteY0" fmla="*/ 1674806 h 3257537"/>
              <a:gd name="connsiteX1" fmla="*/ 771128 w 3101544"/>
              <a:gd name="connsiteY1" fmla="*/ 132550 h 3257537"/>
              <a:gd name="connsiteX2" fmla="*/ 2313385 w 3101544"/>
              <a:gd name="connsiteY2" fmla="*/ 132550 h 3257537"/>
              <a:gd name="connsiteX3" fmla="*/ 3084513 w 3101544"/>
              <a:gd name="connsiteY3" fmla="*/ 1674806 h 3257537"/>
              <a:gd name="connsiteX4" fmla="*/ 2313385 w 3101544"/>
              <a:gd name="connsiteY4" fmla="*/ 3217061 h 3257537"/>
              <a:gd name="connsiteX5" fmla="*/ 560113 w 3101544"/>
              <a:gd name="connsiteY5" fmla="*/ 2835223 h 3257537"/>
              <a:gd name="connsiteX6" fmla="*/ 0 w 3101544"/>
              <a:gd name="connsiteY6" fmla="*/ 1674806 h 3257537"/>
              <a:gd name="connsiteX0" fmla="*/ 0 w 3101544"/>
              <a:gd name="connsiteY0" fmla="*/ 1674806 h 3279556"/>
              <a:gd name="connsiteX1" fmla="*/ 771128 w 3101544"/>
              <a:gd name="connsiteY1" fmla="*/ 132550 h 3279556"/>
              <a:gd name="connsiteX2" fmla="*/ 2313385 w 3101544"/>
              <a:gd name="connsiteY2" fmla="*/ 132550 h 3279556"/>
              <a:gd name="connsiteX3" fmla="*/ 3084513 w 3101544"/>
              <a:gd name="connsiteY3" fmla="*/ 1674806 h 3279556"/>
              <a:gd name="connsiteX4" fmla="*/ 2313385 w 3101544"/>
              <a:gd name="connsiteY4" fmla="*/ 3217061 h 3279556"/>
              <a:gd name="connsiteX5" fmla="*/ 560113 w 3101544"/>
              <a:gd name="connsiteY5" fmla="*/ 2835223 h 3279556"/>
              <a:gd name="connsiteX6" fmla="*/ 0 w 3101544"/>
              <a:gd name="connsiteY6" fmla="*/ 1674806 h 3279556"/>
              <a:gd name="connsiteX0" fmla="*/ 0 w 3101544"/>
              <a:gd name="connsiteY0" fmla="*/ 1674806 h 3297843"/>
              <a:gd name="connsiteX1" fmla="*/ 771128 w 3101544"/>
              <a:gd name="connsiteY1" fmla="*/ 132550 h 3297843"/>
              <a:gd name="connsiteX2" fmla="*/ 2313385 w 3101544"/>
              <a:gd name="connsiteY2" fmla="*/ 132550 h 3297843"/>
              <a:gd name="connsiteX3" fmla="*/ 3084513 w 3101544"/>
              <a:gd name="connsiteY3" fmla="*/ 1674806 h 3297843"/>
              <a:gd name="connsiteX4" fmla="*/ 2313385 w 3101544"/>
              <a:gd name="connsiteY4" fmla="*/ 3217061 h 3297843"/>
              <a:gd name="connsiteX5" fmla="*/ 560113 w 3101544"/>
              <a:gd name="connsiteY5" fmla="*/ 2905561 h 3297843"/>
              <a:gd name="connsiteX6" fmla="*/ 0 w 3101544"/>
              <a:gd name="connsiteY6" fmla="*/ 1674806 h 3297843"/>
              <a:gd name="connsiteX0" fmla="*/ 0 w 3101544"/>
              <a:gd name="connsiteY0" fmla="*/ 1674806 h 3297843"/>
              <a:gd name="connsiteX1" fmla="*/ 771128 w 3101544"/>
              <a:gd name="connsiteY1" fmla="*/ 132550 h 3297843"/>
              <a:gd name="connsiteX2" fmla="*/ 2313385 w 3101544"/>
              <a:gd name="connsiteY2" fmla="*/ 132550 h 3297843"/>
              <a:gd name="connsiteX3" fmla="*/ 3084513 w 3101544"/>
              <a:gd name="connsiteY3" fmla="*/ 1674806 h 3297843"/>
              <a:gd name="connsiteX4" fmla="*/ 2313385 w 3101544"/>
              <a:gd name="connsiteY4" fmla="*/ 3217061 h 3297843"/>
              <a:gd name="connsiteX5" fmla="*/ 560113 w 3101544"/>
              <a:gd name="connsiteY5" fmla="*/ 2905561 h 3297843"/>
              <a:gd name="connsiteX6" fmla="*/ 0 w 3101544"/>
              <a:gd name="connsiteY6" fmla="*/ 1674806 h 3297843"/>
              <a:gd name="connsiteX0" fmla="*/ 0 w 3108304"/>
              <a:gd name="connsiteY0" fmla="*/ 1674806 h 3297843"/>
              <a:gd name="connsiteX1" fmla="*/ 771128 w 3108304"/>
              <a:gd name="connsiteY1" fmla="*/ 132550 h 3297843"/>
              <a:gd name="connsiteX2" fmla="*/ 2313385 w 3108304"/>
              <a:gd name="connsiteY2" fmla="*/ 132550 h 3297843"/>
              <a:gd name="connsiteX3" fmla="*/ 3084513 w 3108304"/>
              <a:gd name="connsiteY3" fmla="*/ 1674806 h 3297843"/>
              <a:gd name="connsiteX4" fmla="*/ 2313385 w 3108304"/>
              <a:gd name="connsiteY4" fmla="*/ 3217061 h 3297843"/>
              <a:gd name="connsiteX5" fmla="*/ 560113 w 3108304"/>
              <a:gd name="connsiteY5" fmla="*/ 2905561 h 3297843"/>
              <a:gd name="connsiteX6" fmla="*/ 0 w 3108304"/>
              <a:gd name="connsiteY6" fmla="*/ 1674806 h 3297843"/>
              <a:gd name="connsiteX0" fmla="*/ 0 w 3108304"/>
              <a:gd name="connsiteY0" fmla="*/ 1643822 h 3266859"/>
              <a:gd name="connsiteX1" fmla="*/ 771128 w 3108304"/>
              <a:gd name="connsiteY1" fmla="*/ 101566 h 3266859"/>
              <a:gd name="connsiteX2" fmla="*/ 2313385 w 3108304"/>
              <a:gd name="connsiteY2" fmla="*/ 101566 h 3266859"/>
              <a:gd name="connsiteX3" fmla="*/ 3084513 w 3108304"/>
              <a:gd name="connsiteY3" fmla="*/ 1643822 h 3266859"/>
              <a:gd name="connsiteX4" fmla="*/ 2313385 w 3108304"/>
              <a:gd name="connsiteY4" fmla="*/ 3186077 h 3266859"/>
              <a:gd name="connsiteX5" fmla="*/ 560113 w 3108304"/>
              <a:gd name="connsiteY5" fmla="*/ 2874577 h 3266859"/>
              <a:gd name="connsiteX6" fmla="*/ 0 w 3108304"/>
              <a:gd name="connsiteY6" fmla="*/ 1643822 h 3266859"/>
              <a:gd name="connsiteX0" fmla="*/ 0 w 3086335"/>
              <a:gd name="connsiteY0" fmla="*/ 1643822 h 3266859"/>
              <a:gd name="connsiteX1" fmla="*/ 771128 w 3086335"/>
              <a:gd name="connsiteY1" fmla="*/ 101566 h 3266859"/>
              <a:gd name="connsiteX2" fmla="*/ 2313385 w 3086335"/>
              <a:gd name="connsiteY2" fmla="*/ 101566 h 3266859"/>
              <a:gd name="connsiteX3" fmla="*/ 3084513 w 3086335"/>
              <a:gd name="connsiteY3" fmla="*/ 1643822 h 3266859"/>
              <a:gd name="connsiteX4" fmla="*/ 2313385 w 3086335"/>
              <a:gd name="connsiteY4" fmla="*/ 3186077 h 3266859"/>
              <a:gd name="connsiteX5" fmla="*/ 560113 w 3086335"/>
              <a:gd name="connsiteY5" fmla="*/ 2874577 h 3266859"/>
              <a:gd name="connsiteX6" fmla="*/ 0 w 3086335"/>
              <a:gd name="connsiteY6" fmla="*/ 1643822 h 3266859"/>
              <a:gd name="connsiteX0" fmla="*/ 0 w 3086335"/>
              <a:gd name="connsiteY0" fmla="*/ 1643822 h 3266859"/>
              <a:gd name="connsiteX1" fmla="*/ 771128 w 3086335"/>
              <a:gd name="connsiteY1" fmla="*/ 101566 h 3266859"/>
              <a:gd name="connsiteX2" fmla="*/ 2313385 w 3086335"/>
              <a:gd name="connsiteY2" fmla="*/ 101566 h 3266859"/>
              <a:gd name="connsiteX3" fmla="*/ 3084513 w 3086335"/>
              <a:gd name="connsiteY3" fmla="*/ 1643822 h 3266859"/>
              <a:gd name="connsiteX4" fmla="*/ 2313385 w 3086335"/>
              <a:gd name="connsiteY4" fmla="*/ 3186077 h 3266859"/>
              <a:gd name="connsiteX5" fmla="*/ 560113 w 3086335"/>
              <a:gd name="connsiteY5" fmla="*/ 2874577 h 3266859"/>
              <a:gd name="connsiteX6" fmla="*/ 0 w 3086335"/>
              <a:gd name="connsiteY6" fmla="*/ 1643822 h 3266859"/>
              <a:gd name="connsiteX0" fmla="*/ 0 w 3036093"/>
              <a:gd name="connsiteY0" fmla="*/ 1363219 h 3266859"/>
              <a:gd name="connsiteX1" fmla="*/ 720886 w 3036093"/>
              <a:gd name="connsiteY1" fmla="*/ 101566 h 3266859"/>
              <a:gd name="connsiteX2" fmla="*/ 2263143 w 3036093"/>
              <a:gd name="connsiteY2" fmla="*/ 101566 h 3266859"/>
              <a:gd name="connsiteX3" fmla="*/ 3034271 w 3036093"/>
              <a:gd name="connsiteY3" fmla="*/ 1643822 h 3266859"/>
              <a:gd name="connsiteX4" fmla="*/ 2263143 w 3036093"/>
              <a:gd name="connsiteY4" fmla="*/ 3186077 h 3266859"/>
              <a:gd name="connsiteX5" fmla="*/ 509871 w 3036093"/>
              <a:gd name="connsiteY5" fmla="*/ 2874577 h 3266859"/>
              <a:gd name="connsiteX6" fmla="*/ 0 w 3036093"/>
              <a:gd name="connsiteY6" fmla="*/ 1363219 h 3266859"/>
              <a:gd name="connsiteX0" fmla="*/ 3688 w 3039781"/>
              <a:gd name="connsiteY0" fmla="*/ 1363219 h 3266859"/>
              <a:gd name="connsiteX1" fmla="*/ 724574 w 3039781"/>
              <a:gd name="connsiteY1" fmla="*/ 101566 h 3266859"/>
              <a:gd name="connsiteX2" fmla="*/ 2266831 w 3039781"/>
              <a:gd name="connsiteY2" fmla="*/ 101566 h 3266859"/>
              <a:gd name="connsiteX3" fmla="*/ 3037959 w 3039781"/>
              <a:gd name="connsiteY3" fmla="*/ 1643822 h 3266859"/>
              <a:gd name="connsiteX4" fmla="*/ 2266831 w 3039781"/>
              <a:gd name="connsiteY4" fmla="*/ 3186077 h 3266859"/>
              <a:gd name="connsiteX5" fmla="*/ 513559 w 3039781"/>
              <a:gd name="connsiteY5" fmla="*/ 2874577 h 3266859"/>
              <a:gd name="connsiteX6" fmla="*/ 3688 w 3039781"/>
              <a:gd name="connsiteY6" fmla="*/ 1363219 h 3266859"/>
              <a:gd name="connsiteX0" fmla="*/ 3688 w 3040020"/>
              <a:gd name="connsiteY0" fmla="*/ 1363219 h 3266859"/>
              <a:gd name="connsiteX1" fmla="*/ 724574 w 3040020"/>
              <a:gd name="connsiteY1" fmla="*/ 101566 h 3266859"/>
              <a:gd name="connsiteX2" fmla="*/ 2266831 w 3040020"/>
              <a:gd name="connsiteY2" fmla="*/ 101566 h 3266859"/>
              <a:gd name="connsiteX3" fmla="*/ 3037959 w 3040020"/>
              <a:gd name="connsiteY3" fmla="*/ 1643822 h 3266859"/>
              <a:gd name="connsiteX4" fmla="*/ 2266831 w 3040020"/>
              <a:gd name="connsiteY4" fmla="*/ 3186077 h 3266859"/>
              <a:gd name="connsiteX5" fmla="*/ 513559 w 3040020"/>
              <a:gd name="connsiteY5" fmla="*/ 2874577 h 3266859"/>
              <a:gd name="connsiteX6" fmla="*/ 3688 w 3040020"/>
              <a:gd name="connsiteY6" fmla="*/ 1363219 h 3266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40020" h="3266859">
                <a:moveTo>
                  <a:pt x="3688" y="1363219"/>
                </a:moveTo>
                <a:cubicBezTo>
                  <a:pt x="39668" y="587877"/>
                  <a:pt x="387144" y="324249"/>
                  <a:pt x="724574" y="101566"/>
                </a:cubicBezTo>
                <a:cubicBezTo>
                  <a:pt x="1118080" y="-99401"/>
                  <a:pt x="1762794" y="51324"/>
                  <a:pt x="2266831" y="101566"/>
                </a:cubicBezTo>
                <a:cubicBezTo>
                  <a:pt x="2875566" y="250917"/>
                  <a:pt x="3062270" y="1149834"/>
                  <a:pt x="3037959" y="1643822"/>
                </a:cubicBezTo>
                <a:cubicBezTo>
                  <a:pt x="2991932" y="2188052"/>
                  <a:pt x="2815276" y="3053830"/>
                  <a:pt x="2266831" y="3186077"/>
                </a:cubicBezTo>
                <a:cubicBezTo>
                  <a:pt x="1551778" y="3316706"/>
                  <a:pt x="766387" y="3336801"/>
                  <a:pt x="513559" y="2874577"/>
                </a:cubicBezTo>
                <a:cubicBezTo>
                  <a:pt x="326854" y="2310250"/>
                  <a:pt x="-40720" y="2082974"/>
                  <a:pt x="3688" y="1363219"/>
                </a:cubicBezTo>
                <a:close/>
              </a:path>
            </a:pathLst>
          </a:custGeom>
        </p:spPr>
      </p:pic>
      <p:pic>
        <p:nvPicPr>
          <p:cNvPr id="9" name="Picture Placeholder 8">
            <a:extLst>
              <a:ext uri="{FF2B5EF4-FFF2-40B4-BE49-F238E27FC236}">
                <a16:creationId xmlns:a16="http://schemas.microsoft.com/office/drawing/2014/main" id="{12B30BDD-3FB8-C42C-5BC1-D50E3645576E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9335" y="3963497"/>
            <a:ext cx="2437737" cy="2345228"/>
          </a:xfrm>
          <a:custGeom>
            <a:avLst/>
            <a:gdLst>
              <a:gd name="connsiteX0" fmla="*/ 0 w 3084513"/>
              <a:gd name="connsiteY0" fmla="*/ 1542257 h 3084513"/>
              <a:gd name="connsiteX1" fmla="*/ 771128 w 3084513"/>
              <a:gd name="connsiteY1" fmla="*/ 1 h 3084513"/>
              <a:gd name="connsiteX2" fmla="*/ 2313385 w 3084513"/>
              <a:gd name="connsiteY2" fmla="*/ 1 h 3084513"/>
              <a:gd name="connsiteX3" fmla="*/ 3084513 w 3084513"/>
              <a:gd name="connsiteY3" fmla="*/ 1542257 h 3084513"/>
              <a:gd name="connsiteX4" fmla="*/ 2313385 w 3084513"/>
              <a:gd name="connsiteY4" fmla="*/ 3084512 h 3084513"/>
              <a:gd name="connsiteX5" fmla="*/ 771128 w 3084513"/>
              <a:gd name="connsiteY5" fmla="*/ 3084512 h 3084513"/>
              <a:gd name="connsiteX6" fmla="*/ 0 w 3084513"/>
              <a:gd name="connsiteY6" fmla="*/ 1542257 h 3084513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631574 h 3173829"/>
              <a:gd name="connsiteX1" fmla="*/ 771128 w 3084513"/>
              <a:gd name="connsiteY1" fmla="*/ 89318 h 3173829"/>
              <a:gd name="connsiteX2" fmla="*/ 2313385 w 3084513"/>
              <a:gd name="connsiteY2" fmla="*/ 89318 h 3173829"/>
              <a:gd name="connsiteX3" fmla="*/ 3084513 w 3084513"/>
              <a:gd name="connsiteY3" fmla="*/ 1631574 h 3173829"/>
              <a:gd name="connsiteX4" fmla="*/ 2313385 w 3084513"/>
              <a:gd name="connsiteY4" fmla="*/ 3173829 h 3173829"/>
              <a:gd name="connsiteX5" fmla="*/ 771128 w 3084513"/>
              <a:gd name="connsiteY5" fmla="*/ 3173829 h 3173829"/>
              <a:gd name="connsiteX6" fmla="*/ 0 w 3084513"/>
              <a:gd name="connsiteY6" fmla="*/ 1631574 h 3173829"/>
              <a:gd name="connsiteX0" fmla="*/ 0 w 3084513"/>
              <a:gd name="connsiteY0" fmla="*/ 1674806 h 3217061"/>
              <a:gd name="connsiteX1" fmla="*/ 771128 w 3084513"/>
              <a:gd name="connsiteY1" fmla="*/ 132550 h 3217061"/>
              <a:gd name="connsiteX2" fmla="*/ 2313385 w 3084513"/>
              <a:gd name="connsiteY2" fmla="*/ 132550 h 3217061"/>
              <a:gd name="connsiteX3" fmla="*/ 3084513 w 3084513"/>
              <a:gd name="connsiteY3" fmla="*/ 1674806 h 3217061"/>
              <a:gd name="connsiteX4" fmla="*/ 2313385 w 3084513"/>
              <a:gd name="connsiteY4" fmla="*/ 3217061 h 3217061"/>
              <a:gd name="connsiteX5" fmla="*/ 771128 w 3084513"/>
              <a:gd name="connsiteY5" fmla="*/ 3217061 h 3217061"/>
              <a:gd name="connsiteX6" fmla="*/ 0 w 3084513"/>
              <a:gd name="connsiteY6" fmla="*/ 1674806 h 3217061"/>
              <a:gd name="connsiteX0" fmla="*/ 0 w 3084513"/>
              <a:gd name="connsiteY0" fmla="*/ 1674806 h 3217061"/>
              <a:gd name="connsiteX1" fmla="*/ 771128 w 3084513"/>
              <a:gd name="connsiteY1" fmla="*/ 132550 h 3217061"/>
              <a:gd name="connsiteX2" fmla="*/ 2313385 w 3084513"/>
              <a:gd name="connsiteY2" fmla="*/ 132550 h 3217061"/>
              <a:gd name="connsiteX3" fmla="*/ 3084513 w 3084513"/>
              <a:gd name="connsiteY3" fmla="*/ 1674806 h 3217061"/>
              <a:gd name="connsiteX4" fmla="*/ 2313385 w 3084513"/>
              <a:gd name="connsiteY4" fmla="*/ 3217061 h 3217061"/>
              <a:gd name="connsiteX5" fmla="*/ 771128 w 3084513"/>
              <a:gd name="connsiteY5" fmla="*/ 3217061 h 3217061"/>
              <a:gd name="connsiteX6" fmla="*/ 0 w 3084513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75118"/>
              <a:gd name="connsiteX1" fmla="*/ 771128 w 3101544"/>
              <a:gd name="connsiteY1" fmla="*/ 132550 h 3275118"/>
              <a:gd name="connsiteX2" fmla="*/ 2313385 w 3101544"/>
              <a:gd name="connsiteY2" fmla="*/ 132550 h 3275118"/>
              <a:gd name="connsiteX3" fmla="*/ 3084513 w 3101544"/>
              <a:gd name="connsiteY3" fmla="*/ 1674806 h 3275118"/>
              <a:gd name="connsiteX4" fmla="*/ 2313385 w 3101544"/>
              <a:gd name="connsiteY4" fmla="*/ 3217061 h 3275118"/>
              <a:gd name="connsiteX5" fmla="*/ 771128 w 3101544"/>
              <a:gd name="connsiteY5" fmla="*/ 3217061 h 3275118"/>
              <a:gd name="connsiteX6" fmla="*/ 0 w 3101544"/>
              <a:gd name="connsiteY6" fmla="*/ 1674806 h 3275118"/>
              <a:gd name="connsiteX0" fmla="*/ 0 w 3101544"/>
              <a:gd name="connsiteY0" fmla="*/ 1674806 h 3238376"/>
              <a:gd name="connsiteX1" fmla="*/ 771128 w 3101544"/>
              <a:gd name="connsiteY1" fmla="*/ 132550 h 3238376"/>
              <a:gd name="connsiteX2" fmla="*/ 2313385 w 3101544"/>
              <a:gd name="connsiteY2" fmla="*/ 132550 h 3238376"/>
              <a:gd name="connsiteX3" fmla="*/ 3084513 w 3101544"/>
              <a:gd name="connsiteY3" fmla="*/ 1674806 h 3238376"/>
              <a:gd name="connsiteX4" fmla="*/ 2313385 w 3101544"/>
              <a:gd name="connsiteY4" fmla="*/ 3217061 h 3238376"/>
              <a:gd name="connsiteX5" fmla="*/ 560113 w 3101544"/>
              <a:gd name="connsiteY5" fmla="*/ 2835223 h 3238376"/>
              <a:gd name="connsiteX6" fmla="*/ 0 w 3101544"/>
              <a:gd name="connsiteY6" fmla="*/ 1674806 h 3238376"/>
              <a:gd name="connsiteX0" fmla="*/ 0 w 3101544"/>
              <a:gd name="connsiteY0" fmla="*/ 1674806 h 3257537"/>
              <a:gd name="connsiteX1" fmla="*/ 771128 w 3101544"/>
              <a:gd name="connsiteY1" fmla="*/ 132550 h 3257537"/>
              <a:gd name="connsiteX2" fmla="*/ 2313385 w 3101544"/>
              <a:gd name="connsiteY2" fmla="*/ 132550 h 3257537"/>
              <a:gd name="connsiteX3" fmla="*/ 3084513 w 3101544"/>
              <a:gd name="connsiteY3" fmla="*/ 1674806 h 3257537"/>
              <a:gd name="connsiteX4" fmla="*/ 2313385 w 3101544"/>
              <a:gd name="connsiteY4" fmla="*/ 3217061 h 3257537"/>
              <a:gd name="connsiteX5" fmla="*/ 560113 w 3101544"/>
              <a:gd name="connsiteY5" fmla="*/ 2835223 h 3257537"/>
              <a:gd name="connsiteX6" fmla="*/ 0 w 3101544"/>
              <a:gd name="connsiteY6" fmla="*/ 1674806 h 3257537"/>
              <a:gd name="connsiteX0" fmla="*/ 0 w 3101544"/>
              <a:gd name="connsiteY0" fmla="*/ 1674806 h 3279556"/>
              <a:gd name="connsiteX1" fmla="*/ 771128 w 3101544"/>
              <a:gd name="connsiteY1" fmla="*/ 132550 h 3279556"/>
              <a:gd name="connsiteX2" fmla="*/ 2313385 w 3101544"/>
              <a:gd name="connsiteY2" fmla="*/ 132550 h 3279556"/>
              <a:gd name="connsiteX3" fmla="*/ 3084513 w 3101544"/>
              <a:gd name="connsiteY3" fmla="*/ 1674806 h 3279556"/>
              <a:gd name="connsiteX4" fmla="*/ 2313385 w 3101544"/>
              <a:gd name="connsiteY4" fmla="*/ 3217061 h 3279556"/>
              <a:gd name="connsiteX5" fmla="*/ 560113 w 3101544"/>
              <a:gd name="connsiteY5" fmla="*/ 2835223 h 3279556"/>
              <a:gd name="connsiteX6" fmla="*/ 0 w 3101544"/>
              <a:gd name="connsiteY6" fmla="*/ 1674806 h 3279556"/>
              <a:gd name="connsiteX0" fmla="*/ 0 w 3101544"/>
              <a:gd name="connsiteY0" fmla="*/ 1674806 h 3297843"/>
              <a:gd name="connsiteX1" fmla="*/ 771128 w 3101544"/>
              <a:gd name="connsiteY1" fmla="*/ 132550 h 3297843"/>
              <a:gd name="connsiteX2" fmla="*/ 2313385 w 3101544"/>
              <a:gd name="connsiteY2" fmla="*/ 132550 h 3297843"/>
              <a:gd name="connsiteX3" fmla="*/ 3084513 w 3101544"/>
              <a:gd name="connsiteY3" fmla="*/ 1674806 h 3297843"/>
              <a:gd name="connsiteX4" fmla="*/ 2313385 w 3101544"/>
              <a:gd name="connsiteY4" fmla="*/ 3217061 h 3297843"/>
              <a:gd name="connsiteX5" fmla="*/ 560113 w 3101544"/>
              <a:gd name="connsiteY5" fmla="*/ 2905561 h 3297843"/>
              <a:gd name="connsiteX6" fmla="*/ 0 w 3101544"/>
              <a:gd name="connsiteY6" fmla="*/ 1674806 h 3297843"/>
              <a:gd name="connsiteX0" fmla="*/ 0 w 3101544"/>
              <a:gd name="connsiteY0" fmla="*/ 1674806 h 3297843"/>
              <a:gd name="connsiteX1" fmla="*/ 771128 w 3101544"/>
              <a:gd name="connsiteY1" fmla="*/ 132550 h 3297843"/>
              <a:gd name="connsiteX2" fmla="*/ 2313385 w 3101544"/>
              <a:gd name="connsiteY2" fmla="*/ 132550 h 3297843"/>
              <a:gd name="connsiteX3" fmla="*/ 3084513 w 3101544"/>
              <a:gd name="connsiteY3" fmla="*/ 1674806 h 3297843"/>
              <a:gd name="connsiteX4" fmla="*/ 2313385 w 3101544"/>
              <a:gd name="connsiteY4" fmla="*/ 3217061 h 3297843"/>
              <a:gd name="connsiteX5" fmla="*/ 560113 w 3101544"/>
              <a:gd name="connsiteY5" fmla="*/ 2905561 h 3297843"/>
              <a:gd name="connsiteX6" fmla="*/ 0 w 3101544"/>
              <a:gd name="connsiteY6" fmla="*/ 1674806 h 3297843"/>
              <a:gd name="connsiteX0" fmla="*/ 0 w 3108304"/>
              <a:gd name="connsiteY0" fmla="*/ 1674806 h 3297843"/>
              <a:gd name="connsiteX1" fmla="*/ 771128 w 3108304"/>
              <a:gd name="connsiteY1" fmla="*/ 132550 h 3297843"/>
              <a:gd name="connsiteX2" fmla="*/ 2313385 w 3108304"/>
              <a:gd name="connsiteY2" fmla="*/ 132550 h 3297843"/>
              <a:gd name="connsiteX3" fmla="*/ 3084513 w 3108304"/>
              <a:gd name="connsiteY3" fmla="*/ 1674806 h 3297843"/>
              <a:gd name="connsiteX4" fmla="*/ 2313385 w 3108304"/>
              <a:gd name="connsiteY4" fmla="*/ 3217061 h 3297843"/>
              <a:gd name="connsiteX5" fmla="*/ 560113 w 3108304"/>
              <a:gd name="connsiteY5" fmla="*/ 2905561 h 3297843"/>
              <a:gd name="connsiteX6" fmla="*/ 0 w 3108304"/>
              <a:gd name="connsiteY6" fmla="*/ 1674806 h 3297843"/>
              <a:gd name="connsiteX0" fmla="*/ 0 w 3108304"/>
              <a:gd name="connsiteY0" fmla="*/ 1643822 h 3266859"/>
              <a:gd name="connsiteX1" fmla="*/ 771128 w 3108304"/>
              <a:gd name="connsiteY1" fmla="*/ 101566 h 3266859"/>
              <a:gd name="connsiteX2" fmla="*/ 2313385 w 3108304"/>
              <a:gd name="connsiteY2" fmla="*/ 101566 h 3266859"/>
              <a:gd name="connsiteX3" fmla="*/ 3084513 w 3108304"/>
              <a:gd name="connsiteY3" fmla="*/ 1643822 h 3266859"/>
              <a:gd name="connsiteX4" fmla="*/ 2313385 w 3108304"/>
              <a:gd name="connsiteY4" fmla="*/ 3186077 h 3266859"/>
              <a:gd name="connsiteX5" fmla="*/ 560113 w 3108304"/>
              <a:gd name="connsiteY5" fmla="*/ 2874577 h 3266859"/>
              <a:gd name="connsiteX6" fmla="*/ 0 w 3108304"/>
              <a:gd name="connsiteY6" fmla="*/ 1643822 h 3266859"/>
              <a:gd name="connsiteX0" fmla="*/ 0 w 3086335"/>
              <a:gd name="connsiteY0" fmla="*/ 1643822 h 3266859"/>
              <a:gd name="connsiteX1" fmla="*/ 771128 w 3086335"/>
              <a:gd name="connsiteY1" fmla="*/ 101566 h 3266859"/>
              <a:gd name="connsiteX2" fmla="*/ 2313385 w 3086335"/>
              <a:gd name="connsiteY2" fmla="*/ 101566 h 3266859"/>
              <a:gd name="connsiteX3" fmla="*/ 3084513 w 3086335"/>
              <a:gd name="connsiteY3" fmla="*/ 1643822 h 3266859"/>
              <a:gd name="connsiteX4" fmla="*/ 2313385 w 3086335"/>
              <a:gd name="connsiteY4" fmla="*/ 3186077 h 3266859"/>
              <a:gd name="connsiteX5" fmla="*/ 560113 w 3086335"/>
              <a:gd name="connsiteY5" fmla="*/ 2874577 h 3266859"/>
              <a:gd name="connsiteX6" fmla="*/ 0 w 3086335"/>
              <a:gd name="connsiteY6" fmla="*/ 1643822 h 3266859"/>
              <a:gd name="connsiteX0" fmla="*/ 0 w 3086335"/>
              <a:gd name="connsiteY0" fmla="*/ 1643822 h 3266859"/>
              <a:gd name="connsiteX1" fmla="*/ 771128 w 3086335"/>
              <a:gd name="connsiteY1" fmla="*/ 101566 h 3266859"/>
              <a:gd name="connsiteX2" fmla="*/ 2313385 w 3086335"/>
              <a:gd name="connsiteY2" fmla="*/ 101566 h 3266859"/>
              <a:gd name="connsiteX3" fmla="*/ 3084513 w 3086335"/>
              <a:gd name="connsiteY3" fmla="*/ 1643822 h 3266859"/>
              <a:gd name="connsiteX4" fmla="*/ 2313385 w 3086335"/>
              <a:gd name="connsiteY4" fmla="*/ 3186077 h 3266859"/>
              <a:gd name="connsiteX5" fmla="*/ 560113 w 3086335"/>
              <a:gd name="connsiteY5" fmla="*/ 2874577 h 3266859"/>
              <a:gd name="connsiteX6" fmla="*/ 0 w 3086335"/>
              <a:gd name="connsiteY6" fmla="*/ 1643822 h 3266859"/>
              <a:gd name="connsiteX0" fmla="*/ 0 w 3036093"/>
              <a:gd name="connsiteY0" fmla="*/ 1363219 h 3266859"/>
              <a:gd name="connsiteX1" fmla="*/ 720886 w 3036093"/>
              <a:gd name="connsiteY1" fmla="*/ 101566 h 3266859"/>
              <a:gd name="connsiteX2" fmla="*/ 2263143 w 3036093"/>
              <a:gd name="connsiteY2" fmla="*/ 101566 h 3266859"/>
              <a:gd name="connsiteX3" fmla="*/ 3034271 w 3036093"/>
              <a:gd name="connsiteY3" fmla="*/ 1643822 h 3266859"/>
              <a:gd name="connsiteX4" fmla="*/ 2263143 w 3036093"/>
              <a:gd name="connsiteY4" fmla="*/ 3186077 h 3266859"/>
              <a:gd name="connsiteX5" fmla="*/ 509871 w 3036093"/>
              <a:gd name="connsiteY5" fmla="*/ 2874577 h 3266859"/>
              <a:gd name="connsiteX6" fmla="*/ 0 w 3036093"/>
              <a:gd name="connsiteY6" fmla="*/ 1363219 h 3266859"/>
              <a:gd name="connsiteX0" fmla="*/ 3688 w 3039781"/>
              <a:gd name="connsiteY0" fmla="*/ 1363219 h 3266859"/>
              <a:gd name="connsiteX1" fmla="*/ 724574 w 3039781"/>
              <a:gd name="connsiteY1" fmla="*/ 101566 h 3266859"/>
              <a:gd name="connsiteX2" fmla="*/ 2266831 w 3039781"/>
              <a:gd name="connsiteY2" fmla="*/ 101566 h 3266859"/>
              <a:gd name="connsiteX3" fmla="*/ 3037959 w 3039781"/>
              <a:gd name="connsiteY3" fmla="*/ 1643822 h 3266859"/>
              <a:gd name="connsiteX4" fmla="*/ 2266831 w 3039781"/>
              <a:gd name="connsiteY4" fmla="*/ 3186077 h 3266859"/>
              <a:gd name="connsiteX5" fmla="*/ 513559 w 3039781"/>
              <a:gd name="connsiteY5" fmla="*/ 2874577 h 3266859"/>
              <a:gd name="connsiteX6" fmla="*/ 3688 w 3039781"/>
              <a:gd name="connsiteY6" fmla="*/ 1363219 h 3266859"/>
              <a:gd name="connsiteX0" fmla="*/ 3688 w 3040020"/>
              <a:gd name="connsiteY0" fmla="*/ 1363219 h 3266859"/>
              <a:gd name="connsiteX1" fmla="*/ 724574 w 3040020"/>
              <a:gd name="connsiteY1" fmla="*/ 101566 h 3266859"/>
              <a:gd name="connsiteX2" fmla="*/ 2266831 w 3040020"/>
              <a:gd name="connsiteY2" fmla="*/ 101566 h 3266859"/>
              <a:gd name="connsiteX3" fmla="*/ 3037959 w 3040020"/>
              <a:gd name="connsiteY3" fmla="*/ 1643822 h 3266859"/>
              <a:gd name="connsiteX4" fmla="*/ 2266831 w 3040020"/>
              <a:gd name="connsiteY4" fmla="*/ 3186077 h 3266859"/>
              <a:gd name="connsiteX5" fmla="*/ 513559 w 3040020"/>
              <a:gd name="connsiteY5" fmla="*/ 2874577 h 3266859"/>
              <a:gd name="connsiteX6" fmla="*/ 3688 w 3040020"/>
              <a:gd name="connsiteY6" fmla="*/ 1363219 h 3266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40020" h="3266859">
                <a:moveTo>
                  <a:pt x="3688" y="1363219"/>
                </a:moveTo>
                <a:cubicBezTo>
                  <a:pt x="39668" y="587877"/>
                  <a:pt x="387144" y="324249"/>
                  <a:pt x="724574" y="101566"/>
                </a:cubicBezTo>
                <a:cubicBezTo>
                  <a:pt x="1118080" y="-99401"/>
                  <a:pt x="1762794" y="51324"/>
                  <a:pt x="2266831" y="101566"/>
                </a:cubicBezTo>
                <a:cubicBezTo>
                  <a:pt x="2875566" y="250917"/>
                  <a:pt x="3062270" y="1149834"/>
                  <a:pt x="3037959" y="1643822"/>
                </a:cubicBezTo>
                <a:cubicBezTo>
                  <a:pt x="2991932" y="2188052"/>
                  <a:pt x="2815276" y="3053830"/>
                  <a:pt x="2266831" y="3186077"/>
                </a:cubicBezTo>
                <a:cubicBezTo>
                  <a:pt x="1551778" y="3316706"/>
                  <a:pt x="766387" y="3336801"/>
                  <a:pt x="513559" y="2874577"/>
                </a:cubicBezTo>
                <a:cubicBezTo>
                  <a:pt x="326854" y="2310250"/>
                  <a:pt x="-40720" y="2082974"/>
                  <a:pt x="3688" y="1363219"/>
                </a:cubicBezTo>
                <a:close/>
              </a:path>
            </a:pathLst>
          </a:custGeom>
        </p:spPr>
      </p:pic>
      <p:pic>
        <p:nvPicPr>
          <p:cNvPr id="10" name="Untitled design (19)">
            <a:hlinkClick r:id="" action="ppaction://media"/>
            <a:extLst>
              <a:ext uri="{FF2B5EF4-FFF2-40B4-BE49-F238E27FC236}">
                <a16:creationId xmlns:a16="http://schemas.microsoft.com/office/drawing/2014/main" id="{F9C8FB77-0476-61B3-4B62-86C2246B2AE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rcRect r="10033"/>
          <a:stretch/>
        </p:blipFill>
        <p:spPr>
          <a:xfrm>
            <a:off x="3062176" y="1237628"/>
            <a:ext cx="3015850" cy="2514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0531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00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3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video>
              <p:cMediaNode vol="80000">
                <p:cTn id="24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8">
            <a:extLst>
              <a:ext uri="{FF2B5EF4-FFF2-40B4-BE49-F238E27FC236}">
                <a16:creationId xmlns:a16="http://schemas.microsoft.com/office/drawing/2014/main" id="{37AE5BB4-8C29-33A6-EB8C-BF3906E3154C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917700" y="1287442"/>
            <a:ext cx="5118100" cy="4923875"/>
          </a:xfrm>
          <a:custGeom>
            <a:avLst/>
            <a:gdLst>
              <a:gd name="connsiteX0" fmla="*/ 0 w 3084513"/>
              <a:gd name="connsiteY0" fmla="*/ 1542257 h 3084513"/>
              <a:gd name="connsiteX1" fmla="*/ 771128 w 3084513"/>
              <a:gd name="connsiteY1" fmla="*/ 1 h 3084513"/>
              <a:gd name="connsiteX2" fmla="*/ 2313385 w 3084513"/>
              <a:gd name="connsiteY2" fmla="*/ 1 h 3084513"/>
              <a:gd name="connsiteX3" fmla="*/ 3084513 w 3084513"/>
              <a:gd name="connsiteY3" fmla="*/ 1542257 h 3084513"/>
              <a:gd name="connsiteX4" fmla="*/ 2313385 w 3084513"/>
              <a:gd name="connsiteY4" fmla="*/ 3084512 h 3084513"/>
              <a:gd name="connsiteX5" fmla="*/ 771128 w 3084513"/>
              <a:gd name="connsiteY5" fmla="*/ 3084512 h 3084513"/>
              <a:gd name="connsiteX6" fmla="*/ 0 w 3084513"/>
              <a:gd name="connsiteY6" fmla="*/ 1542257 h 3084513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631574 h 3173829"/>
              <a:gd name="connsiteX1" fmla="*/ 771128 w 3084513"/>
              <a:gd name="connsiteY1" fmla="*/ 89318 h 3173829"/>
              <a:gd name="connsiteX2" fmla="*/ 2313385 w 3084513"/>
              <a:gd name="connsiteY2" fmla="*/ 89318 h 3173829"/>
              <a:gd name="connsiteX3" fmla="*/ 3084513 w 3084513"/>
              <a:gd name="connsiteY3" fmla="*/ 1631574 h 3173829"/>
              <a:gd name="connsiteX4" fmla="*/ 2313385 w 3084513"/>
              <a:gd name="connsiteY4" fmla="*/ 3173829 h 3173829"/>
              <a:gd name="connsiteX5" fmla="*/ 771128 w 3084513"/>
              <a:gd name="connsiteY5" fmla="*/ 3173829 h 3173829"/>
              <a:gd name="connsiteX6" fmla="*/ 0 w 3084513"/>
              <a:gd name="connsiteY6" fmla="*/ 1631574 h 3173829"/>
              <a:gd name="connsiteX0" fmla="*/ 0 w 3084513"/>
              <a:gd name="connsiteY0" fmla="*/ 1674806 h 3217061"/>
              <a:gd name="connsiteX1" fmla="*/ 771128 w 3084513"/>
              <a:gd name="connsiteY1" fmla="*/ 132550 h 3217061"/>
              <a:gd name="connsiteX2" fmla="*/ 2313385 w 3084513"/>
              <a:gd name="connsiteY2" fmla="*/ 132550 h 3217061"/>
              <a:gd name="connsiteX3" fmla="*/ 3084513 w 3084513"/>
              <a:gd name="connsiteY3" fmla="*/ 1674806 h 3217061"/>
              <a:gd name="connsiteX4" fmla="*/ 2313385 w 3084513"/>
              <a:gd name="connsiteY4" fmla="*/ 3217061 h 3217061"/>
              <a:gd name="connsiteX5" fmla="*/ 771128 w 3084513"/>
              <a:gd name="connsiteY5" fmla="*/ 3217061 h 3217061"/>
              <a:gd name="connsiteX6" fmla="*/ 0 w 3084513"/>
              <a:gd name="connsiteY6" fmla="*/ 1674806 h 3217061"/>
              <a:gd name="connsiteX0" fmla="*/ 0 w 3084513"/>
              <a:gd name="connsiteY0" fmla="*/ 1674806 h 3217061"/>
              <a:gd name="connsiteX1" fmla="*/ 771128 w 3084513"/>
              <a:gd name="connsiteY1" fmla="*/ 132550 h 3217061"/>
              <a:gd name="connsiteX2" fmla="*/ 2313385 w 3084513"/>
              <a:gd name="connsiteY2" fmla="*/ 132550 h 3217061"/>
              <a:gd name="connsiteX3" fmla="*/ 3084513 w 3084513"/>
              <a:gd name="connsiteY3" fmla="*/ 1674806 h 3217061"/>
              <a:gd name="connsiteX4" fmla="*/ 2313385 w 3084513"/>
              <a:gd name="connsiteY4" fmla="*/ 3217061 h 3217061"/>
              <a:gd name="connsiteX5" fmla="*/ 771128 w 3084513"/>
              <a:gd name="connsiteY5" fmla="*/ 3217061 h 3217061"/>
              <a:gd name="connsiteX6" fmla="*/ 0 w 3084513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75118"/>
              <a:gd name="connsiteX1" fmla="*/ 771128 w 3101544"/>
              <a:gd name="connsiteY1" fmla="*/ 132550 h 3275118"/>
              <a:gd name="connsiteX2" fmla="*/ 2313385 w 3101544"/>
              <a:gd name="connsiteY2" fmla="*/ 132550 h 3275118"/>
              <a:gd name="connsiteX3" fmla="*/ 3084513 w 3101544"/>
              <a:gd name="connsiteY3" fmla="*/ 1674806 h 3275118"/>
              <a:gd name="connsiteX4" fmla="*/ 2313385 w 3101544"/>
              <a:gd name="connsiteY4" fmla="*/ 3217061 h 3275118"/>
              <a:gd name="connsiteX5" fmla="*/ 771128 w 3101544"/>
              <a:gd name="connsiteY5" fmla="*/ 3217061 h 3275118"/>
              <a:gd name="connsiteX6" fmla="*/ 0 w 3101544"/>
              <a:gd name="connsiteY6" fmla="*/ 1674806 h 3275118"/>
              <a:gd name="connsiteX0" fmla="*/ 0 w 3101544"/>
              <a:gd name="connsiteY0" fmla="*/ 1674806 h 3238376"/>
              <a:gd name="connsiteX1" fmla="*/ 771128 w 3101544"/>
              <a:gd name="connsiteY1" fmla="*/ 132550 h 3238376"/>
              <a:gd name="connsiteX2" fmla="*/ 2313385 w 3101544"/>
              <a:gd name="connsiteY2" fmla="*/ 132550 h 3238376"/>
              <a:gd name="connsiteX3" fmla="*/ 3084513 w 3101544"/>
              <a:gd name="connsiteY3" fmla="*/ 1674806 h 3238376"/>
              <a:gd name="connsiteX4" fmla="*/ 2313385 w 3101544"/>
              <a:gd name="connsiteY4" fmla="*/ 3217061 h 3238376"/>
              <a:gd name="connsiteX5" fmla="*/ 560113 w 3101544"/>
              <a:gd name="connsiteY5" fmla="*/ 2835223 h 3238376"/>
              <a:gd name="connsiteX6" fmla="*/ 0 w 3101544"/>
              <a:gd name="connsiteY6" fmla="*/ 1674806 h 3238376"/>
              <a:gd name="connsiteX0" fmla="*/ 0 w 3101544"/>
              <a:gd name="connsiteY0" fmla="*/ 1674806 h 3257537"/>
              <a:gd name="connsiteX1" fmla="*/ 771128 w 3101544"/>
              <a:gd name="connsiteY1" fmla="*/ 132550 h 3257537"/>
              <a:gd name="connsiteX2" fmla="*/ 2313385 w 3101544"/>
              <a:gd name="connsiteY2" fmla="*/ 132550 h 3257537"/>
              <a:gd name="connsiteX3" fmla="*/ 3084513 w 3101544"/>
              <a:gd name="connsiteY3" fmla="*/ 1674806 h 3257537"/>
              <a:gd name="connsiteX4" fmla="*/ 2313385 w 3101544"/>
              <a:gd name="connsiteY4" fmla="*/ 3217061 h 3257537"/>
              <a:gd name="connsiteX5" fmla="*/ 560113 w 3101544"/>
              <a:gd name="connsiteY5" fmla="*/ 2835223 h 3257537"/>
              <a:gd name="connsiteX6" fmla="*/ 0 w 3101544"/>
              <a:gd name="connsiteY6" fmla="*/ 1674806 h 3257537"/>
              <a:gd name="connsiteX0" fmla="*/ 0 w 3101544"/>
              <a:gd name="connsiteY0" fmla="*/ 1674806 h 3279556"/>
              <a:gd name="connsiteX1" fmla="*/ 771128 w 3101544"/>
              <a:gd name="connsiteY1" fmla="*/ 132550 h 3279556"/>
              <a:gd name="connsiteX2" fmla="*/ 2313385 w 3101544"/>
              <a:gd name="connsiteY2" fmla="*/ 132550 h 3279556"/>
              <a:gd name="connsiteX3" fmla="*/ 3084513 w 3101544"/>
              <a:gd name="connsiteY3" fmla="*/ 1674806 h 3279556"/>
              <a:gd name="connsiteX4" fmla="*/ 2313385 w 3101544"/>
              <a:gd name="connsiteY4" fmla="*/ 3217061 h 3279556"/>
              <a:gd name="connsiteX5" fmla="*/ 560113 w 3101544"/>
              <a:gd name="connsiteY5" fmla="*/ 2835223 h 3279556"/>
              <a:gd name="connsiteX6" fmla="*/ 0 w 3101544"/>
              <a:gd name="connsiteY6" fmla="*/ 1674806 h 3279556"/>
              <a:gd name="connsiteX0" fmla="*/ 0 w 3101544"/>
              <a:gd name="connsiteY0" fmla="*/ 1674806 h 3297843"/>
              <a:gd name="connsiteX1" fmla="*/ 771128 w 3101544"/>
              <a:gd name="connsiteY1" fmla="*/ 132550 h 3297843"/>
              <a:gd name="connsiteX2" fmla="*/ 2313385 w 3101544"/>
              <a:gd name="connsiteY2" fmla="*/ 132550 h 3297843"/>
              <a:gd name="connsiteX3" fmla="*/ 3084513 w 3101544"/>
              <a:gd name="connsiteY3" fmla="*/ 1674806 h 3297843"/>
              <a:gd name="connsiteX4" fmla="*/ 2313385 w 3101544"/>
              <a:gd name="connsiteY4" fmla="*/ 3217061 h 3297843"/>
              <a:gd name="connsiteX5" fmla="*/ 560113 w 3101544"/>
              <a:gd name="connsiteY5" fmla="*/ 2905561 h 3297843"/>
              <a:gd name="connsiteX6" fmla="*/ 0 w 3101544"/>
              <a:gd name="connsiteY6" fmla="*/ 1674806 h 3297843"/>
              <a:gd name="connsiteX0" fmla="*/ 0 w 3101544"/>
              <a:gd name="connsiteY0" fmla="*/ 1674806 h 3297843"/>
              <a:gd name="connsiteX1" fmla="*/ 771128 w 3101544"/>
              <a:gd name="connsiteY1" fmla="*/ 132550 h 3297843"/>
              <a:gd name="connsiteX2" fmla="*/ 2313385 w 3101544"/>
              <a:gd name="connsiteY2" fmla="*/ 132550 h 3297843"/>
              <a:gd name="connsiteX3" fmla="*/ 3084513 w 3101544"/>
              <a:gd name="connsiteY3" fmla="*/ 1674806 h 3297843"/>
              <a:gd name="connsiteX4" fmla="*/ 2313385 w 3101544"/>
              <a:gd name="connsiteY4" fmla="*/ 3217061 h 3297843"/>
              <a:gd name="connsiteX5" fmla="*/ 560113 w 3101544"/>
              <a:gd name="connsiteY5" fmla="*/ 2905561 h 3297843"/>
              <a:gd name="connsiteX6" fmla="*/ 0 w 3101544"/>
              <a:gd name="connsiteY6" fmla="*/ 1674806 h 3297843"/>
              <a:gd name="connsiteX0" fmla="*/ 0 w 3108304"/>
              <a:gd name="connsiteY0" fmla="*/ 1674806 h 3297843"/>
              <a:gd name="connsiteX1" fmla="*/ 771128 w 3108304"/>
              <a:gd name="connsiteY1" fmla="*/ 132550 h 3297843"/>
              <a:gd name="connsiteX2" fmla="*/ 2313385 w 3108304"/>
              <a:gd name="connsiteY2" fmla="*/ 132550 h 3297843"/>
              <a:gd name="connsiteX3" fmla="*/ 3084513 w 3108304"/>
              <a:gd name="connsiteY3" fmla="*/ 1674806 h 3297843"/>
              <a:gd name="connsiteX4" fmla="*/ 2313385 w 3108304"/>
              <a:gd name="connsiteY4" fmla="*/ 3217061 h 3297843"/>
              <a:gd name="connsiteX5" fmla="*/ 560113 w 3108304"/>
              <a:gd name="connsiteY5" fmla="*/ 2905561 h 3297843"/>
              <a:gd name="connsiteX6" fmla="*/ 0 w 3108304"/>
              <a:gd name="connsiteY6" fmla="*/ 1674806 h 3297843"/>
              <a:gd name="connsiteX0" fmla="*/ 0 w 3108304"/>
              <a:gd name="connsiteY0" fmla="*/ 1643822 h 3266859"/>
              <a:gd name="connsiteX1" fmla="*/ 771128 w 3108304"/>
              <a:gd name="connsiteY1" fmla="*/ 101566 h 3266859"/>
              <a:gd name="connsiteX2" fmla="*/ 2313385 w 3108304"/>
              <a:gd name="connsiteY2" fmla="*/ 101566 h 3266859"/>
              <a:gd name="connsiteX3" fmla="*/ 3084513 w 3108304"/>
              <a:gd name="connsiteY3" fmla="*/ 1643822 h 3266859"/>
              <a:gd name="connsiteX4" fmla="*/ 2313385 w 3108304"/>
              <a:gd name="connsiteY4" fmla="*/ 3186077 h 3266859"/>
              <a:gd name="connsiteX5" fmla="*/ 560113 w 3108304"/>
              <a:gd name="connsiteY5" fmla="*/ 2874577 h 3266859"/>
              <a:gd name="connsiteX6" fmla="*/ 0 w 3108304"/>
              <a:gd name="connsiteY6" fmla="*/ 1643822 h 3266859"/>
              <a:gd name="connsiteX0" fmla="*/ 0 w 3086335"/>
              <a:gd name="connsiteY0" fmla="*/ 1643822 h 3266859"/>
              <a:gd name="connsiteX1" fmla="*/ 771128 w 3086335"/>
              <a:gd name="connsiteY1" fmla="*/ 101566 h 3266859"/>
              <a:gd name="connsiteX2" fmla="*/ 2313385 w 3086335"/>
              <a:gd name="connsiteY2" fmla="*/ 101566 h 3266859"/>
              <a:gd name="connsiteX3" fmla="*/ 3084513 w 3086335"/>
              <a:gd name="connsiteY3" fmla="*/ 1643822 h 3266859"/>
              <a:gd name="connsiteX4" fmla="*/ 2313385 w 3086335"/>
              <a:gd name="connsiteY4" fmla="*/ 3186077 h 3266859"/>
              <a:gd name="connsiteX5" fmla="*/ 560113 w 3086335"/>
              <a:gd name="connsiteY5" fmla="*/ 2874577 h 3266859"/>
              <a:gd name="connsiteX6" fmla="*/ 0 w 3086335"/>
              <a:gd name="connsiteY6" fmla="*/ 1643822 h 3266859"/>
              <a:gd name="connsiteX0" fmla="*/ 0 w 3086335"/>
              <a:gd name="connsiteY0" fmla="*/ 1643822 h 3266859"/>
              <a:gd name="connsiteX1" fmla="*/ 771128 w 3086335"/>
              <a:gd name="connsiteY1" fmla="*/ 101566 h 3266859"/>
              <a:gd name="connsiteX2" fmla="*/ 2313385 w 3086335"/>
              <a:gd name="connsiteY2" fmla="*/ 101566 h 3266859"/>
              <a:gd name="connsiteX3" fmla="*/ 3084513 w 3086335"/>
              <a:gd name="connsiteY3" fmla="*/ 1643822 h 3266859"/>
              <a:gd name="connsiteX4" fmla="*/ 2313385 w 3086335"/>
              <a:gd name="connsiteY4" fmla="*/ 3186077 h 3266859"/>
              <a:gd name="connsiteX5" fmla="*/ 560113 w 3086335"/>
              <a:gd name="connsiteY5" fmla="*/ 2874577 h 3266859"/>
              <a:gd name="connsiteX6" fmla="*/ 0 w 3086335"/>
              <a:gd name="connsiteY6" fmla="*/ 1643822 h 3266859"/>
              <a:gd name="connsiteX0" fmla="*/ 0 w 3036093"/>
              <a:gd name="connsiteY0" fmla="*/ 1363219 h 3266859"/>
              <a:gd name="connsiteX1" fmla="*/ 720886 w 3036093"/>
              <a:gd name="connsiteY1" fmla="*/ 101566 h 3266859"/>
              <a:gd name="connsiteX2" fmla="*/ 2263143 w 3036093"/>
              <a:gd name="connsiteY2" fmla="*/ 101566 h 3266859"/>
              <a:gd name="connsiteX3" fmla="*/ 3034271 w 3036093"/>
              <a:gd name="connsiteY3" fmla="*/ 1643822 h 3266859"/>
              <a:gd name="connsiteX4" fmla="*/ 2263143 w 3036093"/>
              <a:gd name="connsiteY4" fmla="*/ 3186077 h 3266859"/>
              <a:gd name="connsiteX5" fmla="*/ 509871 w 3036093"/>
              <a:gd name="connsiteY5" fmla="*/ 2874577 h 3266859"/>
              <a:gd name="connsiteX6" fmla="*/ 0 w 3036093"/>
              <a:gd name="connsiteY6" fmla="*/ 1363219 h 3266859"/>
              <a:gd name="connsiteX0" fmla="*/ 3688 w 3039781"/>
              <a:gd name="connsiteY0" fmla="*/ 1363219 h 3266859"/>
              <a:gd name="connsiteX1" fmla="*/ 724574 w 3039781"/>
              <a:gd name="connsiteY1" fmla="*/ 101566 h 3266859"/>
              <a:gd name="connsiteX2" fmla="*/ 2266831 w 3039781"/>
              <a:gd name="connsiteY2" fmla="*/ 101566 h 3266859"/>
              <a:gd name="connsiteX3" fmla="*/ 3037959 w 3039781"/>
              <a:gd name="connsiteY3" fmla="*/ 1643822 h 3266859"/>
              <a:gd name="connsiteX4" fmla="*/ 2266831 w 3039781"/>
              <a:gd name="connsiteY4" fmla="*/ 3186077 h 3266859"/>
              <a:gd name="connsiteX5" fmla="*/ 513559 w 3039781"/>
              <a:gd name="connsiteY5" fmla="*/ 2874577 h 3266859"/>
              <a:gd name="connsiteX6" fmla="*/ 3688 w 3039781"/>
              <a:gd name="connsiteY6" fmla="*/ 1363219 h 3266859"/>
              <a:gd name="connsiteX0" fmla="*/ 3688 w 3040020"/>
              <a:gd name="connsiteY0" fmla="*/ 1363219 h 3266859"/>
              <a:gd name="connsiteX1" fmla="*/ 724574 w 3040020"/>
              <a:gd name="connsiteY1" fmla="*/ 101566 h 3266859"/>
              <a:gd name="connsiteX2" fmla="*/ 2266831 w 3040020"/>
              <a:gd name="connsiteY2" fmla="*/ 101566 h 3266859"/>
              <a:gd name="connsiteX3" fmla="*/ 3037959 w 3040020"/>
              <a:gd name="connsiteY3" fmla="*/ 1643822 h 3266859"/>
              <a:gd name="connsiteX4" fmla="*/ 2266831 w 3040020"/>
              <a:gd name="connsiteY4" fmla="*/ 3186077 h 3266859"/>
              <a:gd name="connsiteX5" fmla="*/ 513559 w 3040020"/>
              <a:gd name="connsiteY5" fmla="*/ 2874577 h 3266859"/>
              <a:gd name="connsiteX6" fmla="*/ 3688 w 3040020"/>
              <a:gd name="connsiteY6" fmla="*/ 1363219 h 3266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40020" h="3266859">
                <a:moveTo>
                  <a:pt x="3688" y="1363219"/>
                </a:moveTo>
                <a:cubicBezTo>
                  <a:pt x="39668" y="587877"/>
                  <a:pt x="387144" y="324249"/>
                  <a:pt x="724574" y="101566"/>
                </a:cubicBezTo>
                <a:cubicBezTo>
                  <a:pt x="1118080" y="-99401"/>
                  <a:pt x="1762794" y="51324"/>
                  <a:pt x="2266831" y="101566"/>
                </a:cubicBezTo>
                <a:cubicBezTo>
                  <a:pt x="2875566" y="250917"/>
                  <a:pt x="3062270" y="1149834"/>
                  <a:pt x="3037959" y="1643822"/>
                </a:cubicBezTo>
                <a:cubicBezTo>
                  <a:pt x="2991932" y="2188052"/>
                  <a:pt x="2815276" y="3053830"/>
                  <a:pt x="2266831" y="3186077"/>
                </a:cubicBezTo>
                <a:cubicBezTo>
                  <a:pt x="1551778" y="3316706"/>
                  <a:pt x="766387" y="3336801"/>
                  <a:pt x="513559" y="2874577"/>
                </a:cubicBezTo>
                <a:cubicBezTo>
                  <a:pt x="326854" y="2310250"/>
                  <a:pt x="-40720" y="2082974"/>
                  <a:pt x="3688" y="1363219"/>
                </a:cubicBezTo>
                <a:close/>
              </a:path>
            </a:pathLst>
          </a:custGeom>
        </p:spPr>
      </p:pic>
      <p:pic>
        <p:nvPicPr>
          <p:cNvPr id="7" name="Untitled design (20)">
            <a:hlinkClick r:id="" action="ppaction://media"/>
            <a:extLst>
              <a:ext uri="{FF2B5EF4-FFF2-40B4-BE49-F238E27FC236}">
                <a16:creationId xmlns:a16="http://schemas.microsoft.com/office/drawing/2014/main" id="{FB2BBF3D-924E-875B-D6C6-7840F25B624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rcRect r="10357"/>
          <a:stretch/>
        </p:blipFill>
        <p:spPr>
          <a:xfrm>
            <a:off x="1700169" y="1266734"/>
            <a:ext cx="5743662" cy="4805454"/>
          </a:xfrm>
          <a:prstGeom prst="rect">
            <a:avLst/>
          </a:prstGeom>
        </p:spPr>
      </p:pic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59721DC1-E472-EED3-83F1-7D920CDE535D}"/>
              </a:ext>
            </a:extLst>
          </p:cNvPr>
          <p:cNvSpPr txBox="1">
            <a:spLocks/>
          </p:cNvSpPr>
          <p:nvPr/>
        </p:nvSpPr>
        <p:spPr>
          <a:xfrm>
            <a:off x="1397428" y="479425"/>
            <a:ext cx="6766560" cy="536575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2500" lnSpcReduction="20000"/>
          </a:bodyPr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3600" b="1" i="0" kern="1200">
                <a:solidFill>
                  <a:srgbClr val="00000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10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/>
              <a:t>Listen To Your Volume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40586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20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A person holding a yellow sign&#10;&#10;AI-generated content may be incorrect.">
            <a:extLst>
              <a:ext uri="{FF2B5EF4-FFF2-40B4-BE49-F238E27FC236}">
                <a16:creationId xmlns:a16="http://schemas.microsoft.com/office/drawing/2014/main" id="{C51A10FF-6438-DD7B-D677-A728D6CF5787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0012" y="784225"/>
            <a:ext cx="7366000" cy="5524500"/>
          </a:xfrm>
          <a:prstGeom prst="rect">
            <a:avLst/>
          </a:pr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735B204-B986-8DD0-97DB-B8EE61FE252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97428" y="479425"/>
            <a:ext cx="6766560" cy="536575"/>
          </a:xfrm>
        </p:spPr>
        <p:txBody>
          <a:bodyPr>
            <a:normAutofit fontScale="92500" lnSpcReduction="20000"/>
          </a:bodyPr>
          <a:lstStyle/>
          <a:p>
            <a:r>
              <a:rPr lang="en-GB" dirty="0"/>
              <a:t>The Volume Of a Feeling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F45BEF87-E8B4-60E7-1016-453D79C24B91}"/>
              </a:ext>
            </a:extLst>
          </p:cNvPr>
          <p:cNvGrpSpPr/>
          <p:nvPr/>
        </p:nvGrpSpPr>
        <p:grpSpPr>
          <a:xfrm>
            <a:off x="980012" y="784225"/>
            <a:ext cx="7366000" cy="5524500"/>
            <a:chOff x="980012" y="784225"/>
            <a:chExt cx="7366000" cy="5524500"/>
          </a:xfrm>
        </p:grpSpPr>
        <p:pic>
          <p:nvPicPr>
            <p:cNvPr id="4" name="Picture 3" descr="A person holding a yellow sign&#10;&#10;AI-generated content may be incorrect.">
              <a:extLst>
                <a:ext uri="{FF2B5EF4-FFF2-40B4-BE49-F238E27FC236}">
                  <a16:creationId xmlns:a16="http://schemas.microsoft.com/office/drawing/2014/main" id="{5EEEF910-A61F-28CC-6A0E-1A89EB6DF82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80012" y="784225"/>
              <a:ext cx="7366000" cy="5524500"/>
            </a:xfrm>
            <a:prstGeom prst="rect">
              <a:avLst/>
            </a:prstGeom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1200622A-B1B5-6160-09D7-263BE5401D16}"/>
                </a:ext>
              </a:extLst>
            </p:cNvPr>
            <p:cNvSpPr txBox="1"/>
            <p:nvPr/>
          </p:nvSpPr>
          <p:spPr>
            <a:xfrm>
              <a:off x="2130060" y="2737738"/>
              <a:ext cx="4883880" cy="313675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228600" indent="-228600">
                <a:buAutoNum type="arabicPeriod"/>
              </a:pPr>
              <a:r>
                <a:rPr lang="en-GB" i="0">
                  <a:solidFill>
                    <a:srgbClr val="000000"/>
                  </a:solidFill>
                  <a:latin typeface="Dreaming Outloud Pro" panose="03050502040302030504" pitchFamily="66" charset="0"/>
                  <a:cs typeface="Dreaming Outloud Pro" panose="03050502040302030504" pitchFamily="66" charset="0"/>
                </a:rPr>
                <a:t>How does the scenario make me feel?</a:t>
              </a:r>
            </a:p>
            <a:p>
              <a:pPr marL="228600" indent="-228600">
                <a:buAutoNum type="arabicPeriod"/>
              </a:pPr>
              <a:r>
                <a:rPr lang="en-GB" i="0">
                  <a:solidFill>
                    <a:srgbClr val="000000"/>
                  </a:solidFill>
                  <a:latin typeface="Dreaming Outloud Pro" panose="03050502040302030504" pitchFamily="66" charset="0"/>
                  <a:cs typeface="Dreaming Outloud Pro" panose="03050502040302030504" pitchFamily="66" charset="0"/>
                </a:rPr>
                <a:t>What is the volume of my feeling?</a:t>
              </a:r>
            </a:p>
            <a:p>
              <a:pPr marL="228600" indent="-228600">
                <a:buAutoNum type="arabicPeriod"/>
              </a:pPr>
              <a:r>
                <a:rPr lang="en-GB" i="0">
                  <a:solidFill>
                    <a:srgbClr val="000000"/>
                  </a:solidFill>
                  <a:latin typeface="Dreaming Outloud Pro" panose="03050502040302030504" pitchFamily="66" charset="0"/>
                  <a:cs typeface="Dreaming Outloud Pro" panose="03050502040302030504" pitchFamily="66" charset="0"/>
                </a:rPr>
                <a:t>What are my body clues?</a:t>
              </a:r>
            </a:p>
            <a:p>
              <a:pPr marL="228600" indent="-228600">
                <a:buAutoNum type="arabicPeriod"/>
              </a:pPr>
              <a:r>
                <a:rPr lang="en-GB" i="0">
                  <a:solidFill>
                    <a:srgbClr val="000000"/>
                  </a:solidFill>
                  <a:latin typeface="Dreaming Outloud Pro" panose="03050502040302030504" pitchFamily="66" charset="0"/>
                  <a:cs typeface="Dreaming Outloud Pro" panose="03050502040302030504" pitchFamily="66" charset="0"/>
                </a:rPr>
                <a:t>Do I need to lower the volume of my feeling with a calming strategy?</a:t>
              </a:r>
            </a:p>
            <a:p>
              <a:pPr>
                <a:spcBef>
                  <a:spcPts val="672"/>
                </a:spcBef>
              </a:pPr>
              <a:endParaRPr lang="en-AU" i="0">
                <a:solidFill>
                  <a:schemeClr val="accent1"/>
                </a:solidFill>
                <a:latin typeface="Dreaming Outloud Pro" panose="03050502040302030504" pitchFamily="66" charset="77"/>
                <a:cs typeface="Dreaming Outloud Pro" panose="03050502040302030504" pitchFamily="66" charset="77"/>
              </a:endParaRPr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258AB3A1-D512-5346-F296-782803D796D8}"/>
              </a:ext>
            </a:extLst>
          </p:cNvPr>
          <p:cNvSpPr txBox="1"/>
          <p:nvPr/>
        </p:nvSpPr>
        <p:spPr>
          <a:xfrm>
            <a:off x="2130060" y="2737738"/>
            <a:ext cx="4883880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indent="-228600">
              <a:buAutoNum type="arabicPeriod"/>
            </a:pPr>
            <a:r>
              <a:rPr lang="en-GB" i="0">
                <a:solidFill>
                  <a:srgbClr val="000000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I feel a little nervous.</a:t>
            </a:r>
          </a:p>
          <a:p>
            <a:pPr marL="228600" indent="-228600">
              <a:buAutoNum type="arabicPeriod"/>
            </a:pPr>
            <a:r>
              <a:rPr lang="en-GB" i="0">
                <a:solidFill>
                  <a:srgbClr val="000000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This feeling is quiet.</a:t>
            </a:r>
          </a:p>
          <a:p>
            <a:pPr marL="228600" indent="-228600">
              <a:buAutoNum type="arabicPeriod"/>
            </a:pPr>
            <a:r>
              <a:rPr lang="en-GB" i="0">
                <a:solidFill>
                  <a:srgbClr val="000000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I have butterflies in my stomach.</a:t>
            </a:r>
          </a:p>
          <a:p>
            <a:pPr marL="228600" indent="-228600">
              <a:buAutoNum type="arabicPeriod"/>
            </a:pPr>
            <a:r>
              <a:rPr lang="en-GB" i="0">
                <a:solidFill>
                  <a:srgbClr val="000000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I don’t need to lower the volume of the feeling.</a:t>
            </a:r>
            <a:endParaRPr lang="en-AU" i="0">
              <a:solidFill>
                <a:schemeClr val="accent1"/>
              </a:solidFill>
              <a:latin typeface="Dreaming Outloud Pro" panose="03050502040302030504" pitchFamily="66" charset="77"/>
              <a:cs typeface="Dreaming Outloud Pro" panose="03050502040302030504" pitchFamily="66" charset="77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9A5A73B-C8D9-09CD-7272-104314167776}"/>
              </a:ext>
            </a:extLst>
          </p:cNvPr>
          <p:cNvSpPr txBox="1"/>
          <p:nvPr/>
        </p:nvSpPr>
        <p:spPr>
          <a:xfrm>
            <a:off x="2130060" y="2737738"/>
            <a:ext cx="4883880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indent="-228600">
              <a:buAutoNum type="arabicPeriod"/>
            </a:pPr>
            <a:r>
              <a:rPr lang="en-GB" i="0">
                <a:solidFill>
                  <a:srgbClr val="000000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I feel frustrated.</a:t>
            </a:r>
          </a:p>
          <a:p>
            <a:pPr marL="228600" indent="-228600">
              <a:buAutoNum type="arabicPeriod"/>
            </a:pPr>
            <a:r>
              <a:rPr lang="en-GB" i="0">
                <a:solidFill>
                  <a:srgbClr val="000000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This feeling is quite loud.</a:t>
            </a:r>
          </a:p>
          <a:p>
            <a:pPr marL="228600" indent="-228600">
              <a:buAutoNum type="arabicPeriod"/>
            </a:pPr>
            <a:r>
              <a:rPr lang="en-GB" i="0">
                <a:solidFill>
                  <a:srgbClr val="000000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My heart is beating fast and my lips are pressed together.</a:t>
            </a:r>
          </a:p>
          <a:p>
            <a:pPr marL="228600" indent="-228600">
              <a:buAutoNum type="arabicPeriod"/>
            </a:pPr>
            <a:r>
              <a:rPr lang="en-GB" i="0">
                <a:solidFill>
                  <a:srgbClr val="000000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I need to lower the volume of the feeling.</a:t>
            </a:r>
            <a:endParaRPr lang="en-AU" i="0">
              <a:solidFill>
                <a:schemeClr val="accent1"/>
              </a:solidFill>
              <a:latin typeface="Dreaming Outloud Pro" panose="03050502040302030504" pitchFamily="66" charset="77"/>
              <a:cs typeface="Dreaming Outloud Pro" panose="03050502040302030504" pitchFamily="66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1322514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6" grpId="1"/>
      <p:bldP spid="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Placeholder 8">
            <a:extLst>
              <a:ext uri="{FF2B5EF4-FFF2-40B4-BE49-F238E27FC236}">
                <a16:creationId xmlns:a16="http://schemas.microsoft.com/office/drawing/2014/main" id="{1BD48F55-347B-4CF6-8610-CE04A2F90CB6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44615" y="2422641"/>
            <a:ext cx="4063765" cy="3909551"/>
          </a:xfrm>
          <a:custGeom>
            <a:avLst/>
            <a:gdLst>
              <a:gd name="connsiteX0" fmla="*/ 0 w 3084513"/>
              <a:gd name="connsiteY0" fmla="*/ 1542257 h 3084513"/>
              <a:gd name="connsiteX1" fmla="*/ 771128 w 3084513"/>
              <a:gd name="connsiteY1" fmla="*/ 1 h 3084513"/>
              <a:gd name="connsiteX2" fmla="*/ 2313385 w 3084513"/>
              <a:gd name="connsiteY2" fmla="*/ 1 h 3084513"/>
              <a:gd name="connsiteX3" fmla="*/ 3084513 w 3084513"/>
              <a:gd name="connsiteY3" fmla="*/ 1542257 h 3084513"/>
              <a:gd name="connsiteX4" fmla="*/ 2313385 w 3084513"/>
              <a:gd name="connsiteY4" fmla="*/ 3084512 h 3084513"/>
              <a:gd name="connsiteX5" fmla="*/ 771128 w 3084513"/>
              <a:gd name="connsiteY5" fmla="*/ 3084512 h 3084513"/>
              <a:gd name="connsiteX6" fmla="*/ 0 w 3084513"/>
              <a:gd name="connsiteY6" fmla="*/ 1542257 h 3084513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631574 h 3173829"/>
              <a:gd name="connsiteX1" fmla="*/ 771128 w 3084513"/>
              <a:gd name="connsiteY1" fmla="*/ 89318 h 3173829"/>
              <a:gd name="connsiteX2" fmla="*/ 2313385 w 3084513"/>
              <a:gd name="connsiteY2" fmla="*/ 89318 h 3173829"/>
              <a:gd name="connsiteX3" fmla="*/ 3084513 w 3084513"/>
              <a:gd name="connsiteY3" fmla="*/ 1631574 h 3173829"/>
              <a:gd name="connsiteX4" fmla="*/ 2313385 w 3084513"/>
              <a:gd name="connsiteY4" fmla="*/ 3173829 h 3173829"/>
              <a:gd name="connsiteX5" fmla="*/ 771128 w 3084513"/>
              <a:gd name="connsiteY5" fmla="*/ 3173829 h 3173829"/>
              <a:gd name="connsiteX6" fmla="*/ 0 w 3084513"/>
              <a:gd name="connsiteY6" fmla="*/ 1631574 h 3173829"/>
              <a:gd name="connsiteX0" fmla="*/ 0 w 3084513"/>
              <a:gd name="connsiteY0" fmla="*/ 1674806 h 3217061"/>
              <a:gd name="connsiteX1" fmla="*/ 771128 w 3084513"/>
              <a:gd name="connsiteY1" fmla="*/ 132550 h 3217061"/>
              <a:gd name="connsiteX2" fmla="*/ 2313385 w 3084513"/>
              <a:gd name="connsiteY2" fmla="*/ 132550 h 3217061"/>
              <a:gd name="connsiteX3" fmla="*/ 3084513 w 3084513"/>
              <a:gd name="connsiteY3" fmla="*/ 1674806 h 3217061"/>
              <a:gd name="connsiteX4" fmla="*/ 2313385 w 3084513"/>
              <a:gd name="connsiteY4" fmla="*/ 3217061 h 3217061"/>
              <a:gd name="connsiteX5" fmla="*/ 771128 w 3084513"/>
              <a:gd name="connsiteY5" fmla="*/ 3217061 h 3217061"/>
              <a:gd name="connsiteX6" fmla="*/ 0 w 3084513"/>
              <a:gd name="connsiteY6" fmla="*/ 1674806 h 3217061"/>
              <a:gd name="connsiteX0" fmla="*/ 0 w 3084513"/>
              <a:gd name="connsiteY0" fmla="*/ 1674806 h 3217061"/>
              <a:gd name="connsiteX1" fmla="*/ 771128 w 3084513"/>
              <a:gd name="connsiteY1" fmla="*/ 132550 h 3217061"/>
              <a:gd name="connsiteX2" fmla="*/ 2313385 w 3084513"/>
              <a:gd name="connsiteY2" fmla="*/ 132550 h 3217061"/>
              <a:gd name="connsiteX3" fmla="*/ 3084513 w 3084513"/>
              <a:gd name="connsiteY3" fmla="*/ 1674806 h 3217061"/>
              <a:gd name="connsiteX4" fmla="*/ 2313385 w 3084513"/>
              <a:gd name="connsiteY4" fmla="*/ 3217061 h 3217061"/>
              <a:gd name="connsiteX5" fmla="*/ 771128 w 3084513"/>
              <a:gd name="connsiteY5" fmla="*/ 3217061 h 3217061"/>
              <a:gd name="connsiteX6" fmla="*/ 0 w 3084513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75118"/>
              <a:gd name="connsiteX1" fmla="*/ 771128 w 3101544"/>
              <a:gd name="connsiteY1" fmla="*/ 132550 h 3275118"/>
              <a:gd name="connsiteX2" fmla="*/ 2313385 w 3101544"/>
              <a:gd name="connsiteY2" fmla="*/ 132550 h 3275118"/>
              <a:gd name="connsiteX3" fmla="*/ 3084513 w 3101544"/>
              <a:gd name="connsiteY3" fmla="*/ 1674806 h 3275118"/>
              <a:gd name="connsiteX4" fmla="*/ 2313385 w 3101544"/>
              <a:gd name="connsiteY4" fmla="*/ 3217061 h 3275118"/>
              <a:gd name="connsiteX5" fmla="*/ 771128 w 3101544"/>
              <a:gd name="connsiteY5" fmla="*/ 3217061 h 3275118"/>
              <a:gd name="connsiteX6" fmla="*/ 0 w 3101544"/>
              <a:gd name="connsiteY6" fmla="*/ 1674806 h 3275118"/>
              <a:gd name="connsiteX0" fmla="*/ 0 w 3101544"/>
              <a:gd name="connsiteY0" fmla="*/ 1674806 h 3238376"/>
              <a:gd name="connsiteX1" fmla="*/ 771128 w 3101544"/>
              <a:gd name="connsiteY1" fmla="*/ 132550 h 3238376"/>
              <a:gd name="connsiteX2" fmla="*/ 2313385 w 3101544"/>
              <a:gd name="connsiteY2" fmla="*/ 132550 h 3238376"/>
              <a:gd name="connsiteX3" fmla="*/ 3084513 w 3101544"/>
              <a:gd name="connsiteY3" fmla="*/ 1674806 h 3238376"/>
              <a:gd name="connsiteX4" fmla="*/ 2313385 w 3101544"/>
              <a:gd name="connsiteY4" fmla="*/ 3217061 h 3238376"/>
              <a:gd name="connsiteX5" fmla="*/ 560113 w 3101544"/>
              <a:gd name="connsiteY5" fmla="*/ 2835223 h 3238376"/>
              <a:gd name="connsiteX6" fmla="*/ 0 w 3101544"/>
              <a:gd name="connsiteY6" fmla="*/ 1674806 h 3238376"/>
              <a:gd name="connsiteX0" fmla="*/ 0 w 3101544"/>
              <a:gd name="connsiteY0" fmla="*/ 1674806 h 3257537"/>
              <a:gd name="connsiteX1" fmla="*/ 771128 w 3101544"/>
              <a:gd name="connsiteY1" fmla="*/ 132550 h 3257537"/>
              <a:gd name="connsiteX2" fmla="*/ 2313385 w 3101544"/>
              <a:gd name="connsiteY2" fmla="*/ 132550 h 3257537"/>
              <a:gd name="connsiteX3" fmla="*/ 3084513 w 3101544"/>
              <a:gd name="connsiteY3" fmla="*/ 1674806 h 3257537"/>
              <a:gd name="connsiteX4" fmla="*/ 2313385 w 3101544"/>
              <a:gd name="connsiteY4" fmla="*/ 3217061 h 3257537"/>
              <a:gd name="connsiteX5" fmla="*/ 560113 w 3101544"/>
              <a:gd name="connsiteY5" fmla="*/ 2835223 h 3257537"/>
              <a:gd name="connsiteX6" fmla="*/ 0 w 3101544"/>
              <a:gd name="connsiteY6" fmla="*/ 1674806 h 3257537"/>
              <a:gd name="connsiteX0" fmla="*/ 0 w 3101544"/>
              <a:gd name="connsiteY0" fmla="*/ 1674806 h 3279556"/>
              <a:gd name="connsiteX1" fmla="*/ 771128 w 3101544"/>
              <a:gd name="connsiteY1" fmla="*/ 132550 h 3279556"/>
              <a:gd name="connsiteX2" fmla="*/ 2313385 w 3101544"/>
              <a:gd name="connsiteY2" fmla="*/ 132550 h 3279556"/>
              <a:gd name="connsiteX3" fmla="*/ 3084513 w 3101544"/>
              <a:gd name="connsiteY3" fmla="*/ 1674806 h 3279556"/>
              <a:gd name="connsiteX4" fmla="*/ 2313385 w 3101544"/>
              <a:gd name="connsiteY4" fmla="*/ 3217061 h 3279556"/>
              <a:gd name="connsiteX5" fmla="*/ 560113 w 3101544"/>
              <a:gd name="connsiteY5" fmla="*/ 2835223 h 3279556"/>
              <a:gd name="connsiteX6" fmla="*/ 0 w 3101544"/>
              <a:gd name="connsiteY6" fmla="*/ 1674806 h 3279556"/>
              <a:gd name="connsiteX0" fmla="*/ 0 w 3101544"/>
              <a:gd name="connsiteY0" fmla="*/ 1674806 h 3297843"/>
              <a:gd name="connsiteX1" fmla="*/ 771128 w 3101544"/>
              <a:gd name="connsiteY1" fmla="*/ 132550 h 3297843"/>
              <a:gd name="connsiteX2" fmla="*/ 2313385 w 3101544"/>
              <a:gd name="connsiteY2" fmla="*/ 132550 h 3297843"/>
              <a:gd name="connsiteX3" fmla="*/ 3084513 w 3101544"/>
              <a:gd name="connsiteY3" fmla="*/ 1674806 h 3297843"/>
              <a:gd name="connsiteX4" fmla="*/ 2313385 w 3101544"/>
              <a:gd name="connsiteY4" fmla="*/ 3217061 h 3297843"/>
              <a:gd name="connsiteX5" fmla="*/ 560113 w 3101544"/>
              <a:gd name="connsiteY5" fmla="*/ 2905561 h 3297843"/>
              <a:gd name="connsiteX6" fmla="*/ 0 w 3101544"/>
              <a:gd name="connsiteY6" fmla="*/ 1674806 h 3297843"/>
              <a:gd name="connsiteX0" fmla="*/ 0 w 3101544"/>
              <a:gd name="connsiteY0" fmla="*/ 1674806 h 3297843"/>
              <a:gd name="connsiteX1" fmla="*/ 771128 w 3101544"/>
              <a:gd name="connsiteY1" fmla="*/ 132550 h 3297843"/>
              <a:gd name="connsiteX2" fmla="*/ 2313385 w 3101544"/>
              <a:gd name="connsiteY2" fmla="*/ 132550 h 3297843"/>
              <a:gd name="connsiteX3" fmla="*/ 3084513 w 3101544"/>
              <a:gd name="connsiteY3" fmla="*/ 1674806 h 3297843"/>
              <a:gd name="connsiteX4" fmla="*/ 2313385 w 3101544"/>
              <a:gd name="connsiteY4" fmla="*/ 3217061 h 3297843"/>
              <a:gd name="connsiteX5" fmla="*/ 560113 w 3101544"/>
              <a:gd name="connsiteY5" fmla="*/ 2905561 h 3297843"/>
              <a:gd name="connsiteX6" fmla="*/ 0 w 3101544"/>
              <a:gd name="connsiteY6" fmla="*/ 1674806 h 3297843"/>
              <a:gd name="connsiteX0" fmla="*/ 0 w 3108304"/>
              <a:gd name="connsiteY0" fmla="*/ 1674806 h 3297843"/>
              <a:gd name="connsiteX1" fmla="*/ 771128 w 3108304"/>
              <a:gd name="connsiteY1" fmla="*/ 132550 h 3297843"/>
              <a:gd name="connsiteX2" fmla="*/ 2313385 w 3108304"/>
              <a:gd name="connsiteY2" fmla="*/ 132550 h 3297843"/>
              <a:gd name="connsiteX3" fmla="*/ 3084513 w 3108304"/>
              <a:gd name="connsiteY3" fmla="*/ 1674806 h 3297843"/>
              <a:gd name="connsiteX4" fmla="*/ 2313385 w 3108304"/>
              <a:gd name="connsiteY4" fmla="*/ 3217061 h 3297843"/>
              <a:gd name="connsiteX5" fmla="*/ 560113 w 3108304"/>
              <a:gd name="connsiteY5" fmla="*/ 2905561 h 3297843"/>
              <a:gd name="connsiteX6" fmla="*/ 0 w 3108304"/>
              <a:gd name="connsiteY6" fmla="*/ 1674806 h 3297843"/>
              <a:gd name="connsiteX0" fmla="*/ 0 w 3108304"/>
              <a:gd name="connsiteY0" fmla="*/ 1643822 h 3266859"/>
              <a:gd name="connsiteX1" fmla="*/ 771128 w 3108304"/>
              <a:gd name="connsiteY1" fmla="*/ 101566 h 3266859"/>
              <a:gd name="connsiteX2" fmla="*/ 2313385 w 3108304"/>
              <a:gd name="connsiteY2" fmla="*/ 101566 h 3266859"/>
              <a:gd name="connsiteX3" fmla="*/ 3084513 w 3108304"/>
              <a:gd name="connsiteY3" fmla="*/ 1643822 h 3266859"/>
              <a:gd name="connsiteX4" fmla="*/ 2313385 w 3108304"/>
              <a:gd name="connsiteY4" fmla="*/ 3186077 h 3266859"/>
              <a:gd name="connsiteX5" fmla="*/ 560113 w 3108304"/>
              <a:gd name="connsiteY5" fmla="*/ 2874577 h 3266859"/>
              <a:gd name="connsiteX6" fmla="*/ 0 w 3108304"/>
              <a:gd name="connsiteY6" fmla="*/ 1643822 h 3266859"/>
              <a:gd name="connsiteX0" fmla="*/ 0 w 3086335"/>
              <a:gd name="connsiteY0" fmla="*/ 1643822 h 3266859"/>
              <a:gd name="connsiteX1" fmla="*/ 771128 w 3086335"/>
              <a:gd name="connsiteY1" fmla="*/ 101566 h 3266859"/>
              <a:gd name="connsiteX2" fmla="*/ 2313385 w 3086335"/>
              <a:gd name="connsiteY2" fmla="*/ 101566 h 3266859"/>
              <a:gd name="connsiteX3" fmla="*/ 3084513 w 3086335"/>
              <a:gd name="connsiteY3" fmla="*/ 1643822 h 3266859"/>
              <a:gd name="connsiteX4" fmla="*/ 2313385 w 3086335"/>
              <a:gd name="connsiteY4" fmla="*/ 3186077 h 3266859"/>
              <a:gd name="connsiteX5" fmla="*/ 560113 w 3086335"/>
              <a:gd name="connsiteY5" fmla="*/ 2874577 h 3266859"/>
              <a:gd name="connsiteX6" fmla="*/ 0 w 3086335"/>
              <a:gd name="connsiteY6" fmla="*/ 1643822 h 3266859"/>
              <a:gd name="connsiteX0" fmla="*/ 0 w 3086335"/>
              <a:gd name="connsiteY0" fmla="*/ 1643822 h 3266859"/>
              <a:gd name="connsiteX1" fmla="*/ 771128 w 3086335"/>
              <a:gd name="connsiteY1" fmla="*/ 101566 h 3266859"/>
              <a:gd name="connsiteX2" fmla="*/ 2313385 w 3086335"/>
              <a:gd name="connsiteY2" fmla="*/ 101566 h 3266859"/>
              <a:gd name="connsiteX3" fmla="*/ 3084513 w 3086335"/>
              <a:gd name="connsiteY3" fmla="*/ 1643822 h 3266859"/>
              <a:gd name="connsiteX4" fmla="*/ 2313385 w 3086335"/>
              <a:gd name="connsiteY4" fmla="*/ 3186077 h 3266859"/>
              <a:gd name="connsiteX5" fmla="*/ 560113 w 3086335"/>
              <a:gd name="connsiteY5" fmla="*/ 2874577 h 3266859"/>
              <a:gd name="connsiteX6" fmla="*/ 0 w 3086335"/>
              <a:gd name="connsiteY6" fmla="*/ 1643822 h 3266859"/>
              <a:gd name="connsiteX0" fmla="*/ 0 w 3036093"/>
              <a:gd name="connsiteY0" fmla="*/ 1363219 h 3266859"/>
              <a:gd name="connsiteX1" fmla="*/ 720886 w 3036093"/>
              <a:gd name="connsiteY1" fmla="*/ 101566 h 3266859"/>
              <a:gd name="connsiteX2" fmla="*/ 2263143 w 3036093"/>
              <a:gd name="connsiteY2" fmla="*/ 101566 h 3266859"/>
              <a:gd name="connsiteX3" fmla="*/ 3034271 w 3036093"/>
              <a:gd name="connsiteY3" fmla="*/ 1643822 h 3266859"/>
              <a:gd name="connsiteX4" fmla="*/ 2263143 w 3036093"/>
              <a:gd name="connsiteY4" fmla="*/ 3186077 h 3266859"/>
              <a:gd name="connsiteX5" fmla="*/ 509871 w 3036093"/>
              <a:gd name="connsiteY5" fmla="*/ 2874577 h 3266859"/>
              <a:gd name="connsiteX6" fmla="*/ 0 w 3036093"/>
              <a:gd name="connsiteY6" fmla="*/ 1363219 h 3266859"/>
              <a:gd name="connsiteX0" fmla="*/ 3688 w 3039781"/>
              <a:gd name="connsiteY0" fmla="*/ 1363219 h 3266859"/>
              <a:gd name="connsiteX1" fmla="*/ 724574 w 3039781"/>
              <a:gd name="connsiteY1" fmla="*/ 101566 h 3266859"/>
              <a:gd name="connsiteX2" fmla="*/ 2266831 w 3039781"/>
              <a:gd name="connsiteY2" fmla="*/ 101566 h 3266859"/>
              <a:gd name="connsiteX3" fmla="*/ 3037959 w 3039781"/>
              <a:gd name="connsiteY3" fmla="*/ 1643822 h 3266859"/>
              <a:gd name="connsiteX4" fmla="*/ 2266831 w 3039781"/>
              <a:gd name="connsiteY4" fmla="*/ 3186077 h 3266859"/>
              <a:gd name="connsiteX5" fmla="*/ 513559 w 3039781"/>
              <a:gd name="connsiteY5" fmla="*/ 2874577 h 3266859"/>
              <a:gd name="connsiteX6" fmla="*/ 3688 w 3039781"/>
              <a:gd name="connsiteY6" fmla="*/ 1363219 h 3266859"/>
              <a:gd name="connsiteX0" fmla="*/ 3688 w 3040020"/>
              <a:gd name="connsiteY0" fmla="*/ 1363219 h 3266859"/>
              <a:gd name="connsiteX1" fmla="*/ 724574 w 3040020"/>
              <a:gd name="connsiteY1" fmla="*/ 101566 h 3266859"/>
              <a:gd name="connsiteX2" fmla="*/ 2266831 w 3040020"/>
              <a:gd name="connsiteY2" fmla="*/ 101566 h 3266859"/>
              <a:gd name="connsiteX3" fmla="*/ 3037959 w 3040020"/>
              <a:gd name="connsiteY3" fmla="*/ 1643822 h 3266859"/>
              <a:gd name="connsiteX4" fmla="*/ 2266831 w 3040020"/>
              <a:gd name="connsiteY4" fmla="*/ 3186077 h 3266859"/>
              <a:gd name="connsiteX5" fmla="*/ 513559 w 3040020"/>
              <a:gd name="connsiteY5" fmla="*/ 2874577 h 3266859"/>
              <a:gd name="connsiteX6" fmla="*/ 3688 w 3040020"/>
              <a:gd name="connsiteY6" fmla="*/ 1363219 h 3266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40020" h="3266859">
                <a:moveTo>
                  <a:pt x="3688" y="1363219"/>
                </a:moveTo>
                <a:cubicBezTo>
                  <a:pt x="39668" y="587877"/>
                  <a:pt x="387144" y="324249"/>
                  <a:pt x="724574" y="101566"/>
                </a:cubicBezTo>
                <a:cubicBezTo>
                  <a:pt x="1118080" y="-99401"/>
                  <a:pt x="1762794" y="51324"/>
                  <a:pt x="2266831" y="101566"/>
                </a:cubicBezTo>
                <a:cubicBezTo>
                  <a:pt x="2875566" y="250917"/>
                  <a:pt x="3062270" y="1149834"/>
                  <a:pt x="3037959" y="1643822"/>
                </a:cubicBezTo>
                <a:cubicBezTo>
                  <a:pt x="2991932" y="2188052"/>
                  <a:pt x="2815276" y="3053830"/>
                  <a:pt x="2266831" y="3186077"/>
                </a:cubicBezTo>
                <a:cubicBezTo>
                  <a:pt x="1551778" y="3316706"/>
                  <a:pt x="766387" y="3336801"/>
                  <a:pt x="513559" y="2874577"/>
                </a:cubicBezTo>
                <a:cubicBezTo>
                  <a:pt x="326854" y="2310250"/>
                  <a:pt x="-40720" y="2082974"/>
                  <a:pt x="3688" y="1363219"/>
                </a:cubicBezTo>
                <a:close/>
              </a:path>
            </a:pathLst>
          </a:custGeom>
        </p:spPr>
      </p:pic>
      <p:pic>
        <p:nvPicPr>
          <p:cNvPr id="19" name="Picture Placeholder 8">
            <a:extLst>
              <a:ext uri="{FF2B5EF4-FFF2-40B4-BE49-F238E27FC236}">
                <a16:creationId xmlns:a16="http://schemas.microsoft.com/office/drawing/2014/main" id="{C43B0EBA-3B96-E6F1-079C-D0882ACD3A97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44615" y="2422641"/>
            <a:ext cx="4063765" cy="3909551"/>
          </a:xfrm>
          <a:custGeom>
            <a:avLst/>
            <a:gdLst>
              <a:gd name="connsiteX0" fmla="*/ 0 w 3084513"/>
              <a:gd name="connsiteY0" fmla="*/ 1542257 h 3084513"/>
              <a:gd name="connsiteX1" fmla="*/ 771128 w 3084513"/>
              <a:gd name="connsiteY1" fmla="*/ 1 h 3084513"/>
              <a:gd name="connsiteX2" fmla="*/ 2313385 w 3084513"/>
              <a:gd name="connsiteY2" fmla="*/ 1 h 3084513"/>
              <a:gd name="connsiteX3" fmla="*/ 3084513 w 3084513"/>
              <a:gd name="connsiteY3" fmla="*/ 1542257 h 3084513"/>
              <a:gd name="connsiteX4" fmla="*/ 2313385 w 3084513"/>
              <a:gd name="connsiteY4" fmla="*/ 3084512 h 3084513"/>
              <a:gd name="connsiteX5" fmla="*/ 771128 w 3084513"/>
              <a:gd name="connsiteY5" fmla="*/ 3084512 h 3084513"/>
              <a:gd name="connsiteX6" fmla="*/ 0 w 3084513"/>
              <a:gd name="connsiteY6" fmla="*/ 1542257 h 3084513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631574 h 3173829"/>
              <a:gd name="connsiteX1" fmla="*/ 771128 w 3084513"/>
              <a:gd name="connsiteY1" fmla="*/ 89318 h 3173829"/>
              <a:gd name="connsiteX2" fmla="*/ 2313385 w 3084513"/>
              <a:gd name="connsiteY2" fmla="*/ 89318 h 3173829"/>
              <a:gd name="connsiteX3" fmla="*/ 3084513 w 3084513"/>
              <a:gd name="connsiteY3" fmla="*/ 1631574 h 3173829"/>
              <a:gd name="connsiteX4" fmla="*/ 2313385 w 3084513"/>
              <a:gd name="connsiteY4" fmla="*/ 3173829 h 3173829"/>
              <a:gd name="connsiteX5" fmla="*/ 771128 w 3084513"/>
              <a:gd name="connsiteY5" fmla="*/ 3173829 h 3173829"/>
              <a:gd name="connsiteX6" fmla="*/ 0 w 3084513"/>
              <a:gd name="connsiteY6" fmla="*/ 1631574 h 3173829"/>
              <a:gd name="connsiteX0" fmla="*/ 0 w 3084513"/>
              <a:gd name="connsiteY0" fmla="*/ 1674806 h 3217061"/>
              <a:gd name="connsiteX1" fmla="*/ 771128 w 3084513"/>
              <a:gd name="connsiteY1" fmla="*/ 132550 h 3217061"/>
              <a:gd name="connsiteX2" fmla="*/ 2313385 w 3084513"/>
              <a:gd name="connsiteY2" fmla="*/ 132550 h 3217061"/>
              <a:gd name="connsiteX3" fmla="*/ 3084513 w 3084513"/>
              <a:gd name="connsiteY3" fmla="*/ 1674806 h 3217061"/>
              <a:gd name="connsiteX4" fmla="*/ 2313385 w 3084513"/>
              <a:gd name="connsiteY4" fmla="*/ 3217061 h 3217061"/>
              <a:gd name="connsiteX5" fmla="*/ 771128 w 3084513"/>
              <a:gd name="connsiteY5" fmla="*/ 3217061 h 3217061"/>
              <a:gd name="connsiteX6" fmla="*/ 0 w 3084513"/>
              <a:gd name="connsiteY6" fmla="*/ 1674806 h 3217061"/>
              <a:gd name="connsiteX0" fmla="*/ 0 w 3084513"/>
              <a:gd name="connsiteY0" fmla="*/ 1674806 h 3217061"/>
              <a:gd name="connsiteX1" fmla="*/ 771128 w 3084513"/>
              <a:gd name="connsiteY1" fmla="*/ 132550 h 3217061"/>
              <a:gd name="connsiteX2" fmla="*/ 2313385 w 3084513"/>
              <a:gd name="connsiteY2" fmla="*/ 132550 h 3217061"/>
              <a:gd name="connsiteX3" fmla="*/ 3084513 w 3084513"/>
              <a:gd name="connsiteY3" fmla="*/ 1674806 h 3217061"/>
              <a:gd name="connsiteX4" fmla="*/ 2313385 w 3084513"/>
              <a:gd name="connsiteY4" fmla="*/ 3217061 h 3217061"/>
              <a:gd name="connsiteX5" fmla="*/ 771128 w 3084513"/>
              <a:gd name="connsiteY5" fmla="*/ 3217061 h 3217061"/>
              <a:gd name="connsiteX6" fmla="*/ 0 w 3084513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75118"/>
              <a:gd name="connsiteX1" fmla="*/ 771128 w 3101544"/>
              <a:gd name="connsiteY1" fmla="*/ 132550 h 3275118"/>
              <a:gd name="connsiteX2" fmla="*/ 2313385 w 3101544"/>
              <a:gd name="connsiteY2" fmla="*/ 132550 h 3275118"/>
              <a:gd name="connsiteX3" fmla="*/ 3084513 w 3101544"/>
              <a:gd name="connsiteY3" fmla="*/ 1674806 h 3275118"/>
              <a:gd name="connsiteX4" fmla="*/ 2313385 w 3101544"/>
              <a:gd name="connsiteY4" fmla="*/ 3217061 h 3275118"/>
              <a:gd name="connsiteX5" fmla="*/ 771128 w 3101544"/>
              <a:gd name="connsiteY5" fmla="*/ 3217061 h 3275118"/>
              <a:gd name="connsiteX6" fmla="*/ 0 w 3101544"/>
              <a:gd name="connsiteY6" fmla="*/ 1674806 h 3275118"/>
              <a:gd name="connsiteX0" fmla="*/ 0 w 3101544"/>
              <a:gd name="connsiteY0" fmla="*/ 1674806 h 3238376"/>
              <a:gd name="connsiteX1" fmla="*/ 771128 w 3101544"/>
              <a:gd name="connsiteY1" fmla="*/ 132550 h 3238376"/>
              <a:gd name="connsiteX2" fmla="*/ 2313385 w 3101544"/>
              <a:gd name="connsiteY2" fmla="*/ 132550 h 3238376"/>
              <a:gd name="connsiteX3" fmla="*/ 3084513 w 3101544"/>
              <a:gd name="connsiteY3" fmla="*/ 1674806 h 3238376"/>
              <a:gd name="connsiteX4" fmla="*/ 2313385 w 3101544"/>
              <a:gd name="connsiteY4" fmla="*/ 3217061 h 3238376"/>
              <a:gd name="connsiteX5" fmla="*/ 560113 w 3101544"/>
              <a:gd name="connsiteY5" fmla="*/ 2835223 h 3238376"/>
              <a:gd name="connsiteX6" fmla="*/ 0 w 3101544"/>
              <a:gd name="connsiteY6" fmla="*/ 1674806 h 3238376"/>
              <a:gd name="connsiteX0" fmla="*/ 0 w 3101544"/>
              <a:gd name="connsiteY0" fmla="*/ 1674806 h 3257537"/>
              <a:gd name="connsiteX1" fmla="*/ 771128 w 3101544"/>
              <a:gd name="connsiteY1" fmla="*/ 132550 h 3257537"/>
              <a:gd name="connsiteX2" fmla="*/ 2313385 w 3101544"/>
              <a:gd name="connsiteY2" fmla="*/ 132550 h 3257537"/>
              <a:gd name="connsiteX3" fmla="*/ 3084513 w 3101544"/>
              <a:gd name="connsiteY3" fmla="*/ 1674806 h 3257537"/>
              <a:gd name="connsiteX4" fmla="*/ 2313385 w 3101544"/>
              <a:gd name="connsiteY4" fmla="*/ 3217061 h 3257537"/>
              <a:gd name="connsiteX5" fmla="*/ 560113 w 3101544"/>
              <a:gd name="connsiteY5" fmla="*/ 2835223 h 3257537"/>
              <a:gd name="connsiteX6" fmla="*/ 0 w 3101544"/>
              <a:gd name="connsiteY6" fmla="*/ 1674806 h 3257537"/>
              <a:gd name="connsiteX0" fmla="*/ 0 w 3101544"/>
              <a:gd name="connsiteY0" fmla="*/ 1674806 h 3279556"/>
              <a:gd name="connsiteX1" fmla="*/ 771128 w 3101544"/>
              <a:gd name="connsiteY1" fmla="*/ 132550 h 3279556"/>
              <a:gd name="connsiteX2" fmla="*/ 2313385 w 3101544"/>
              <a:gd name="connsiteY2" fmla="*/ 132550 h 3279556"/>
              <a:gd name="connsiteX3" fmla="*/ 3084513 w 3101544"/>
              <a:gd name="connsiteY3" fmla="*/ 1674806 h 3279556"/>
              <a:gd name="connsiteX4" fmla="*/ 2313385 w 3101544"/>
              <a:gd name="connsiteY4" fmla="*/ 3217061 h 3279556"/>
              <a:gd name="connsiteX5" fmla="*/ 560113 w 3101544"/>
              <a:gd name="connsiteY5" fmla="*/ 2835223 h 3279556"/>
              <a:gd name="connsiteX6" fmla="*/ 0 w 3101544"/>
              <a:gd name="connsiteY6" fmla="*/ 1674806 h 3279556"/>
              <a:gd name="connsiteX0" fmla="*/ 0 w 3101544"/>
              <a:gd name="connsiteY0" fmla="*/ 1674806 h 3297843"/>
              <a:gd name="connsiteX1" fmla="*/ 771128 w 3101544"/>
              <a:gd name="connsiteY1" fmla="*/ 132550 h 3297843"/>
              <a:gd name="connsiteX2" fmla="*/ 2313385 w 3101544"/>
              <a:gd name="connsiteY2" fmla="*/ 132550 h 3297843"/>
              <a:gd name="connsiteX3" fmla="*/ 3084513 w 3101544"/>
              <a:gd name="connsiteY3" fmla="*/ 1674806 h 3297843"/>
              <a:gd name="connsiteX4" fmla="*/ 2313385 w 3101544"/>
              <a:gd name="connsiteY4" fmla="*/ 3217061 h 3297843"/>
              <a:gd name="connsiteX5" fmla="*/ 560113 w 3101544"/>
              <a:gd name="connsiteY5" fmla="*/ 2905561 h 3297843"/>
              <a:gd name="connsiteX6" fmla="*/ 0 w 3101544"/>
              <a:gd name="connsiteY6" fmla="*/ 1674806 h 3297843"/>
              <a:gd name="connsiteX0" fmla="*/ 0 w 3101544"/>
              <a:gd name="connsiteY0" fmla="*/ 1674806 h 3297843"/>
              <a:gd name="connsiteX1" fmla="*/ 771128 w 3101544"/>
              <a:gd name="connsiteY1" fmla="*/ 132550 h 3297843"/>
              <a:gd name="connsiteX2" fmla="*/ 2313385 w 3101544"/>
              <a:gd name="connsiteY2" fmla="*/ 132550 h 3297843"/>
              <a:gd name="connsiteX3" fmla="*/ 3084513 w 3101544"/>
              <a:gd name="connsiteY3" fmla="*/ 1674806 h 3297843"/>
              <a:gd name="connsiteX4" fmla="*/ 2313385 w 3101544"/>
              <a:gd name="connsiteY4" fmla="*/ 3217061 h 3297843"/>
              <a:gd name="connsiteX5" fmla="*/ 560113 w 3101544"/>
              <a:gd name="connsiteY5" fmla="*/ 2905561 h 3297843"/>
              <a:gd name="connsiteX6" fmla="*/ 0 w 3101544"/>
              <a:gd name="connsiteY6" fmla="*/ 1674806 h 3297843"/>
              <a:gd name="connsiteX0" fmla="*/ 0 w 3108304"/>
              <a:gd name="connsiteY0" fmla="*/ 1674806 h 3297843"/>
              <a:gd name="connsiteX1" fmla="*/ 771128 w 3108304"/>
              <a:gd name="connsiteY1" fmla="*/ 132550 h 3297843"/>
              <a:gd name="connsiteX2" fmla="*/ 2313385 w 3108304"/>
              <a:gd name="connsiteY2" fmla="*/ 132550 h 3297843"/>
              <a:gd name="connsiteX3" fmla="*/ 3084513 w 3108304"/>
              <a:gd name="connsiteY3" fmla="*/ 1674806 h 3297843"/>
              <a:gd name="connsiteX4" fmla="*/ 2313385 w 3108304"/>
              <a:gd name="connsiteY4" fmla="*/ 3217061 h 3297843"/>
              <a:gd name="connsiteX5" fmla="*/ 560113 w 3108304"/>
              <a:gd name="connsiteY5" fmla="*/ 2905561 h 3297843"/>
              <a:gd name="connsiteX6" fmla="*/ 0 w 3108304"/>
              <a:gd name="connsiteY6" fmla="*/ 1674806 h 3297843"/>
              <a:gd name="connsiteX0" fmla="*/ 0 w 3108304"/>
              <a:gd name="connsiteY0" fmla="*/ 1643822 h 3266859"/>
              <a:gd name="connsiteX1" fmla="*/ 771128 w 3108304"/>
              <a:gd name="connsiteY1" fmla="*/ 101566 h 3266859"/>
              <a:gd name="connsiteX2" fmla="*/ 2313385 w 3108304"/>
              <a:gd name="connsiteY2" fmla="*/ 101566 h 3266859"/>
              <a:gd name="connsiteX3" fmla="*/ 3084513 w 3108304"/>
              <a:gd name="connsiteY3" fmla="*/ 1643822 h 3266859"/>
              <a:gd name="connsiteX4" fmla="*/ 2313385 w 3108304"/>
              <a:gd name="connsiteY4" fmla="*/ 3186077 h 3266859"/>
              <a:gd name="connsiteX5" fmla="*/ 560113 w 3108304"/>
              <a:gd name="connsiteY5" fmla="*/ 2874577 h 3266859"/>
              <a:gd name="connsiteX6" fmla="*/ 0 w 3108304"/>
              <a:gd name="connsiteY6" fmla="*/ 1643822 h 3266859"/>
              <a:gd name="connsiteX0" fmla="*/ 0 w 3086335"/>
              <a:gd name="connsiteY0" fmla="*/ 1643822 h 3266859"/>
              <a:gd name="connsiteX1" fmla="*/ 771128 w 3086335"/>
              <a:gd name="connsiteY1" fmla="*/ 101566 h 3266859"/>
              <a:gd name="connsiteX2" fmla="*/ 2313385 w 3086335"/>
              <a:gd name="connsiteY2" fmla="*/ 101566 h 3266859"/>
              <a:gd name="connsiteX3" fmla="*/ 3084513 w 3086335"/>
              <a:gd name="connsiteY3" fmla="*/ 1643822 h 3266859"/>
              <a:gd name="connsiteX4" fmla="*/ 2313385 w 3086335"/>
              <a:gd name="connsiteY4" fmla="*/ 3186077 h 3266859"/>
              <a:gd name="connsiteX5" fmla="*/ 560113 w 3086335"/>
              <a:gd name="connsiteY5" fmla="*/ 2874577 h 3266859"/>
              <a:gd name="connsiteX6" fmla="*/ 0 w 3086335"/>
              <a:gd name="connsiteY6" fmla="*/ 1643822 h 3266859"/>
              <a:gd name="connsiteX0" fmla="*/ 0 w 3086335"/>
              <a:gd name="connsiteY0" fmla="*/ 1643822 h 3266859"/>
              <a:gd name="connsiteX1" fmla="*/ 771128 w 3086335"/>
              <a:gd name="connsiteY1" fmla="*/ 101566 h 3266859"/>
              <a:gd name="connsiteX2" fmla="*/ 2313385 w 3086335"/>
              <a:gd name="connsiteY2" fmla="*/ 101566 h 3266859"/>
              <a:gd name="connsiteX3" fmla="*/ 3084513 w 3086335"/>
              <a:gd name="connsiteY3" fmla="*/ 1643822 h 3266859"/>
              <a:gd name="connsiteX4" fmla="*/ 2313385 w 3086335"/>
              <a:gd name="connsiteY4" fmla="*/ 3186077 h 3266859"/>
              <a:gd name="connsiteX5" fmla="*/ 560113 w 3086335"/>
              <a:gd name="connsiteY5" fmla="*/ 2874577 h 3266859"/>
              <a:gd name="connsiteX6" fmla="*/ 0 w 3086335"/>
              <a:gd name="connsiteY6" fmla="*/ 1643822 h 3266859"/>
              <a:gd name="connsiteX0" fmla="*/ 0 w 3036093"/>
              <a:gd name="connsiteY0" fmla="*/ 1363219 h 3266859"/>
              <a:gd name="connsiteX1" fmla="*/ 720886 w 3036093"/>
              <a:gd name="connsiteY1" fmla="*/ 101566 h 3266859"/>
              <a:gd name="connsiteX2" fmla="*/ 2263143 w 3036093"/>
              <a:gd name="connsiteY2" fmla="*/ 101566 h 3266859"/>
              <a:gd name="connsiteX3" fmla="*/ 3034271 w 3036093"/>
              <a:gd name="connsiteY3" fmla="*/ 1643822 h 3266859"/>
              <a:gd name="connsiteX4" fmla="*/ 2263143 w 3036093"/>
              <a:gd name="connsiteY4" fmla="*/ 3186077 h 3266859"/>
              <a:gd name="connsiteX5" fmla="*/ 509871 w 3036093"/>
              <a:gd name="connsiteY5" fmla="*/ 2874577 h 3266859"/>
              <a:gd name="connsiteX6" fmla="*/ 0 w 3036093"/>
              <a:gd name="connsiteY6" fmla="*/ 1363219 h 3266859"/>
              <a:gd name="connsiteX0" fmla="*/ 3688 w 3039781"/>
              <a:gd name="connsiteY0" fmla="*/ 1363219 h 3266859"/>
              <a:gd name="connsiteX1" fmla="*/ 724574 w 3039781"/>
              <a:gd name="connsiteY1" fmla="*/ 101566 h 3266859"/>
              <a:gd name="connsiteX2" fmla="*/ 2266831 w 3039781"/>
              <a:gd name="connsiteY2" fmla="*/ 101566 h 3266859"/>
              <a:gd name="connsiteX3" fmla="*/ 3037959 w 3039781"/>
              <a:gd name="connsiteY3" fmla="*/ 1643822 h 3266859"/>
              <a:gd name="connsiteX4" fmla="*/ 2266831 w 3039781"/>
              <a:gd name="connsiteY4" fmla="*/ 3186077 h 3266859"/>
              <a:gd name="connsiteX5" fmla="*/ 513559 w 3039781"/>
              <a:gd name="connsiteY5" fmla="*/ 2874577 h 3266859"/>
              <a:gd name="connsiteX6" fmla="*/ 3688 w 3039781"/>
              <a:gd name="connsiteY6" fmla="*/ 1363219 h 3266859"/>
              <a:gd name="connsiteX0" fmla="*/ 3688 w 3040020"/>
              <a:gd name="connsiteY0" fmla="*/ 1363219 h 3266859"/>
              <a:gd name="connsiteX1" fmla="*/ 724574 w 3040020"/>
              <a:gd name="connsiteY1" fmla="*/ 101566 h 3266859"/>
              <a:gd name="connsiteX2" fmla="*/ 2266831 w 3040020"/>
              <a:gd name="connsiteY2" fmla="*/ 101566 h 3266859"/>
              <a:gd name="connsiteX3" fmla="*/ 3037959 w 3040020"/>
              <a:gd name="connsiteY3" fmla="*/ 1643822 h 3266859"/>
              <a:gd name="connsiteX4" fmla="*/ 2266831 w 3040020"/>
              <a:gd name="connsiteY4" fmla="*/ 3186077 h 3266859"/>
              <a:gd name="connsiteX5" fmla="*/ 513559 w 3040020"/>
              <a:gd name="connsiteY5" fmla="*/ 2874577 h 3266859"/>
              <a:gd name="connsiteX6" fmla="*/ 3688 w 3040020"/>
              <a:gd name="connsiteY6" fmla="*/ 1363219 h 3266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40020" h="3266859">
                <a:moveTo>
                  <a:pt x="3688" y="1363219"/>
                </a:moveTo>
                <a:cubicBezTo>
                  <a:pt x="39668" y="587877"/>
                  <a:pt x="387144" y="324249"/>
                  <a:pt x="724574" y="101566"/>
                </a:cubicBezTo>
                <a:cubicBezTo>
                  <a:pt x="1118080" y="-99401"/>
                  <a:pt x="1762794" y="51324"/>
                  <a:pt x="2266831" y="101566"/>
                </a:cubicBezTo>
                <a:cubicBezTo>
                  <a:pt x="2875566" y="250917"/>
                  <a:pt x="3062270" y="1149834"/>
                  <a:pt x="3037959" y="1643822"/>
                </a:cubicBezTo>
                <a:cubicBezTo>
                  <a:pt x="2991932" y="2188052"/>
                  <a:pt x="2815276" y="3053830"/>
                  <a:pt x="2266831" y="3186077"/>
                </a:cubicBezTo>
                <a:cubicBezTo>
                  <a:pt x="1551778" y="3316706"/>
                  <a:pt x="766387" y="3336801"/>
                  <a:pt x="513559" y="2874577"/>
                </a:cubicBezTo>
                <a:cubicBezTo>
                  <a:pt x="326854" y="2310250"/>
                  <a:pt x="-40720" y="2082974"/>
                  <a:pt x="3688" y="1363219"/>
                </a:cubicBezTo>
                <a:close/>
              </a:path>
            </a:pathLst>
          </a:cu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E987581-06D1-1830-67E9-F0A3910B91C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818877" y="334348"/>
            <a:ext cx="6766560" cy="536575"/>
          </a:xfrm>
        </p:spPr>
        <p:txBody>
          <a:bodyPr>
            <a:noAutofit/>
          </a:bodyPr>
          <a:lstStyle/>
          <a:p>
            <a:r>
              <a:rPr lang="en-US" dirty="0"/>
              <a:t>What’s the Volume?</a:t>
            </a:r>
          </a:p>
        </p:txBody>
      </p:sp>
      <p:pic>
        <p:nvPicPr>
          <p:cNvPr id="9" name="Picture Placeholder 8">
            <a:extLst>
              <a:ext uri="{FF2B5EF4-FFF2-40B4-BE49-F238E27FC236}">
                <a16:creationId xmlns:a16="http://schemas.microsoft.com/office/drawing/2014/main" id="{38284265-108F-F7BB-6C43-08C6B5DFBD1E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44615" y="2422641"/>
            <a:ext cx="4063765" cy="3909551"/>
          </a:xfrm>
          <a:custGeom>
            <a:avLst/>
            <a:gdLst>
              <a:gd name="connsiteX0" fmla="*/ 0 w 3084513"/>
              <a:gd name="connsiteY0" fmla="*/ 1542257 h 3084513"/>
              <a:gd name="connsiteX1" fmla="*/ 771128 w 3084513"/>
              <a:gd name="connsiteY1" fmla="*/ 1 h 3084513"/>
              <a:gd name="connsiteX2" fmla="*/ 2313385 w 3084513"/>
              <a:gd name="connsiteY2" fmla="*/ 1 h 3084513"/>
              <a:gd name="connsiteX3" fmla="*/ 3084513 w 3084513"/>
              <a:gd name="connsiteY3" fmla="*/ 1542257 h 3084513"/>
              <a:gd name="connsiteX4" fmla="*/ 2313385 w 3084513"/>
              <a:gd name="connsiteY4" fmla="*/ 3084512 h 3084513"/>
              <a:gd name="connsiteX5" fmla="*/ 771128 w 3084513"/>
              <a:gd name="connsiteY5" fmla="*/ 3084512 h 3084513"/>
              <a:gd name="connsiteX6" fmla="*/ 0 w 3084513"/>
              <a:gd name="connsiteY6" fmla="*/ 1542257 h 3084513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631574 h 3173829"/>
              <a:gd name="connsiteX1" fmla="*/ 771128 w 3084513"/>
              <a:gd name="connsiteY1" fmla="*/ 89318 h 3173829"/>
              <a:gd name="connsiteX2" fmla="*/ 2313385 w 3084513"/>
              <a:gd name="connsiteY2" fmla="*/ 89318 h 3173829"/>
              <a:gd name="connsiteX3" fmla="*/ 3084513 w 3084513"/>
              <a:gd name="connsiteY3" fmla="*/ 1631574 h 3173829"/>
              <a:gd name="connsiteX4" fmla="*/ 2313385 w 3084513"/>
              <a:gd name="connsiteY4" fmla="*/ 3173829 h 3173829"/>
              <a:gd name="connsiteX5" fmla="*/ 771128 w 3084513"/>
              <a:gd name="connsiteY5" fmla="*/ 3173829 h 3173829"/>
              <a:gd name="connsiteX6" fmla="*/ 0 w 3084513"/>
              <a:gd name="connsiteY6" fmla="*/ 1631574 h 3173829"/>
              <a:gd name="connsiteX0" fmla="*/ 0 w 3084513"/>
              <a:gd name="connsiteY0" fmla="*/ 1674806 h 3217061"/>
              <a:gd name="connsiteX1" fmla="*/ 771128 w 3084513"/>
              <a:gd name="connsiteY1" fmla="*/ 132550 h 3217061"/>
              <a:gd name="connsiteX2" fmla="*/ 2313385 w 3084513"/>
              <a:gd name="connsiteY2" fmla="*/ 132550 h 3217061"/>
              <a:gd name="connsiteX3" fmla="*/ 3084513 w 3084513"/>
              <a:gd name="connsiteY3" fmla="*/ 1674806 h 3217061"/>
              <a:gd name="connsiteX4" fmla="*/ 2313385 w 3084513"/>
              <a:gd name="connsiteY4" fmla="*/ 3217061 h 3217061"/>
              <a:gd name="connsiteX5" fmla="*/ 771128 w 3084513"/>
              <a:gd name="connsiteY5" fmla="*/ 3217061 h 3217061"/>
              <a:gd name="connsiteX6" fmla="*/ 0 w 3084513"/>
              <a:gd name="connsiteY6" fmla="*/ 1674806 h 3217061"/>
              <a:gd name="connsiteX0" fmla="*/ 0 w 3084513"/>
              <a:gd name="connsiteY0" fmla="*/ 1674806 h 3217061"/>
              <a:gd name="connsiteX1" fmla="*/ 771128 w 3084513"/>
              <a:gd name="connsiteY1" fmla="*/ 132550 h 3217061"/>
              <a:gd name="connsiteX2" fmla="*/ 2313385 w 3084513"/>
              <a:gd name="connsiteY2" fmla="*/ 132550 h 3217061"/>
              <a:gd name="connsiteX3" fmla="*/ 3084513 w 3084513"/>
              <a:gd name="connsiteY3" fmla="*/ 1674806 h 3217061"/>
              <a:gd name="connsiteX4" fmla="*/ 2313385 w 3084513"/>
              <a:gd name="connsiteY4" fmla="*/ 3217061 h 3217061"/>
              <a:gd name="connsiteX5" fmla="*/ 771128 w 3084513"/>
              <a:gd name="connsiteY5" fmla="*/ 3217061 h 3217061"/>
              <a:gd name="connsiteX6" fmla="*/ 0 w 3084513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75118"/>
              <a:gd name="connsiteX1" fmla="*/ 771128 w 3101544"/>
              <a:gd name="connsiteY1" fmla="*/ 132550 h 3275118"/>
              <a:gd name="connsiteX2" fmla="*/ 2313385 w 3101544"/>
              <a:gd name="connsiteY2" fmla="*/ 132550 h 3275118"/>
              <a:gd name="connsiteX3" fmla="*/ 3084513 w 3101544"/>
              <a:gd name="connsiteY3" fmla="*/ 1674806 h 3275118"/>
              <a:gd name="connsiteX4" fmla="*/ 2313385 w 3101544"/>
              <a:gd name="connsiteY4" fmla="*/ 3217061 h 3275118"/>
              <a:gd name="connsiteX5" fmla="*/ 771128 w 3101544"/>
              <a:gd name="connsiteY5" fmla="*/ 3217061 h 3275118"/>
              <a:gd name="connsiteX6" fmla="*/ 0 w 3101544"/>
              <a:gd name="connsiteY6" fmla="*/ 1674806 h 3275118"/>
              <a:gd name="connsiteX0" fmla="*/ 0 w 3101544"/>
              <a:gd name="connsiteY0" fmla="*/ 1674806 h 3238376"/>
              <a:gd name="connsiteX1" fmla="*/ 771128 w 3101544"/>
              <a:gd name="connsiteY1" fmla="*/ 132550 h 3238376"/>
              <a:gd name="connsiteX2" fmla="*/ 2313385 w 3101544"/>
              <a:gd name="connsiteY2" fmla="*/ 132550 h 3238376"/>
              <a:gd name="connsiteX3" fmla="*/ 3084513 w 3101544"/>
              <a:gd name="connsiteY3" fmla="*/ 1674806 h 3238376"/>
              <a:gd name="connsiteX4" fmla="*/ 2313385 w 3101544"/>
              <a:gd name="connsiteY4" fmla="*/ 3217061 h 3238376"/>
              <a:gd name="connsiteX5" fmla="*/ 560113 w 3101544"/>
              <a:gd name="connsiteY5" fmla="*/ 2835223 h 3238376"/>
              <a:gd name="connsiteX6" fmla="*/ 0 w 3101544"/>
              <a:gd name="connsiteY6" fmla="*/ 1674806 h 3238376"/>
              <a:gd name="connsiteX0" fmla="*/ 0 w 3101544"/>
              <a:gd name="connsiteY0" fmla="*/ 1674806 h 3257537"/>
              <a:gd name="connsiteX1" fmla="*/ 771128 w 3101544"/>
              <a:gd name="connsiteY1" fmla="*/ 132550 h 3257537"/>
              <a:gd name="connsiteX2" fmla="*/ 2313385 w 3101544"/>
              <a:gd name="connsiteY2" fmla="*/ 132550 h 3257537"/>
              <a:gd name="connsiteX3" fmla="*/ 3084513 w 3101544"/>
              <a:gd name="connsiteY3" fmla="*/ 1674806 h 3257537"/>
              <a:gd name="connsiteX4" fmla="*/ 2313385 w 3101544"/>
              <a:gd name="connsiteY4" fmla="*/ 3217061 h 3257537"/>
              <a:gd name="connsiteX5" fmla="*/ 560113 w 3101544"/>
              <a:gd name="connsiteY5" fmla="*/ 2835223 h 3257537"/>
              <a:gd name="connsiteX6" fmla="*/ 0 w 3101544"/>
              <a:gd name="connsiteY6" fmla="*/ 1674806 h 3257537"/>
              <a:gd name="connsiteX0" fmla="*/ 0 w 3101544"/>
              <a:gd name="connsiteY0" fmla="*/ 1674806 h 3279556"/>
              <a:gd name="connsiteX1" fmla="*/ 771128 w 3101544"/>
              <a:gd name="connsiteY1" fmla="*/ 132550 h 3279556"/>
              <a:gd name="connsiteX2" fmla="*/ 2313385 w 3101544"/>
              <a:gd name="connsiteY2" fmla="*/ 132550 h 3279556"/>
              <a:gd name="connsiteX3" fmla="*/ 3084513 w 3101544"/>
              <a:gd name="connsiteY3" fmla="*/ 1674806 h 3279556"/>
              <a:gd name="connsiteX4" fmla="*/ 2313385 w 3101544"/>
              <a:gd name="connsiteY4" fmla="*/ 3217061 h 3279556"/>
              <a:gd name="connsiteX5" fmla="*/ 560113 w 3101544"/>
              <a:gd name="connsiteY5" fmla="*/ 2835223 h 3279556"/>
              <a:gd name="connsiteX6" fmla="*/ 0 w 3101544"/>
              <a:gd name="connsiteY6" fmla="*/ 1674806 h 3279556"/>
              <a:gd name="connsiteX0" fmla="*/ 0 w 3101544"/>
              <a:gd name="connsiteY0" fmla="*/ 1674806 h 3297843"/>
              <a:gd name="connsiteX1" fmla="*/ 771128 w 3101544"/>
              <a:gd name="connsiteY1" fmla="*/ 132550 h 3297843"/>
              <a:gd name="connsiteX2" fmla="*/ 2313385 w 3101544"/>
              <a:gd name="connsiteY2" fmla="*/ 132550 h 3297843"/>
              <a:gd name="connsiteX3" fmla="*/ 3084513 w 3101544"/>
              <a:gd name="connsiteY3" fmla="*/ 1674806 h 3297843"/>
              <a:gd name="connsiteX4" fmla="*/ 2313385 w 3101544"/>
              <a:gd name="connsiteY4" fmla="*/ 3217061 h 3297843"/>
              <a:gd name="connsiteX5" fmla="*/ 560113 w 3101544"/>
              <a:gd name="connsiteY5" fmla="*/ 2905561 h 3297843"/>
              <a:gd name="connsiteX6" fmla="*/ 0 w 3101544"/>
              <a:gd name="connsiteY6" fmla="*/ 1674806 h 3297843"/>
              <a:gd name="connsiteX0" fmla="*/ 0 w 3101544"/>
              <a:gd name="connsiteY0" fmla="*/ 1674806 h 3297843"/>
              <a:gd name="connsiteX1" fmla="*/ 771128 w 3101544"/>
              <a:gd name="connsiteY1" fmla="*/ 132550 h 3297843"/>
              <a:gd name="connsiteX2" fmla="*/ 2313385 w 3101544"/>
              <a:gd name="connsiteY2" fmla="*/ 132550 h 3297843"/>
              <a:gd name="connsiteX3" fmla="*/ 3084513 w 3101544"/>
              <a:gd name="connsiteY3" fmla="*/ 1674806 h 3297843"/>
              <a:gd name="connsiteX4" fmla="*/ 2313385 w 3101544"/>
              <a:gd name="connsiteY4" fmla="*/ 3217061 h 3297843"/>
              <a:gd name="connsiteX5" fmla="*/ 560113 w 3101544"/>
              <a:gd name="connsiteY5" fmla="*/ 2905561 h 3297843"/>
              <a:gd name="connsiteX6" fmla="*/ 0 w 3101544"/>
              <a:gd name="connsiteY6" fmla="*/ 1674806 h 3297843"/>
              <a:gd name="connsiteX0" fmla="*/ 0 w 3108304"/>
              <a:gd name="connsiteY0" fmla="*/ 1674806 h 3297843"/>
              <a:gd name="connsiteX1" fmla="*/ 771128 w 3108304"/>
              <a:gd name="connsiteY1" fmla="*/ 132550 h 3297843"/>
              <a:gd name="connsiteX2" fmla="*/ 2313385 w 3108304"/>
              <a:gd name="connsiteY2" fmla="*/ 132550 h 3297843"/>
              <a:gd name="connsiteX3" fmla="*/ 3084513 w 3108304"/>
              <a:gd name="connsiteY3" fmla="*/ 1674806 h 3297843"/>
              <a:gd name="connsiteX4" fmla="*/ 2313385 w 3108304"/>
              <a:gd name="connsiteY4" fmla="*/ 3217061 h 3297843"/>
              <a:gd name="connsiteX5" fmla="*/ 560113 w 3108304"/>
              <a:gd name="connsiteY5" fmla="*/ 2905561 h 3297843"/>
              <a:gd name="connsiteX6" fmla="*/ 0 w 3108304"/>
              <a:gd name="connsiteY6" fmla="*/ 1674806 h 3297843"/>
              <a:gd name="connsiteX0" fmla="*/ 0 w 3108304"/>
              <a:gd name="connsiteY0" fmla="*/ 1643822 h 3266859"/>
              <a:gd name="connsiteX1" fmla="*/ 771128 w 3108304"/>
              <a:gd name="connsiteY1" fmla="*/ 101566 h 3266859"/>
              <a:gd name="connsiteX2" fmla="*/ 2313385 w 3108304"/>
              <a:gd name="connsiteY2" fmla="*/ 101566 h 3266859"/>
              <a:gd name="connsiteX3" fmla="*/ 3084513 w 3108304"/>
              <a:gd name="connsiteY3" fmla="*/ 1643822 h 3266859"/>
              <a:gd name="connsiteX4" fmla="*/ 2313385 w 3108304"/>
              <a:gd name="connsiteY4" fmla="*/ 3186077 h 3266859"/>
              <a:gd name="connsiteX5" fmla="*/ 560113 w 3108304"/>
              <a:gd name="connsiteY5" fmla="*/ 2874577 h 3266859"/>
              <a:gd name="connsiteX6" fmla="*/ 0 w 3108304"/>
              <a:gd name="connsiteY6" fmla="*/ 1643822 h 3266859"/>
              <a:gd name="connsiteX0" fmla="*/ 0 w 3086335"/>
              <a:gd name="connsiteY0" fmla="*/ 1643822 h 3266859"/>
              <a:gd name="connsiteX1" fmla="*/ 771128 w 3086335"/>
              <a:gd name="connsiteY1" fmla="*/ 101566 h 3266859"/>
              <a:gd name="connsiteX2" fmla="*/ 2313385 w 3086335"/>
              <a:gd name="connsiteY2" fmla="*/ 101566 h 3266859"/>
              <a:gd name="connsiteX3" fmla="*/ 3084513 w 3086335"/>
              <a:gd name="connsiteY3" fmla="*/ 1643822 h 3266859"/>
              <a:gd name="connsiteX4" fmla="*/ 2313385 w 3086335"/>
              <a:gd name="connsiteY4" fmla="*/ 3186077 h 3266859"/>
              <a:gd name="connsiteX5" fmla="*/ 560113 w 3086335"/>
              <a:gd name="connsiteY5" fmla="*/ 2874577 h 3266859"/>
              <a:gd name="connsiteX6" fmla="*/ 0 w 3086335"/>
              <a:gd name="connsiteY6" fmla="*/ 1643822 h 3266859"/>
              <a:gd name="connsiteX0" fmla="*/ 0 w 3086335"/>
              <a:gd name="connsiteY0" fmla="*/ 1643822 h 3266859"/>
              <a:gd name="connsiteX1" fmla="*/ 771128 w 3086335"/>
              <a:gd name="connsiteY1" fmla="*/ 101566 h 3266859"/>
              <a:gd name="connsiteX2" fmla="*/ 2313385 w 3086335"/>
              <a:gd name="connsiteY2" fmla="*/ 101566 h 3266859"/>
              <a:gd name="connsiteX3" fmla="*/ 3084513 w 3086335"/>
              <a:gd name="connsiteY3" fmla="*/ 1643822 h 3266859"/>
              <a:gd name="connsiteX4" fmla="*/ 2313385 w 3086335"/>
              <a:gd name="connsiteY4" fmla="*/ 3186077 h 3266859"/>
              <a:gd name="connsiteX5" fmla="*/ 560113 w 3086335"/>
              <a:gd name="connsiteY5" fmla="*/ 2874577 h 3266859"/>
              <a:gd name="connsiteX6" fmla="*/ 0 w 3086335"/>
              <a:gd name="connsiteY6" fmla="*/ 1643822 h 3266859"/>
              <a:gd name="connsiteX0" fmla="*/ 0 w 3036093"/>
              <a:gd name="connsiteY0" fmla="*/ 1363219 h 3266859"/>
              <a:gd name="connsiteX1" fmla="*/ 720886 w 3036093"/>
              <a:gd name="connsiteY1" fmla="*/ 101566 h 3266859"/>
              <a:gd name="connsiteX2" fmla="*/ 2263143 w 3036093"/>
              <a:gd name="connsiteY2" fmla="*/ 101566 h 3266859"/>
              <a:gd name="connsiteX3" fmla="*/ 3034271 w 3036093"/>
              <a:gd name="connsiteY3" fmla="*/ 1643822 h 3266859"/>
              <a:gd name="connsiteX4" fmla="*/ 2263143 w 3036093"/>
              <a:gd name="connsiteY4" fmla="*/ 3186077 h 3266859"/>
              <a:gd name="connsiteX5" fmla="*/ 509871 w 3036093"/>
              <a:gd name="connsiteY5" fmla="*/ 2874577 h 3266859"/>
              <a:gd name="connsiteX6" fmla="*/ 0 w 3036093"/>
              <a:gd name="connsiteY6" fmla="*/ 1363219 h 3266859"/>
              <a:gd name="connsiteX0" fmla="*/ 3688 w 3039781"/>
              <a:gd name="connsiteY0" fmla="*/ 1363219 h 3266859"/>
              <a:gd name="connsiteX1" fmla="*/ 724574 w 3039781"/>
              <a:gd name="connsiteY1" fmla="*/ 101566 h 3266859"/>
              <a:gd name="connsiteX2" fmla="*/ 2266831 w 3039781"/>
              <a:gd name="connsiteY2" fmla="*/ 101566 h 3266859"/>
              <a:gd name="connsiteX3" fmla="*/ 3037959 w 3039781"/>
              <a:gd name="connsiteY3" fmla="*/ 1643822 h 3266859"/>
              <a:gd name="connsiteX4" fmla="*/ 2266831 w 3039781"/>
              <a:gd name="connsiteY4" fmla="*/ 3186077 h 3266859"/>
              <a:gd name="connsiteX5" fmla="*/ 513559 w 3039781"/>
              <a:gd name="connsiteY5" fmla="*/ 2874577 h 3266859"/>
              <a:gd name="connsiteX6" fmla="*/ 3688 w 3039781"/>
              <a:gd name="connsiteY6" fmla="*/ 1363219 h 3266859"/>
              <a:gd name="connsiteX0" fmla="*/ 3688 w 3040020"/>
              <a:gd name="connsiteY0" fmla="*/ 1363219 h 3266859"/>
              <a:gd name="connsiteX1" fmla="*/ 724574 w 3040020"/>
              <a:gd name="connsiteY1" fmla="*/ 101566 h 3266859"/>
              <a:gd name="connsiteX2" fmla="*/ 2266831 w 3040020"/>
              <a:gd name="connsiteY2" fmla="*/ 101566 h 3266859"/>
              <a:gd name="connsiteX3" fmla="*/ 3037959 w 3040020"/>
              <a:gd name="connsiteY3" fmla="*/ 1643822 h 3266859"/>
              <a:gd name="connsiteX4" fmla="*/ 2266831 w 3040020"/>
              <a:gd name="connsiteY4" fmla="*/ 3186077 h 3266859"/>
              <a:gd name="connsiteX5" fmla="*/ 513559 w 3040020"/>
              <a:gd name="connsiteY5" fmla="*/ 2874577 h 3266859"/>
              <a:gd name="connsiteX6" fmla="*/ 3688 w 3040020"/>
              <a:gd name="connsiteY6" fmla="*/ 1363219 h 3266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40020" h="3266859">
                <a:moveTo>
                  <a:pt x="3688" y="1363219"/>
                </a:moveTo>
                <a:cubicBezTo>
                  <a:pt x="39668" y="587877"/>
                  <a:pt x="387144" y="324249"/>
                  <a:pt x="724574" y="101566"/>
                </a:cubicBezTo>
                <a:cubicBezTo>
                  <a:pt x="1118080" y="-99401"/>
                  <a:pt x="1762794" y="51324"/>
                  <a:pt x="2266831" y="101566"/>
                </a:cubicBezTo>
                <a:cubicBezTo>
                  <a:pt x="2875566" y="250917"/>
                  <a:pt x="3062270" y="1149834"/>
                  <a:pt x="3037959" y="1643822"/>
                </a:cubicBezTo>
                <a:cubicBezTo>
                  <a:pt x="2991932" y="2188052"/>
                  <a:pt x="2815276" y="3053830"/>
                  <a:pt x="2266831" y="3186077"/>
                </a:cubicBezTo>
                <a:cubicBezTo>
                  <a:pt x="1551778" y="3316706"/>
                  <a:pt x="766387" y="3336801"/>
                  <a:pt x="513559" y="2874577"/>
                </a:cubicBezTo>
                <a:cubicBezTo>
                  <a:pt x="326854" y="2310250"/>
                  <a:pt x="-40720" y="2082974"/>
                  <a:pt x="3688" y="1363219"/>
                </a:cubicBezTo>
                <a:close/>
              </a:path>
            </a:pathLst>
          </a:cu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B4122775-7671-8894-8065-A47DD563EB0F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662" y="2947781"/>
            <a:ext cx="4508082" cy="3418380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5B0AE9D8-4C11-E717-D145-77E277B0C89D}"/>
              </a:ext>
            </a:extLst>
          </p:cNvPr>
          <p:cNvGrpSpPr/>
          <p:nvPr/>
        </p:nvGrpSpPr>
        <p:grpSpPr>
          <a:xfrm>
            <a:off x="464312" y="1162024"/>
            <a:ext cx="1507190" cy="1318120"/>
            <a:chOff x="1405330" y="3377846"/>
            <a:chExt cx="2911301" cy="2546091"/>
          </a:xfrm>
        </p:grpSpPr>
        <p:sp>
          <p:nvSpPr>
            <p:cNvPr id="4" name="Freeform 3">
              <a:extLst>
                <a:ext uri="{FF2B5EF4-FFF2-40B4-BE49-F238E27FC236}">
                  <a16:creationId xmlns:a16="http://schemas.microsoft.com/office/drawing/2014/main" id="{F7424F28-4A45-FD73-D820-CEAEF0168905}"/>
                </a:ext>
              </a:extLst>
            </p:cNvPr>
            <p:cNvSpPr/>
            <p:nvPr/>
          </p:nvSpPr>
          <p:spPr>
            <a:xfrm>
              <a:off x="1405330" y="3377846"/>
              <a:ext cx="2911301" cy="2546091"/>
            </a:xfrm>
            <a:custGeom>
              <a:avLst/>
              <a:gdLst/>
              <a:ahLst/>
              <a:cxnLst/>
              <a:rect l="l" t="t" r="r" b="b"/>
              <a:pathLst>
                <a:path w="9870585" h="8229600">
                  <a:moveTo>
                    <a:pt x="0" y="0"/>
                  </a:moveTo>
                  <a:lnTo>
                    <a:pt x="9870585" y="0"/>
                  </a:lnTo>
                  <a:lnTo>
                    <a:pt x="9870585" y="8229600"/>
                  </a:lnTo>
                  <a:lnTo>
                    <a:pt x="0" y="822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 sz="1200"/>
            </a:p>
          </p:txBody>
        </p:sp>
        <p:sp>
          <p:nvSpPr>
            <p:cNvPr id="5" name="Freeform 4">
              <a:extLst>
                <a:ext uri="{FF2B5EF4-FFF2-40B4-BE49-F238E27FC236}">
                  <a16:creationId xmlns:a16="http://schemas.microsoft.com/office/drawing/2014/main" id="{4C083972-4437-8110-39CD-B59955AF5403}"/>
                </a:ext>
              </a:extLst>
            </p:cNvPr>
            <p:cNvSpPr/>
            <p:nvPr/>
          </p:nvSpPr>
          <p:spPr>
            <a:xfrm flipH="1">
              <a:off x="1687815" y="3496783"/>
              <a:ext cx="2334005" cy="2036003"/>
            </a:xfrm>
            <a:custGeom>
              <a:avLst/>
              <a:gdLst/>
              <a:ahLst/>
              <a:cxnLst/>
              <a:rect l="l" t="t" r="r" b="b"/>
              <a:pathLst>
                <a:path w="7532388" h="6393114">
                  <a:moveTo>
                    <a:pt x="7532388" y="0"/>
                  </a:moveTo>
                  <a:lnTo>
                    <a:pt x="0" y="0"/>
                  </a:lnTo>
                  <a:lnTo>
                    <a:pt x="0" y="6393115"/>
                  </a:lnTo>
                  <a:lnTo>
                    <a:pt x="7532388" y="6393115"/>
                  </a:lnTo>
                  <a:lnTo>
                    <a:pt x="7532388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 sz="1200"/>
            </a:p>
          </p:txBody>
        </p:sp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D9E69C45-DD07-95A4-AADB-1730F9D08830}"/>
                </a:ext>
              </a:extLst>
            </p:cNvPr>
            <p:cNvSpPr/>
            <p:nvPr/>
          </p:nvSpPr>
          <p:spPr>
            <a:xfrm rot="17806682">
              <a:off x="2020181" y="3857918"/>
              <a:ext cx="1669270" cy="1668098"/>
            </a:xfrm>
            <a:custGeom>
              <a:avLst/>
              <a:gdLst/>
              <a:ahLst/>
              <a:cxnLst/>
              <a:rect l="l" t="t" r="r" b="b"/>
              <a:pathLst>
                <a:path w="5655581" h="5655581">
                  <a:moveTo>
                    <a:pt x="0" y="0"/>
                  </a:moveTo>
                  <a:lnTo>
                    <a:pt x="5655581" y="0"/>
                  </a:lnTo>
                  <a:lnTo>
                    <a:pt x="5655581" y="5655581"/>
                  </a:lnTo>
                  <a:lnTo>
                    <a:pt x="0" y="565558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 sz="1200"/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FE075DB1-0388-0F46-7E88-A53CACFDBA1E}"/>
              </a:ext>
            </a:extLst>
          </p:cNvPr>
          <p:cNvGrpSpPr/>
          <p:nvPr/>
        </p:nvGrpSpPr>
        <p:grpSpPr>
          <a:xfrm>
            <a:off x="2141747" y="1160463"/>
            <a:ext cx="1507190" cy="1318120"/>
            <a:chOff x="1405330" y="3377846"/>
            <a:chExt cx="2911301" cy="2546091"/>
          </a:xfrm>
        </p:grpSpPr>
        <p:sp>
          <p:nvSpPr>
            <p:cNvPr id="8" name="Freeform 3">
              <a:extLst>
                <a:ext uri="{FF2B5EF4-FFF2-40B4-BE49-F238E27FC236}">
                  <a16:creationId xmlns:a16="http://schemas.microsoft.com/office/drawing/2014/main" id="{4CE73F7D-D08A-6599-BC97-B4CD54A293C1}"/>
                </a:ext>
              </a:extLst>
            </p:cNvPr>
            <p:cNvSpPr/>
            <p:nvPr/>
          </p:nvSpPr>
          <p:spPr>
            <a:xfrm>
              <a:off x="1405330" y="3377846"/>
              <a:ext cx="2911301" cy="2546091"/>
            </a:xfrm>
            <a:custGeom>
              <a:avLst/>
              <a:gdLst/>
              <a:ahLst/>
              <a:cxnLst/>
              <a:rect l="l" t="t" r="r" b="b"/>
              <a:pathLst>
                <a:path w="9870585" h="8229600">
                  <a:moveTo>
                    <a:pt x="0" y="0"/>
                  </a:moveTo>
                  <a:lnTo>
                    <a:pt x="9870585" y="0"/>
                  </a:lnTo>
                  <a:lnTo>
                    <a:pt x="9870585" y="8229600"/>
                  </a:lnTo>
                  <a:lnTo>
                    <a:pt x="0" y="822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 sz="1200"/>
            </a:p>
          </p:txBody>
        </p:sp>
        <p:sp>
          <p:nvSpPr>
            <p:cNvPr id="11" name="Freeform 4">
              <a:extLst>
                <a:ext uri="{FF2B5EF4-FFF2-40B4-BE49-F238E27FC236}">
                  <a16:creationId xmlns:a16="http://schemas.microsoft.com/office/drawing/2014/main" id="{15AB8E02-5AD0-55CB-A170-817E928F2DC7}"/>
                </a:ext>
              </a:extLst>
            </p:cNvPr>
            <p:cNvSpPr/>
            <p:nvPr/>
          </p:nvSpPr>
          <p:spPr>
            <a:xfrm flipH="1">
              <a:off x="1687815" y="3496783"/>
              <a:ext cx="2334005" cy="2036003"/>
            </a:xfrm>
            <a:custGeom>
              <a:avLst/>
              <a:gdLst/>
              <a:ahLst/>
              <a:cxnLst/>
              <a:rect l="l" t="t" r="r" b="b"/>
              <a:pathLst>
                <a:path w="7532388" h="6393114">
                  <a:moveTo>
                    <a:pt x="7532388" y="0"/>
                  </a:moveTo>
                  <a:lnTo>
                    <a:pt x="0" y="0"/>
                  </a:lnTo>
                  <a:lnTo>
                    <a:pt x="0" y="6393115"/>
                  </a:lnTo>
                  <a:lnTo>
                    <a:pt x="7532388" y="6393115"/>
                  </a:lnTo>
                  <a:lnTo>
                    <a:pt x="7532388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 sz="1200"/>
            </a:p>
          </p:txBody>
        </p:sp>
        <p:sp>
          <p:nvSpPr>
            <p:cNvPr id="12" name="Freeform 5">
              <a:extLst>
                <a:ext uri="{FF2B5EF4-FFF2-40B4-BE49-F238E27FC236}">
                  <a16:creationId xmlns:a16="http://schemas.microsoft.com/office/drawing/2014/main" id="{A5407A76-9D8F-48F5-D725-3DD841AB9CC3}"/>
                </a:ext>
              </a:extLst>
            </p:cNvPr>
            <p:cNvSpPr/>
            <p:nvPr/>
          </p:nvSpPr>
          <p:spPr>
            <a:xfrm rot="3517995">
              <a:off x="2020181" y="3857918"/>
              <a:ext cx="1669270" cy="1668098"/>
            </a:xfrm>
            <a:custGeom>
              <a:avLst/>
              <a:gdLst/>
              <a:ahLst/>
              <a:cxnLst/>
              <a:rect l="l" t="t" r="r" b="b"/>
              <a:pathLst>
                <a:path w="5655581" h="5655581">
                  <a:moveTo>
                    <a:pt x="0" y="0"/>
                  </a:moveTo>
                  <a:lnTo>
                    <a:pt x="5655581" y="0"/>
                  </a:lnTo>
                  <a:lnTo>
                    <a:pt x="5655581" y="5655581"/>
                  </a:lnTo>
                  <a:lnTo>
                    <a:pt x="0" y="565558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 sz="1200"/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B537C0FC-65FF-3FFF-B339-D7E5B7A513A5}"/>
              </a:ext>
            </a:extLst>
          </p:cNvPr>
          <p:cNvGrpSpPr/>
          <p:nvPr/>
        </p:nvGrpSpPr>
        <p:grpSpPr>
          <a:xfrm>
            <a:off x="3832170" y="1150149"/>
            <a:ext cx="1507190" cy="1318120"/>
            <a:chOff x="1405330" y="3377846"/>
            <a:chExt cx="2911301" cy="2546091"/>
          </a:xfrm>
        </p:grpSpPr>
        <p:sp>
          <p:nvSpPr>
            <p:cNvPr id="14" name="Freeform 3">
              <a:extLst>
                <a:ext uri="{FF2B5EF4-FFF2-40B4-BE49-F238E27FC236}">
                  <a16:creationId xmlns:a16="http://schemas.microsoft.com/office/drawing/2014/main" id="{3C848870-EE44-6CBC-5F4F-1861C24C76FF}"/>
                </a:ext>
              </a:extLst>
            </p:cNvPr>
            <p:cNvSpPr/>
            <p:nvPr/>
          </p:nvSpPr>
          <p:spPr>
            <a:xfrm>
              <a:off x="1405330" y="3377846"/>
              <a:ext cx="2911301" cy="2546091"/>
            </a:xfrm>
            <a:custGeom>
              <a:avLst/>
              <a:gdLst/>
              <a:ahLst/>
              <a:cxnLst/>
              <a:rect l="l" t="t" r="r" b="b"/>
              <a:pathLst>
                <a:path w="9870585" h="8229600">
                  <a:moveTo>
                    <a:pt x="0" y="0"/>
                  </a:moveTo>
                  <a:lnTo>
                    <a:pt x="9870585" y="0"/>
                  </a:lnTo>
                  <a:lnTo>
                    <a:pt x="9870585" y="8229600"/>
                  </a:lnTo>
                  <a:lnTo>
                    <a:pt x="0" y="822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 sz="1200"/>
            </a:p>
          </p:txBody>
        </p:sp>
        <p:sp>
          <p:nvSpPr>
            <p:cNvPr id="17" name="Freeform 4">
              <a:extLst>
                <a:ext uri="{FF2B5EF4-FFF2-40B4-BE49-F238E27FC236}">
                  <a16:creationId xmlns:a16="http://schemas.microsoft.com/office/drawing/2014/main" id="{BD644B62-816E-E0F1-537B-E03E01B953B2}"/>
                </a:ext>
              </a:extLst>
            </p:cNvPr>
            <p:cNvSpPr/>
            <p:nvPr/>
          </p:nvSpPr>
          <p:spPr>
            <a:xfrm flipH="1">
              <a:off x="1687815" y="3496783"/>
              <a:ext cx="2334005" cy="2036003"/>
            </a:xfrm>
            <a:custGeom>
              <a:avLst/>
              <a:gdLst/>
              <a:ahLst/>
              <a:cxnLst/>
              <a:rect l="l" t="t" r="r" b="b"/>
              <a:pathLst>
                <a:path w="7532388" h="6393114">
                  <a:moveTo>
                    <a:pt x="7532388" y="0"/>
                  </a:moveTo>
                  <a:lnTo>
                    <a:pt x="0" y="0"/>
                  </a:lnTo>
                  <a:lnTo>
                    <a:pt x="0" y="6393115"/>
                  </a:lnTo>
                  <a:lnTo>
                    <a:pt x="7532388" y="6393115"/>
                  </a:lnTo>
                  <a:lnTo>
                    <a:pt x="7532388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 sz="1200"/>
            </a:p>
          </p:txBody>
        </p:sp>
        <p:sp>
          <p:nvSpPr>
            <p:cNvPr id="20" name="Freeform 5">
              <a:extLst>
                <a:ext uri="{FF2B5EF4-FFF2-40B4-BE49-F238E27FC236}">
                  <a16:creationId xmlns:a16="http://schemas.microsoft.com/office/drawing/2014/main" id="{8C6BFD9A-2EEE-0FC5-AC01-91688F5AC92F}"/>
                </a:ext>
              </a:extLst>
            </p:cNvPr>
            <p:cNvSpPr/>
            <p:nvPr/>
          </p:nvSpPr>
          <p:spPr>
            <a:xfrm rot="11039392">
              <a:off x="2020180" y="3857918"/>
              <a:ext cx="1669271" cy="1668098"/>
            </a:xfrm>
            <a:custGeom>
              <a:avLst/>
              <a:gdLst/>
              <a:ahLst/>
              <a:cxnLst/>
              <a:rect l="l" t="t" r="r" b="b"/>
              <a:pathLst>
                <a:path w="5655581" h="5655581">
                  <a:moveTo>
                    <a:pt x="0" y="0"/>
                  </a:moveTo>
                  <a:lnTo>
                    <a:pt x="5655581" y="0"/>
                  </a:lnTo>
                  <a:lnTo>
                    <a:pt x="5655581" y="5655581"/>
                  </a:lnTo>
                  <a:lnTo>
                    <a:pt x="0" y="565558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 sz="1200"/>
            </a:p>
          </p:txBody>
        </p:sp>
      </p:grpSp>
      <p:sp>
        <p:nvSpPr>
          <p:cNvPr id="23" name="TextBox 22">
            <a:extLst>
              <a:ext uri="{FF2B5EF4-FFF2-40B4-BE49-F238E27FC236}">
                <a16:creationId xmlns:a16="http://schemas.microsoft.com/office/drawing/2014/main" id="{E5E40D24-A1FF-E5AB-9F5F-55CBE3665C1B}"/>
              </a:ext>
            </a:extLst>
          </p:cNvPr>
          <p:cNvSpPr txBox="1"/>
          <p:nvPr/>
        </p:nvSpPr>
        <p:spPr>
          <a:xfrm>
            <a:off x="610555" y="2575932"/>
            <a:ext cx="1208322" cy="32622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 algn="ctr">
              <a:spcBef>
                <a:spcPts val="672"/>
              </a:spcBef>
            </a:pPr>
            <a:r>
              <a:rPr lang="en-GB" i="0">
                <a:solidFill>
                  <a:srgbClr val="000000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Quiet volume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DD78D23-C7F5-443E-0AEA-0369E8ECB3DA}"/>
              </a:ext>
            </a:extLst>
          </p:cNvPr>
          <p:cNvSpPr txBox="1"/>
          <p:nvPr/>
        </p:nvSpPr>
        <p:spPr>
          <a:xfrm>
            <a:off x="2267502" y="2550071"/>
            <a:ext cx="1208322" cy="32622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 algn="ctr">
              <a:spcBef>
                <a:spcPts val="672"/>
              </a:spcBef>
            </a:pPr>
            <a:r>
              <a:rPr lang="en-GB" i="0">
                <a:solidFill>
                  <a:srgbClr val="000000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Middle volume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BF539048-EB57-DE34-E7C3-0A7315857DEB}"/>
              </a:ext>
            </a:extLst>
          </p:cNvPr>
          <p:cNvSpPr txBox="1"/>
          <p:nvPr/>
        </p:nvSpPr>
        <p:spPr>
          <a:xfrm>
            <a:off x="3924449" y="2570295"/>
            <a:ext cx="1208322" cy="32622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 algn="ctr">
              <a:spcBef>
                <a:spcPts val="672"/>
              </a:spcBef>
            </a:pPr>
            <a:r>
              <a:rPr lang="en-GB" i="0">
                <a:solidFill>
                  <a:srgbClr val="000000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Loud volume</a:t>
            </a:r>
          </a:p>
        </p:txBody>
      </p:sp>
    </p:spTree>
    <p:extLst>
      <p:ext uri="{BB962C8B-B14F-4D97-AF65-F5344CB8AC3E}">
        <p14:creationId xmlns:p14="http://schemas.microsoft.com/office/powerpoint/2010/main" val="151315204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4942C38-37B2-9C24-71C2-885C8F21C95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33089" y="452687"/>
            <a:ext cx="6766560" cy="536575"/>
          </a:xfrm>
        </p:spPr>
        <p:txBody>
          <a:bodyPr>
            <a:normAutofit fontScale="92500" lnSpcReduction="20000"/>
          </a:bodyPr>
          <a:lstStyle/>
          <a:p>
            <a:r>
              <a:rPr lang="en-GB" dirty="0"/>
              <a:t>My Feeling Volume</a:t>
            </a:r>
          </a:p>
        </p:txBody>
      </p:sp>
      <p:pic>
        <p:nvPicPr>
          <p:cNvPr id="5" name="Picture Placeholder 8">
            <a:extLst>
              <a:ext uri="{FF2B5EF4-FFF2-40B4-BE49-F238E27FC236}">
                <a16:creationId xmlns:a16="http://schemas.microsoft.com/office/drawing/2014/main" id="{CE4F3FDC-1D28-A797-7F52-3A96A745347A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319"/>
          <a:stretch/>
        </p:blipFill>
        <p:spPr>
          <a:xfrm>
            <a:off x="672246" y="1132155"/>
            <a:ext cx="4004072" cy="5154604"/>
          </a:xfrm>
          <a:custGeom>
            <a:avLst/>
            <a:gdLst>
              <a:gd name="connsiteX0" fmla="*/ 0 w 3084513"/>
              <a:gd name="connsiteY0" fmla="*/ 1542257 h 3084513"/>
              <a:gd name="connsiteX1" fmla="*/ 771128 w 3084513"/>
              <a:gd name="connsiteY1" fmla="*/ 1 h 3084513"/>
              <a:gd name="connsiteX2" fmla="*/ 2313385 w 3084513"/>
              <a:gd name="connsiteY2" fmla="*/ 1 h 3084513"/>
              <a:gd name="connsiteX3" fmla="*/ 3084513 w 3084513"/>
              <a:gd name="connsiteY3" fmla="*/ 1542257 h 3084513"/>
              <a:gd name="connsiteX4" fmla="*/ 2313385 w 3084513"/>
              <a:gd name="connsiteY4" fmla="*/ 3084512 h 3084513"/>
              <a:gd name="connsiteX5" fmla="*/ 771128 w 3084513"/>
              <a:gd name="connsiteY5" fmla="*/ 3084512 h 3084513"/>
              <a:gd name="connsiteX6" fmla="*/ 0 w 3084513"/>
              <a:gd name="connsiteY6" fmla="*/ 1542257 h 3084513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631574 h 3173829"/>
              <a:gd name="connsiteX1" fmla="*/ 771128 w 3084513"/>
              <a:gd name="connsiteY1" fmla="*/ 89318 h 3173829"/>
              <a:gd name="connsiteX2" fmla="*/ 2313385 w 3084513"/>
              <a:gd name="connsiteY2" fmla="*/ 89318 h 3173829"/>
              <a:gd name="connsiteX3" fmla="*/ 3084513 w 3084513"/>
              <a:gd name="connsiteY3" fmla="*/ 1631574 h 3173829"/>
              <a:gd name="connsiteX4" fmla="*/ 2313385 w 3084513"/>
              <a:gd name="connsiteY4" fmla="*/ 3173829 h 3173829"/>
              <a:gd name="connsiteX5" fmla="*/ 771128 w 3084513"/>
              <a:gd name="connsiteY5" fmla="*/ 3173829 h 3173829"/>
              <a:gd name="connsiteX6" fmla="*/ 0 w 3084513"/>
              <a:gd name="connsiteY6" fmla="*/ 1631574 h 3173829"/>
              <a:gd name="connsiteX0" fmla="*/ 0 w 3084513"/>
              <a:gd name="connsiteY0" fmla="*/ 1674806 h 3217061"/>
              <a:gd name="connsiteX1" fmla="*/ 771128 w 3084513"/>
              <a:gd name="connsiteY1" fmla="*/ 132550 h 3217061"/>
              <a:gd name="connsiteX2" fmla="*/ 2313385 w 3084513"/>
              <a:gd name="connsiteY2" fmla="*/ 132550 h 3217061"/>
              <a:gd name="connsiteX3" fmla="*/ 3084513 w 3084513"/>
              <a:gd name="connsiteY3" fmla="*/ 1674806 h 3217061"/>
              <a:gd name="connsiteX4" fmla="*/ 2313385 w 3084513"/>
              <a:gd name="connsiteY4" fmla="*/ 3217061 h 3217061"/>
              <a:gd name="connsiteX5" fmla="*/ 771128 w 3084513"/>
              <a:gd name="connsiteY5" fmla="*/ 3217061 h 3217061"/>
              <a:gd name="connsiteX6" fmla="*/ 0 w 3084513"/>
              <a:gd name="connsiteY6" fmla="*/ 1674806 h 3217061"/>
              <a:gd name="connsiteX0" fmla="*/ 0 w 3084513"/>
              <a:gd name="connsiteY0" fmla="*/ 1674806 h 3217061"/>
              <a:gd name="connsiteX1" fmla="*/ 771128 w 3084513"/>
              <a:gd name="connsiteY1" fmla="*/ 132550 h 3217061"/>
              <a:gd name="connsiteX2" fmla="*/ 2313385 w 3084513"/>
              <a:gd name="connsiteY2" fmla="*/ 132550 h 3217061"/>
              <a:gd name="connsiteX3" fmla="*/ 3084513 w 3084513"/>
              <a:gd name="connsiteY3" fmla="*/ 1674806 h 3217061"/>
              <a:gd name="connsiteX4" fmla="*/ 2313385 w 3084513"/>
              <a:gd name="connsiteY4" fmla="*/ 3217061 h 3217061"/>
              <a:gd name="connsiteX5" fmla="*/ 771128 w 3084513"/>
              <a:gd name="connsiteY5" fmla="*/ 3217061 h 3217061"/>
              <a:gd name="connsiteX6" fmla="*/ 0 w 3084513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75118"/>
              <a:gd name="connsiteX1" fmla="*/ 771128 w 3101544"/>
              <a:gd name="connsiteY1" fmla="*/ 132550 h 3275118"/>
              <a:gd name="connsiteX2" fmla="*/ 2313385 w 3101544"/>
              <a:gd name="connsiteY2" fmla="*/ 132550 h 3275118"/>
              <a:gd name="connsiteX3" fmla="*/ 3084513 w 3101544"/>
              <a:gd name="connsiteY3" fmla="*/ 1674806 h 3275118"/>
              <a:gd name="connsiteX4" fmla="*/ 2313385 w 3101544"/>
              <a:gd name="connsiteY4" fmla="*/ 3217061 h 3275118"/>
              <a:gd name="connsiteX5" fmla="*/ 771128 w 3101544"/>
              <a:gd name="connsiteY5" fmla="*/ 3217061 h 3275118"/>
              <a:gd name="connsiteX6" fmla="*/ 0 w 3101544"/>
              <a:gd name="connsiteY6" fmla="*/ 1674806 h 3275118"/>
              <a:gd name="connsiteX0" fmla="*/ 0 w 3101544"/>
              <a:gd name="connsiteY0" fmla="*/ 1674806 h 3238376"/>
              <a:gd name="connsiteX1" fmla="*/ 771128 w 3101544"/>
              <a:gd name="connsiteY1" fmla="*/ 132550 h 3238376"/>
              <a:gd name="connsiteX2" fmla="*/ 2313385 w 3101544"/>
              <a:gd name="connsiteY2" fmla="*/ 132550 h 3238376"/>
              <a:gd name="connsiteX3" fmla="*/ 3084513 w 3101544"/>
              <a:gd name="connsiteY3" fmla="*/ 1674806 h 3238376"/>
              <a:gd name="connsiteX4" fmla="*/ 2313385 w 3101544"/>
              <a:gd name="connsiteY4" fmla="*/ 3217061 h 3238376"/>
              <a:gd name="connsiteX5" fmla="*/ 560113 w 3101544"/>
              <a:gd name="connsiteY5" fmla="*/ 2835223 h 3238376"/>
              <a:gd name="connsiteX6" fmla="*/ 0 w 3101544"/>
              <a:gd name="connsiteY6" fmla="*/ 1674806 h 3238376"/>
              <a:gd name="connsiteX0" fmla="*/ 0 w 3101544"/>
              <a:gd name="connsiteY0" fmla="*/ 1674806 h 3257537"/>
              <a:gd name="connsiteX1" fmla="*/ 771128 w 3101544"/>
              <a:gd name="connsiteY1" fmla="*/ 132550 h 3257537"/>
              <a:gd name="connsiteX2" fmla="*/ 2313385 w 3101544"/>
              <a:gd name="connsiteY2" fmla="*/ 132550 h 3257537"/>
              <a:gd name="connsiteX3" fmla="*/ 3084513 w 3101544"/>
              <a:gd name="connsiteY3" fmla="*/ 1674806 h 3257537"/>
              <a:gd name="connsiteX4" fmla="*/ 2313385 w 3101544"/>
              <a:gd name="connsiteY4" fmla="*/ 3217061 h 3257537"/>
              <a:gd name="connsiteX5" fmla="*/ 560113 w 3101544"/>
              <a:gd name="connsiteY5" fmla="*/ 2835223 h 3257537"/>
              <a:gd name="connsiteX6" fmla="*/ 0 w 3101544"/>
              <a:gd name="connsiteY6" fmla="*/ 1674806 h 3257537"/>
              <a:gd name="connsiteX0" fmla="*/ 0 w 3101544"/>
              <a:gd name="connsiteY0" fmla="*/ 1674806 h 3279556"/>
              <a:gd name="connsiteX1" fmla="*/ 771128 w 3101544"/>
              <a:gd name="connsiteY1" fmla="*/ 132550 h 3279556"/>
              <a:gd name="connsiteX2" fmla="*/ 2313385 w 3101544"/>
              <a:gd name="connsiteY2" fmla="*/ 132550 h 3279556"/>
              <a:gd name="connsiteX3" fmla="*/ 3084513 w 3101544"/>
              <a:gd name="connsiteY3" fmla="*/ 1674806 h 3279556"/>
              <a:gd name="connsiteX4" fmla="*/ 2313385 w 3101544"/>
              <a:gd name="connsiteY4" fmla="*/ 3217061 h 3279556"/>
              <a:gd name="connsiteX5" fmla="*/ 560113 w 3101544"/>
              <a:gd name="connsiteY5" fmla="*/ 2835223 h 3279556"/>
              <a:gd name="connsiteX6" fmla="*/ 0 w 3101544"/>
              <a:gd name="connsiteY6" fmla="*/ 1674806 h 3279556"/>
              <a:gd name="connsiteX0" fmla="*/ 0 w 3101544"/>
              <a:gd name="connsiteY0" fmla="*/ 1674806 h 3297843"/>
              <a:gd name="connsiteX1" fmla="*/ 771128 w 3101544"/>
              <a:gd name="connsiteY1" fmla="*/ 132550 h 3297843"/>
              <a:gd name="connsiteX2" fmla="*/ 2313385 w 3101544"/>
              <a:gd name="connsiteY2" fmla="*/ 132550 h 3297843"/>
              <a:gd name="connsiteX3" fmla="*/ 3084513 w 3101544"/>
              <a:gd name="connsiteY3" fmla="*/ 1674806 h 3297843"/>
              <a:gd name="connsiteX4" fmla="*/ 2313385 w 3101544"/>
              <a:gd name="connsiteY4" fmla="*/ 3217061 h 3297843"/>
              <a:gd name="connsiteX5" fmla="*/ 560113 w 3101544"/>
              <a:gd name="connsiteY5" fmla="*/ 2905561 h 3297843"/>
              <a:gd name="connsiteX6" fmla="*/ 0 w 3101544"/>
              <a:gd name="connsiteY6" fmla="*/ 1674806 h 3297843"/>
              <a:gd name="connsiteX0" fmla="*/ 0 w 3101544"/>
              <a:gd name="connsiteY0" fmla="*/ 1674806 h 3297843"/>
              <a:gd name="connsiteX1" fmla="*/ 771128 w 3101544"/>
              <a:gd name="connsiteY1" fmla="*/ 132550 h 3297843"/>
              <a:gd name="connsiteX2" fmla="*/ 2313385 w 3101544"/>
              <a:gd name="connsiteY2" fmla="*/ 132550 h 3297843"/>
              <a:gd name="connsiteX3" fmla="*/ 3084513 w 3101544"/>
              <a:gd name="connsiteY3" fmla="*/ 1674806 h 3297843"/>
              <a:gd name="connsiteX4" fmla="*/ 2313385 w 3101544"/>
              <a:gd name="connsiteY4" fmla="*/ 3217061 h 3297843"/>
              <a:gd name="connsiteX5" fmla="*/ 560113 w 3101544"/>
              <a:gd name="connsiteY5" fmla="*/ 2905561 h 3297843"/>
              <a:gd name="connsiteX6" fmla="*/ 0 w 3101544"/>
              <a:gd name="connsiteY6" fmla="*/ 1674806 h 3297843"/>
              <a:gd name="connsiteX0" fmla="*/ 0 w 3108304"/>
              <a:gd name="connsiteY0" fmla="*/ 1674806 h 3297843"/>
              <a:gd name="connsiteX1" fmla="*/ 771128 w 3108304"/>
              <a:gd name="connsiteY1" fmla="*/ 132550 h 3297843"/>
              <a:gd name="connsiteX2" fmla="*/ 2313385 w 3108304"/>
              <a:gd name="connsiteY2" fmla="*/ 132550 h 3297843"/>
              <a:gd name="connsiteX3" fmla="*/ 3084513 w 3108304"/>
              <a:gd name="connsiteY3" fmla="*/ 1674806 h 3297843"/>
              <a:gd name="connsiteX4" fmla="*/ 2313385 w 3108304"/>
              <a:gd name="connsiteY4" fmla="*/ 3217061 h 3297843"/>
              <a:gd name="connsiteX5" fmla="*/ 560113 w 3108304"/>
              <a:gd name="connsiteY5" fmla="*/ 2905561 h 3297843"/>
              <a:gd name="connsiteX6" fmla="*/ 0 w 3108304"/>
              <a:gd name="connsiteY6" fmla="*/ 1674806 h 3297843"/>
              <a:gd name="connsiteX0" fmla="*/ 0 w 3108304"/>
              <a:gd name="connsiteY0" fmla="*/ 1643822 h 3266859"/>
              <a:gd name="connsiteX1" fmla="*/ 771128 w 3108304"/>
              <a:gd name="connsiteY1" fmla="*/ 101566 h 3266859"/>
              <a:gd name="connsiteX2" fmla="*/ 2313385 w 3108304"/>
              <a:gd name="connsiteY2" fmla="*/ 101566 h 3266859"/>
              <a:gd name="connsiteX3" fmla="*/ 3084513 w 3108304"/>
              <a:gd name="connsiteY3" fmla="*/ 1643822 h 3266859"/>
              <a:gd name="connsiteX4" fmla="*/ 2313385 w 3108304"/>
              <a:gd name="connsiteY4" fmla="*/ 3186077 h 3266859"/>
              <a:gd name="connsiteX5" fmla="*/ 560113 w 3108304"/>
              <a:gd name="connsiteY5" fmla="*/ 2874577 h 3266859"/>
              <a:gd name="connsiteX6" fmla="*/ 0 w 3108304"/>
              <a:gd name="connsiteY6" fmla="*/ 1643822 h 3266859"/>
              <a:gd name="connsiteX0" fmla="*/ 0 w 3086335"/>
              <a:gd name="connsiteY0" fmla="*/ 1643822 h 3266859"/>
              <a:gd name="connsiteX1" fmla="*/ 771128 w 3086335"/>
              <a:gd name="connsiteY1" fmla="*/ 101566 h 3266859"/>
              <a:gd name="connsiteX2" fmla="*/ 2313385 w 3086335"/>
              <a:gd name="connsiteY2" fmla="*/ 101566 h 3266859"/>
              <a:gd name="connsiteX3" fmla="*/ 3084513 w 3086335"/>
              <a:gd name="connsiteY3" fmla="*/ 1643822 h 3266859"/>
              <a:gd name="connsiteX4" fmla="*/ 2313385 w 3086335"/>
              <a:gd name="connsiteY4" fmla="*/ 3186077 h 3266859"/>
              <a:gd name="connsiteX5" fmla="*/ 560113 w 3086335"/>
              <a:gd name="connsiteY5" fmla="*/ 2874577 h 3266859"/>
              <a:gd name="connsiteX6" fmla="*/ 0 w 3086335"/>
              <a:gd name="connsiteY6" fmla="*/ 1643822 h 3266859"/>
              <a:gd name="connsiteX0" fmla="*/ 0 w 3086335"/>
              <a:gd name="connsiteY0" fmla="*/ 1643822 h 3266859"/>
              <a:gd name="connsiteX1" fmla="*/ 771128 w 3086335"/>
              <a:gd name="connsiteY1" fmla="*/ 101566 h 3266859"/>
              <a:gd name="connsiteX2" fmla="*/ 2313385 w 3086335"/>
              <a:gd name="connsiteY2" fmla="*/ 101566 h 3266859"/>
              <a:gd name="connsiteX3" fmla="*/ 3084513 w 3086335"/>
              <a:gd name="connsiteY3" fmla="*/ 1643822 h 3266859"/>
              <a:gd name="connsiteX4" fmla="*/ 2313385 w 3086335"/>
              <a:gd name="connsiteY4" fmla="*/ 3186077 h 3266859"/>
              <a:gd name="connsiteX5" fmla="*/ 560113 w 3086335"/>
              <a:gd name="connsiteY5" fmla="*/ 2874577 h 3266859"/>
              <a:gd name="connsiteX6" fmla="*/ 0 w 3086335"/>
              <a:gd name="connsiteY6" fmla="*/ 1643822 h 3266859"/>
              <a:gd name="connsiteX0" fmla="*/ 0 w 3036093"/>
              <a:gd name="connsiteY0" fmla="*/ 1363219 h 3266859"/>
              <a:gd name="connsiteX1" fmla="*/ 720886 w 3036093"/>
              <a:gd name="connsiteY1" fmla="*/ 101566 h 3266859"/>
              <a:gd name="connsiteX2" fmla="*/ 2263143 w 3036093"/>
              <a:gd name="connsiteY2" fmla="*/ 101566 h 3266859"/>
              <a:gd name="connsiteX3" fmla="*/ 3034271 w 3036093"/>
              <a:gd name="connsiteY3" fmla="*/ 1643822 h 3266859"/>
              <a:gd name="connsiteX4" fmla="*/ 2263143 w 3036093"/>
              <a:gd name="connsiteY4" fmla="*/ 3186077 h 3266859"/>
              <a:gd name="connsiteX5" fmla="*/ 509871 w 3036093"/>
              <a:gd name="connsiteY5" fmla="*/ 2874577 h 3266859"/>
              <a:gd name="connsiteX6" fmla="*/ 0 w 3036093"/>
              <a:gd name="connsiteY6" fmla="*/ 1363219 h 3266859"/>
              <a:gd name="connsiteX0" fmla="*/ 3688 w 3039781"/>
              <a:gd name="connsiteY0" fmla="*/ 1363219 h 3266859"/>
              <a:gd name="connsiteX1" fmla="*/ 724574 w 3039781"/>
              <a:gd name="connsiteY1" fmla="*/ 101566 h 3266859"/>
              <a:gd name="connsiteX2" fmla="*/ 2266831 w 3039781"/>
              <a:gd name="connsiteY2" fmla="*/ 101566 h 3266859"/>
              <a:gd name="connsiteX3" fmla="*/ 3037959 w 3039781"/>
              <a:gd name="connsiteY3" fmla="*/ 1643822 h 3266859"/>
              <a:gd name="connsiteX4" fmla="*/ 2266831 w 3039781"/>
              <a:gd name="connsiteY4" fmla="*/ 3186077 h 3266859"/>
              <a:gd name="connsiteX5" fmla="*/ 513559 w 3039781"/>
              <a:gd name="connsiteY5" fmla="*/ 2874577 h 3266859"/>
              <a:gd name="connsiteX6" fmla="*/ 3688 w 3039781"/>
              <a:gd name="connsiteY6" fmla="*/ 1363219 h 3266859"/>
              <a:gd name="connsiteX0" fmla="*/ 3688 w 3040020"/>
              <a:gd name="connsiteY0" fmla="*/ 1363219 h 3266859"/>
              <a:gd name="connsiteX1" fmla="*/ 724574 w 3040020"/>
              <a:gd name="connsiteY1" fmla="*/ 101566 h 3266859"/>
              <a:gd name="connsiteX2" fmla="*/ 2266831 w 3040020"/>
              <a:gd name="connsiteY2" fmla="*/ 101566 h 3266859"/>
              <a:gd name="connsiteX3" fmla="*/ 3037959 w 3040020"/>
              <a:gd name="connsiteY3" fmla="*/ 1643822 h 3266859"/>
              <a:gd name="connsiteX4" fmla="*/ 2266831 w 3040020"/>
              <a:gd name="connsiteY4" fmla="*/ 3186077 h 3266859"/>
              <a:gd name="connsiteX5" fmla="*/ 513559 w 3040020"/>
              <a:gd name="connsiteY5" fmla="*/ 2874577 h 3266859"/>
              <a:gd name="connsiteX6" fmla="*/ 3688 w 3040020"/>
              <a:gd name="connsiteY6" fmla="*/ 1363219 h 3266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40020" h="3266859">
                <a:moveTo>
                  <a:pt x="3688" y="1363219"/>
                </a:moveTo>
                <a:cubicBezTo>
                  <a:pt x="39668" y="587877"/>
                  <a:pt x="387144" y="324249"/>
                  <a:pt x="724574" y="101566"/>
                </a:cubicBezTo>
                <a:cubicBezTo>
                  <a:pt x="1118080" y="-99401"/>
                  <a:pt x="1762794" y="51324"/>
                  <a:pt x="2266831" y="101566"/>
                </a:cubicBezTo>
                <a:cubicBezTo>
                  <a:pt x="2875566" y="250917"/>
                  <a:pt x="3062270" y="1149834"/>
                  <a:pt x="3037959" y="1643822"/>
                </a:cubicBezTo>
                <a:cubicBezTo>
                  <a:pt x="2991932" y="2188052"/>
                  <a:pt x="2815276" y="3053830"/>
                  <a:pt x="2266831" y="3186077"/>
                </a:cubicBezTo>
                <a:cubicBezTo>
                  <a:pt x="1551778" y="3316706"/>
                  <a:pt x="766387" y="3336801"/>
                  <a:pt x="513559" y="2874577"/>
                </a:cubicBezTo>
                <a:cubicBezTo>
                  <a:pt x="326854" y="2310250"/>
                  <a:pt x="-40720" y="2082974"/>
                  <a:pt x="3688" y="1363219"/>
                </a:cubicBezTo>
                <a:close/>
              </a:path>
            </a:pathLst>
          </a:custGeom>
        </p:spPr>
      </p:pic>
      <p:sp>
        <p:nvSpPr>
          <p:cNvPr id="6" name="Thought Bubble: Cloud 5">
            <a:extLst>
              <a:ext uri="{FF2B5EF4-FFF2-40B4-BE49-F238E27FC236}">
                <a16:creationId xmlns:a16="http://schemas.microsoft.com/office/drawing/2014/main" id="{63C24DBE-93FA-4288-8A96-CB777F46F9F9}"/>
              </a:ext>
            </a:extLst>
          </p:cNvPr>
          <p:cNvSpPr/>
          <p:nvPr/>
        </p:nvSpPr>
        <p:spPr>
          <a:xfrm rot="1127123">
            <a:off x="4904461" y="413036"/>
            <a:ext cx="3677337" cy="2354990"/>
          </a:xfrm>
          <a:prstGeom prst="cloudCallout">
            <a:avLst>
              <a:gd name="adj1" fmla="val -51475"/>
              <a:gd name="adj2" fmla="val 76158"/>
            </a:avLst>
          </a:prstGeom>
          <a:blipFill dpi="0" rotWithShape="1"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solidFill>
              <a:schemeClr val="accent2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en-US" b="1" i="0">
              <a:solidFill>
                <a:schemeClr val="tx2"/>
              </a:solidFill>
              <a:ea typeface="Calibri"/>
              <a:cs typeface="Calibri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70F176A4-1D6D-1B72-BBE0-06244FFF845D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74441" y="3091739"/>
            <a:ext cx="4295449" cy="32189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15816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31BCBDA-0770-0875-2878-304A2FC3E87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GB"/>
              <a:t>When was your feeling volume loud?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AE4C67-E40E-0DF4-5506-3C26292A79D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843225" y="479425"/>
            <a:ext cx="6766560" cy="536575"/>
          </a:xfrm>
        </p:spPr>
        <p:txBody>
          <a:bodyPr>
            <a:normAutofit fontScale="92500" lnSpcReduction="20000"/>
          </a:bodyPr>
          <a:lstStyle/>
          <a:p>
            <a:r>
              <a:rPr lang="en-GB" dirty="0"/>
              <a:t>Our Feeling Volume</a:t>
            </a:r>
          </a:p>
        </p:txBody>
      </p:sp>
      <p:pic>
        <p:nvPicPr>
          <p:cNvPr id="4" name="Picture Placeholder 8">
            <a:extLst>
              <a:ext uri="{FF2B5EF4-FFF2-40B4-BE49-F238E27FC236}">
                <a16:creationId xmlns:a16="http://schemas.microsoft.com/office/drawing/2014/main" id="{98A6CDAD-8B51-10B3-F950-A9038182E371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345512" y="1795658"/>
            <a:ext cx="2437737" cy="2345228"/>
          </a:xfrm>
          <a:custGeom>
            <a:avLst/>
            <a:gdLst>
              <a:gd name="connsiteX0" fmla="*/ 0 w 3084513"/>
              <a:gd name="connsiteY0" fmla="*/ 1542257 h 3084513"/>
              <a:gd name="connsiteX1" fmla="*/ 771128 w 3084513"/>
              <a:gd name="connsiteY1" fmla="*/ 1 h 3084513"/>
              <a:gd name="connsiteX2" fmla="*/ 2313385 w 3084513"/>
              <a:gd name="connsiteY2" fmla="*/ 1 h 3084513"/>
              <a:gd name="connsiteX3" fmla="*/ 3084513 w 3084513"/>
              <a:gd name="connsiteY3" fmla="*/ 1542257 h 3084513"/>
              <a:gd name="connsiteX4" fmla="*/ 2313385 w 3084513"/>
              <a:gd name="connsiteY4" fmla="*/ 3084512 h 3084513"/>
              <a:gd name="connsiteX5" fmla="*/ 771128 w 3084513"/>
              <a:gd name="connsiteY5" fmla="*/ 3084512 h 3084513"/>
              <a:gd name="connsiteX6" fmla="*/ 0 w 3084513"/>
              <a:gd name="connsiteY6" fmla="*/ 1542257 h 3084513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631574 h 3173829"/>
              <a:gd name="connsiteX1" fmla="*/ 771128 w 3084513"/>
              <a:gd name="connsiteY1" fmla="*/ 89318 h 3173829"/>
              <a:gd name="connsiteX2" fmla="*/ 2313385 w 3084513"/>
              <a:gd name="connsiteY2" fmla="*/ 89318 h 3173829"/>
              <a:gd name="connsiteX3" fmla="*/ 3084513 w 3084513"/>
              <a:gd name="connsiteY3" fmla="*/ 1631574 h 3173829"/>
              <a:gd name="connsiteX4" fmla="*/ 2313385 w 3084513"/>
              <a:gd name="connsiteY4" fmla="*/ 3173829 h 3173829"/>
              <a:gd name="connsiteX5" fmla="*/ 771128 w 3084513"/>
              <a:gd name="connsiteY5" fmla="*/ 3173829 h 3173829"/>
              <a:gd name="connsiteX6" fmla="*/ 0 w 3084513"/>
              <a:gd name="connsiteY6" fmla="*/ 1631574 h 3173829"/>
              <a:gd name="connsiteX0" fmla="*/ 0 w 3084513"/>
              <a:gd name="connsiteY0" fmla="*/ 1674806 h 3217061"/>
              <a:gd name="connsiteX1" fmla="*/ 771128 w 3084513"/>
              <a:gd name="connsiteY1" fmla="*/ 132550 h 3217061"/>
              <a:gd name="connsiteX2" fmla="*/ 2313385 w 3084513"/>
              <a:gd name="connsiteY2" fmla="*/ 132550 h 3217061"/>
              <a:gd name="connsiteX3" fmla="*/ 3084513 w 3084513"/>
              <a:gd name="connsiteY3" fmla="*/ 1674806 h 3217061"/>
              <a:gd name="connsiteX4" fmla="*/ 2313385 w 3084513"/>
              <a:gd name="connsiteY4" fmla="*/ 3217061 h 3217061"/>
              <a:gd name="connsiteX5" fmla="*/ 771128 w 3084513"/>
              <a:gd name="connsiteY5" fmla="*/ 3217061 h 3217061"/>
              <a:gd name="connsiteX6" fmla="*/ 0 w 3084513"/>
              <a:gd name="connsiteY6" fmla="*/ 1674806 h 3217061"/>
              <a:gd name="connsiteX0" fmla="*/ 0 w 3084513"/>
              <a:gd name="connsiteY0" fmla="*/ 1674806 h 3217061"/>
              <a:gd name="connsiteX1" fmla="*/ 771128 w 3084513"/>
              <a:gd name="connsiteY1" fmla="*/ 132550 h 3217061"/>
              <a:gd name="connsiteX2" fmla="*/ 2313385 w 3084513"/>
              <a:gd name="connsiteY2" fmla="*/ 132550 h 3217061"/>
              <a:gd name="connsiteX3" fmla="*/ 3084513 w 3084513"/>
              <a:gd name="connsiteY3" fmla="*/ 1674806 h 3217061"/>
              <a:gd name="connsiteX4" fmla="*/ 2313385 w 3084513"/>
              <a:gd name="connsiteY4" fmla="*/ 3217061 h 3217061"/>
              <a:gd name="connsiteX5" fmla="*/ 771128 w 3084513"/>
              <a:gd name="connsiteY5" fmla="*/ 3217061 h 3217061"/>
              <a:gd name="connsiteX6" fmla="*/ 0 w 3084513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75118"/>
              <a:gd name="connsiteX1" fmla="*/ 771128 w 3101544"/>
              <a:gd name="connsiteY1" fmla="*/ 132550 h 3275118"/>
              <a:gd name="connsiteX2" fmla="*/ 2313385 w 3101544"/>
              <a:gd name="connsiteY2" fmla="*/ 132550 h 3275118"/>
              <a:gd name="connsiteX3" fmla="*/ 3084513 w 3101544"/>
              <a:gd name="connsiteY3" fmla="*/ 1674806 h 3275118"/>
              <a:gd name="connsiteX4" fmla="*/ 2313385 w 3101544"/>
              <a:gd name="connsiteY4" fmla="*/ 3217061 h 3275118"/>
              <a:gd name="connsiteX5" fmla="*/ 771128 w 3101544"/>
              <a:gd name="connsiteY5" fmla="*/ 3217061 h 3275118"/>
              <a:gd name="connsiteX6" fmla="*/ 0 w 3101544"/>
              <a:gd name="connsiteY6" fmla="*/ 1674806 h 3275118"/>
              <a:gd name="connsiteX0" fmla="*/ 0 w 3101544"/>
              <a:gd name="connsiteY0" fmla="*/ 1674806 h 3238376"/>
              <a:gd name="connsiteX1" fmla="*/ 771128 w 3101544"/>
              <a:gd name="connsiteY1" fmla="*/ 132550 h 3238376"/>
              <a:gd name="connsiteX2" fmla="*/ 2313385 w 3101544"/>
              <a:gd name="connsiteY2" fmla="*/ 132550 h 3238376"/>
              <a:gd name="connsiteX3" fmla="*/ 3084513 w 3101544"/>
              <a:gd name="connsiteY3" fmla="*/ 1674806 h 3238376"/>
              <a:gd name="connsiteX4" fmla="*/ 2313385 w 3101544"/>
              <a:gd name="connsiteY4" fmla="*/ 3217061 h 3238376"/>
              <a:gd name="connsiteX5" fmla="*/ 560113 w 3101544"/>
              <a:gd name="connsiteY5" fmla="*/ 2835223 h 3238376"/>
              <a:gd name="connsiteX6" fmla="*/ 0 w 3101544"/>
              <a:gd name="connsiteY6" fmla="*/ 1674806 h 3238376"/>
              <a:gd name="connsiteX0" fmla="*/ 0 w 3101544"/>
              <a:gd name="connsiteY0" fmla="*/ 1674806 h 3257537"/>
              <a:gd name="connsiteX1" fmla="*/ 771128 w 3101544"/>
              <a:gd name="connsiteY1" fmla="*/ 132550 h 3257537"/>
              <a:gd name="connsiteX2" fmla="*/ 2313385 w 3101544"/>
              <a:gd name="connsiteY2" fmla="*/ 132550 h 3257537"/>
              <a:gd name="connsiteX3" fmla="*/ 3084513 w 3101544"/>
              <a:gd name="connsiteY3" fmla="*/ 1674806 h 3257537"/>
              <a:gd name="connsiteX4" fmla="*/ 2313385 w 3101544"/>
              <a:gd name="connsiteY4" fmla="*/ 3217061 h 3257537"/>
              <a:gd name="connsiteX5" fmla="*/ 560113 w 3101544"/>
              <a:gd name="connsiteY5" fmla="*/ 2835223 h 3257537"/>
              <a:gd name="connsiteX6" fmla="*/ 0 w 3101544"/>
              <a:gd name="connsiteY6" fmla="*/ 1674806 h 3257537"/>
              <a:gd name="connsiteX0" fmla="*/ 0 w 3101544"/>
              <a:gd name="connsiteY0" fmla="*/ 1674806 h 3279556"/>
              <a:gd name="connsiteX1" fmla="*/ 771128 w 3101544"/>
              <a:gd name="connsiteY1" fmla="*/ 132550 h 3279556"/>
              <a:gd name="connsiteX2" fmla="*/ 2313385 w 3101544"/>
              <a:gd name="connsiteY2" fmla="*/ 132550 h 3279556"/>
              <a:gd name="connsiteX3" fmla="*/ 3084513 w 3101544"/>
              <a:gd name="connsiteY3" fmla="*/ 1674806 h 3279556"/>
              <a:gd name="connsiteX4" fmla="*/ 2313385 w 3101544"/>
              <a:gd name="connsiteY4" fmla="*/ 3217061 h 3279556"/>
              <a:gd name="connsiteX5" fmla="*/ 560113 w 3101544"/>
              <a:gd name="connsiteY5" fmla="*/ 2835223 h 3279556"/>
              <a:gd name="connsiteX6" fmla="*/ 0 w 3101544"/>
              <a:gd name="connsiteY6" fmla="*/ 1674806 h 3279556"/>
              <a:gd name="connsiteX0" fmla="*/ 0 w 3101544"/>
              <a:gd name="connsiteY0" fmla="*/ 1674806 h 3297843"/>
              <a:gd name="connsiteX1" fmla="*/ 771128 w 3101544"/>
              <a:gd name="connsiteY1" fmla="*/ 132550 h 3297843"/>
              <a:gd name="connsiteX2" fmla="*/ 2313385 w 3101544"/>
              <a:gd name="connsiteY2" fmla="*/ 132550 h 3297843"/>
              <a:gd name="connsiteX3" fmla="*/ 3084513 w 3101544"/>
              <a:gd name="connsiteY3" fmla="*/ 1674806 h 3297843"/>
              <a:gd name="connsiteX4" fmla="*/ 2313385 w 3101544"/>
              <a:gd name="connsiteY4" fmla="*/ 3217061 h 3297843"/>
              <a:gd name="connsiteX5" fmla="*/ 560113 w 3101544"/>
              <a:gd name="connsiteY5" fmla="*/ 2905561 h 3297843"/>
              <a:gd name="connsiteX6" fmla="*/ 0 w 3101544"/>
              <a:gd name="connsiteY6" fmla="*/ 1674806 h 3297843"/>
              <a:gd name="connsiteX0" fmla="*/ 0 w 3101544"/>
              <a:gd name="connsiteY0" fmla="*/ 1674806 h 3297843"/>
              <a:gd name="connsiteX1" fmla="*/ 771128 w 3101544"/>
              <a:gd name="connsiteY1" fmla="*/ 132550 h 3297843"/>
              <a:gd name="connsiteX2" fmla="*/ 2313385 w 3101544"/>
              <a:gd name="connsiteY2" fmla="*/ 132550 h 3297843"/>
              <a:gd name="connsiteX3" fmla="*/ 3084513 w 3101544"/>
              <a:gd name="connsiteY3" fmla="*/ 1674806 h 3297843"/>
              <a:gd name="connsiteX4" fmla="*/ 2313385 w 3101544"/>
              <a:gd name="connsiteY4" fmla="*/ 3217061 h 3297843"/>
              <a:gd name="connsiteX5" fmla="*/ 560113 w 3101544"/>
              <a:gd name="connsiteY5" fmla="*/ 2905561 h 3297843"/>
              <a:gd name="connsiteX6" fmla="*/ 0 w 3101544"/>
              <a:gd name="connsiteY6" fmla="*/ 1674806 h 3297843"/>
              <a:gd name="connsiteX0" fmla="*/ 0 w 3108304"/>
              <a:gd name="connsiteY0" fmla="*/ 1674806 h 3297843"/>
              <a:gd name="connsiteX1" fmla="*/ 771128 w 3108304"/>
              <a:gd name="connsiteY1" fmla="*/ 132550 h 3297843"/>
              <a:gd name="connsiteX2" fmla="*/ 2313385 w 3108304"/>
              <a:gd name="connsiteY2" fmla="*/ 132550 h 3297843"/>
              <a:gd name="connsiteX3" fmla="*/ 3084513 w 3108304"/>
              <a:gd name="connsiteY3" fmla="*/ 1674806 h 3297843"/>
              <a:gd name="connsiteX4" fmla="*/ 2313385 w 3108304"/>
              <a:gd name="connsiteY4" fmla="*/ 3217061 h 3297843"/>
              <a:gd name="connsiteX5" fmla="*/ 560113 w 3108304"/>
              <a:gd name="connsiteY5" fmla="*/ 2905561 h 3297843"/>
              <a:gd name="connsiteX6" fmla="*/ 0 w 3108304"/>
              <a:gd name="connsiteY6" fmla="*/ 1674806 h 3297843"/>
              <a:gd name="connsiteX0" fmla="*/ 0 w 3108304"/>
              <a:gd name="connsiteY0" fmla="*/ 1643822 h 3266859"/>
              <a:gd name="connsiteX1" fmla="*/ 771128 w 3108304"/>
              <a:gd name="connsiteY1" fmla="*/ 101566 h 3266859"/>
              <a:gd name="connsiteX2" fmla="*/ 2313385 w 3108304"/>
              <a:gd name="connsiteY2" fmla="*/ 101566 h 3266859"/>
              <a:gd name="connsiteX3" fmla="*/ 3084513 w 3108304"/>
              <a:gd name="connsiteY3" fmla="*/ 1643822 h 3266859"/>
              <a:gd name="connsiteX4" fmla="*/ 2313385 w 3108304"/>
              <a:gd name="connsiteY4" fmla="*/ 3186077 h 3266859"/>
              <a:gd name="connsiteX5" fmla="*/ 560113 w 3108304"/>
              <a:gd name="connsiteY5" fmla="*/ 2874577 h 3266859"/>
              <a:gd name="connsiteX6" fmla="*/ 0 w 3108304"/>
              <a:gd name="connsiteY6" fmla="*/ 1643822 h 3266859"/>
              <a:gd name="connsiteX0" fmla="*/ 0 w 3086335"/>
              <a:gd name="connsiteY0" fmla="*/ 1643822 h 3266859"/>
              <a:gd name="connsiteX1" fmla="*/ 771128 w 3086335"/>
              <a:gd name="connsiteY1" fmla="*/ 101566 h 3266859"/>
              <a:gd name="connsiteX2" fmla="*/ 2313385 w 3086335"/>
              <a:gd name="connsiteY2" fmla="*/ 101566 h 3266859"/>
              <a:gd name="connsiteX3" fmla="*/ 3084513 w 3086335"/>
              <a:gd name="connsiteY3" fmla="*/ 1643822 h 3266859"/>
              <a:gd name="connsiteX4" fmla="*/ 2313385 w 3086335"/>
              <a:gd name="connsiteY4" fmla="*/ 3186077 h 3266859"/>
              <a:gd name="connsiteX5" fmla="*/ 560113 w 3086335"/>
              <a:gd name="connsiteY5" fmla="*/ 2874577 h 3266859"/>
              <a:gd name="connsiteX6" fmla="*/ 0 w 3086335"/>
              <a:gd name="connsiteY6" fmla="*/ 1643822 h 3266859"/>
              <a:gd name="connsiteX0" fmla="*/ 0 w 3086335"/>
              <a:gd name="connsiteY0" fmla="*/ 1643822 h 3266859"/>
              <a:gd name="connsiteX1" fmla="*/ 771128 w 3086335"/>
              <a:gd name="connsiteY1" fmla="*/ 101566 h 3266859"/>
              <a:gd name="connsiteX2" fmla="*/ 2313385 w 3086335"/>
              <a:gd name="connsiteY2" fmla="*/ 101566 h 3266859"/>
              <a:gd name="connsiteX3" fmla="*/ 3084513 w 3086335"/>
              <a:gd name="connsiteY3" fmla="*/ 1643822 h 3266859"/>
              <a:gd name="connsiteX4" fmla="*/ 2313385 w 3086335"/>
              <a:gd name="connsiteY4" fmla="*/ 3186077 h 3266859"/>
              <a:gd name="connsiteX5" fmla="*/ 560113 w 3086335"/>
              <a:gd name="connsiteY5" fmla="*/ 2874577 h 3266859"/>
              <a:gd name="connsiteX6" fmla="*/ 0 w 3086335"/>
              <a:gd name="connsiteY6" fmla="*/ 1643822 h 3266859"/>
              <a:gd name="connsiteX0" fmla="*/ 0 w 3036093"/>
              <a:gd name="connsiteY0" fmla="*/ 1363219 h 3266859"/>
              <a:gd name="connsiteX1" fmla="*/ 720886 w 3036093"/>
              <a:gd name="connsiteY1" fmla="*/ 101566 h 3266859"/>
              <a:gd name="connsiteX2" fmla="*/ 2263143 w 3036093"/>
              <a:gd name="connsiteY2" fmla="*/ 101566 h 3266859"/>
              <a:gd name="connsiteX3" fmla="*/ 3034271 w 3036093"/>
              <a:gd name="connsiteY3" fmla="*/ 1643822 h 3266859"/>
              <a:gd name="connsiteX4" fmla="*/ 2263143 w 3036093"/>
              <a:gd name="connsiteY4" fmla="*/ 3186077 h 3266859"/>
              <a:gd name="connsiteX5" fmla="*/ 509871 w 3036093"/>
              <a:gd name="connsiteY5" fmla="*/ 2874577 h 3266859"/>
              <a:gd name="connsiteX6" fmla="*/ 0 w 3036093"/>
              <a:gd name="connsiteY6" fmla="*/ 1363219 h 3266859"/>
              <a:gd name="connsiteX0" fmla="*/ 3688 w 3039781"/>
              <a:gd name="connsiteY0" fmla="*/ 1363219 h 3266859"/>
              <a:gd name="connsiteX1" fmla="*/ 724574 w 3039781"/>
              <a:gd name="connsiteY1" fmla="*/ 101566 h 3266859"/>
              <a:gd name="connsiteX2" fmla="*/ 2266831 w 3039781"/>
              <a:gd name="connsiteY2" fmla="*/ 101566 h 3266859"/>
              <a:gd name="connsiteX3" fmla="*/ 3037959 w 3039781"/>
              <a:gd name="connsiteY3" fmla="*/ 1643822 h 3266859"/>
              <a:gd name="connsiteX4" fmla="*/ 2266831 w 3039781"/>
              <a:gd name="connsiteY4" fmla="*/ 3186077 h 3266859"/>
              <a:gd name="connsiteX5" fmla="*/ 513559 w 3039781"/>
              <a:gd name="connsiteY5" fmla="*/ 2874577 h 3266859"/>
              <a:gd name="connsiteX6" fmla="*/ 3688 w 3039781"/>
              <a:gd name="connsiteY6" fmla="*/ 1363219 h 3266859"/>
              <a:gd name="connsiteX0" fmla="*/ 3688 w 3040020"/>
              <a:gd name="connsiteY0" fmla="*/ 1363219 h 3266859"/>
              <a:gd name="connsiteX1" fmla="*/ 724574 w 3040020"/>
              <a:gd name="connsiteY1" fmla="*/ 101566 h 3266859"/>
              <a:gd name="connsiteX2" fmla="*/ 2266831 w 3040020"/>
              <a:gd name="connsiteY2" fmla="*/ 101566 h 3266859"/>
              <a:gd name="connsiteX3" fmla="*/ 3037959 w 3040020"/>
              <a:gd name="connsiteY3" fmla="*/ 1643822 h 3266859"/>
              <a:gd name="connsiteX4" fmla="*/ 2266831 w 3040020"/>
              <a:gd name="connsiteY4" fmla="*/ 3186077 h 3266859"/>
              <a:gd name="connsiteX5" fmla="*/ 513559 w 3040020"/>
              <a:gd name="connsiteY5" fmla="*/ 2874577 h 3266859"/>
              <a:gd name="connsiteX6" fmla="*/ 3688 w 3040020"/>
              <a:gd name="connsiteY6" fmla="*/ 1363219 h 3266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40020" h="3266859">
                <a:moveTo>
                  <a:pt x="3688" y="1363219"/>
                </a:moveTo>
                <a:cubicBezTo>
                  <a:pt x="39668" y="587877"/>
                  <a:pt x="387144" y="324249"/>
                  <a:pt x="724574" y="101566"/>
                </a:cubicBezTo>
                <a:cubicBezTo>
                  <a:pt x="1118080" y="-99401"/>
                  <a:pt x="1762794" y="51324"/>
                  <a:pt x="2266831" y="101566"/>
                </a:cubicBezTo>
                <a:cubicBezTo>
                  <a:pt x="2875566" y="250917"/>
                  <a:pt x="3062270" y="1149834"/>
                  <a:pt x="3037959" y="1643822"/>
                </a:cubicBezTo>
                <a:cubicBezTo>
                  <a:pt x="2991932" y="2188052"/>
                  <a:pt x="2815276" y="3053830"/>
                  <a:pt x="2266831" y="3186077"/>
                </a:cubicBezTo>
                <a:cubicBezTo>
                  <a:pt x="1551778" y="3316706"/>
                  <a:pt x="766387" y="3336801"/>
                  <a:pt x="513559" y="2874577"/>
                </a:cubicBezTo>
                <a:cubicBezTo>
                  <a:pt x="326854" y="2310250"/>
                  <a:pt x="-40720" y="2082974"/>
                  <a:pt x="3688" y="1363219"/>
                </a:cubicBezTo>
                <a:close/>
              </a:path>
            </a:pathLst>
          </a:custGeom>
        </p:spPr>
      </p:pic>
      <p:pic>
        <p:nvPicPr>
          <p:cNvPr id="5" name="Picture Placeholder 8">
            <a:extLst>
              <a:ext uri="{FF2B5EF4-FFF2-40B4-BE49-F238E27FC236}">
                <a16:creationId xmlns:a16="http://schemas.microsoft.com/office/drawing/2014/main" id="{9A8DEF19-96A1-D514-70CB-A54FDAE7ADFB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05767" y="1795658"/>
            <a:ext cx="2437737" cy="2345228"/>
          </a:xfrm>
          <a:custGeom>
            <a:avLst/>
            <a:gdLst>
              <a:gd name="connsiteX0" fmla="*/ 0 w 3084513"/>
              <a:gd name="connsiteY0" fmla="*/ 1542257 h 3084513"/>
              <a:gd name="connsiteX1" fmla="*/ 771128 w 3084513"/>
              <a:gd name="connsiteY1" fmla="*/ 1 h 3084513"/>
              <a:gd name="connsiteX2" fmla="*/ 2313385 w 3084513"/>
              <a:gd name="connsiteY2" fmla="*/ 1 h 3084513"/>
              <a:gd name="connsiteX3" fmla="*/ 3084513 w 3084513"/>
              <a:gd name="connsiteY3" fmla="*/ 1542257 h 3084513"/>
              <a:gd name="connsiteX4" fmla="*/ 2313385 w 3084513"/>
              <a:gd name="connsiteY4" fmla="*/ 3084512 h 3084513"/>
              <a:gd name="connsiteX5" fmla="*/ 771128 w 3084513"/>
              <a:gd name="connsiteY5" fmla="*/ 3084512 h 3084513"/>
              <a:gd name="connsiteX6" fmla="*/ 0 w 3084513"/>
              <a:gd name="connsiteY6" fmla="*/ 1542257 h 3084513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631574 h 3173829"/>
              <a:gd name="connsiteX1" fmla="*/ 771128 w 3084513"/>
              <a:gd name="connsiteY1" fmla="*/ 89318 h 3173829"/>
              <a:gd name="connsiteX2" fmla="*/ 2313385 w 3084513"/>
              <a:gd name="connsiteY2" fmla="*/ 89318 h 3173829"/>
              <a:gd name="connsiteX3" fmla="*/ 3084513 w 3084513"/>
              <a:gd name="connsiteY3" fmla="*/ 1631574 h 3173829"/>
              <a:gd name="connsiteX4" fmla="*/ 2313385 w 3084513"/>
              <a:gd name="connsiteY4" fmla="*/ 3173829 h 3173829"/>
              <a:gd name="connsiteX5" fmla="*/ 771128 w 3084513"/>
              <a:gd name="connsiteY5" fmla="*/ 3173829 h 3173829"/>
              <a:gd name="connsiteX6" fmla="*/ 0 w 3084513"/>
              <a:gd name="connsiteY6" fmla="*/ 1631574 h 3173829"/>
              <a:gd name="connsiteX0" fmla="*/ 0 w 3084513"/>
              <a:gd name="connsiteY0" fmla="*/ 1674806 h 3217061"/>
              <a:gd name="connsiteX1" fmla="*/ 771128 w 3084513"/>
              <a:gd name="connsiteY1" fmla="*/ 132550 h 3217061"/>
              <a:gd name="connsiteX2" fmla="*/ 2313385 w 3084513"/>
              <a:gd name="connsiteY2" fmla="*/ 132550 h 3217061"/>
              <a:gd name="connsiteX3" fmla="*/ 3084513 w 3084513"/>
              <a:gd name="connsiteY3" fmla="*/ 1674806 h 3217061"/>
              <a:gd name="connsiteX4" fmla="*/ 2313385 w 3084513"/>
              <a:gd name="connsiteY4" fmla="*/ 3217061 h 3217061"/>
              <a:gd name="connsiteX5" fmla="*/ 771128 w 3084513"/>
              <a:gd name="connsiteY5" fmla="*/ 3217061 h 3217061"/>
              <a:gd name="connsiteX6" fmla="*/ 0 w 3084513"/>
              <a:gd name="connsiteY6" fmla="*/ 1674806 h 3217061"/>
              <a:gd name="connsiteX0" fmla="*/ 0 w 3084513"/>
              <a:gd name="connsiteY0" fmla="*/ 1674806 h 3217061"/>
              <a:gd name="connsiteX1" fmla="*/ 771128 w 3084513"/>
              <a:gd name="connsiteY1" fmla="*/ 132550 h 3217061"/>
              <a:gd name="connsiteX2" fmla="*/ 2313385 w 3084513"/>
              <a:gd name="connsiteY2" fmla="*/ 132550 h 3217061"/>
              <a:gd name="connsiteX3" fmla="*/ 3084513 w 3084513"/>
              <a:gd name="connsiteY3" fmla="*/ 1674806 h 3217061"/>
              <a:gd name="connsiteX4" fmla="*/ 2313385 w 3084513"/>
              <a:gd name="connsiteY4" fmla="*/ 3217061 h 3217061"/>
              <a:gd name="connsiteX5" fmla="*/ 771128 w 3084513"/>
              <a:gd name="connsiteY5" fmla="*/ 3217061 h 3217061"/>
              <a:gd name="connsiteX6" fmla="*/ 0 w 3084513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75118"/>
              <a:gd name="connsiteX1" fmla="*/ 771128 w 3101544"/>
              <a:gd name="connsiteY1" fmla="*/ 132550 h 3275118"/>
              <a:gd name="connsiteX2" fmla="*/ 2313385 w 3101544"/>
              <a:gd name="connsiteY2" fmla="*/ 132550 h 3275118"/>
              <a:gd name="connsiteX3" fmla="*/ 3084513 w 3101544"/>
              <a:gd name="connsiteY3" fmla="*/ 1674806 h 3275118"/>
              <a:gd name="connsiteX4" fmla="*/ 2313385 w 3101544"/>
              <a:gd name="connsiteY4" fmla="*/ 3217061 h 3275118"/>
              <a:gd name="connsiteX5" fmla="*/ 771128 w 3101544"/>
              <a:gd name="connsiteY5" fmla="*/ 3217061 h 3275118"/>
              <a:gd name="connsiteX6" fmla="*/ 0 w 3101544"/>
              <a:gd name="connsiteY6" fmla="*/ 1674806 h 3275118"/>
              <a:gd name="connsiteX0" fmla="*/ 0 w 3101544"/>
              <a:gd name="connsiteY0" fmla="*/ 1674806 h 3238376"/>
              <a:gd name="connsiteX1" fmla="*/ 771128 w 3101544"/>
              <a:gd name="connsiteY1" fmla="*/ 132550 h 3238376"/>
              <a:gd name="connsiteX2" fmla="*/ 2313385 w 3101544"/>
              <a:gd name="connsiteY2" fmla="*/ 132550 h 3238376"/>
              <a:gd name="connsiteX3" fmla="*/ 3084513 w 3101544"/>
              <a:gd name="connsiteY3" fmla="*/ 1674806 h 3238376"/>
              <a:gd name="connsiteX4" fmla="*/ 2313385 w 3101544"/>
              <a:gd name="connsiteY4" fmla="*/ 3217061 h 3238376"/>
              <a:gd name="connsiteX5" fmla="*/ 560113 w 3101544"/>
              <a:gd name="connsiteY5" fmla="*/ 2835223 h 3238376"/>
              <a:gd name="connsiteX6" fmla="*/ 0 w 3101544"/>
              <a:gd name="connsiteY6" fmla="*/ 1674806 h 3238376"/>
              <a:gd name="connsiteX0" fmla="*/ 0 w 3101544"/>
              <a:gd name="connsiteY0" fmla="*/ 1674806 h 3257537"/>
              <a:gd name="connsiteX1" fmla="*/ 771128 w 3101544"/>
              <a:gd name="connsiteY1" fmla="*/ 132550 h 3257537"/>
              <a:gd name="connsiteX2" fmla="*/ 2313385 w 3101544"/>
              <a:gd name="connsiteY2" fmla="*/ 132550 h 3257537"/>
              <a:gd name="connsiteX3" fmla="*/ 3084513 w 3101544"/>
              <a:gd name="connsiteY3" fmla="*/ 1674806 h 3257537"/>
              <a:gd name="connsiteX4" fmla="*/ 2313385 w 3101544"/>
              <a:gd name="connsiteY4" fmla="*/ 3217061 h 3257537"/>
              <a:gd name="connsiteX5" fmla="*/ 560113 w 3101544"/>
              <a:gd name="connsiteY5" fmla="*/ 2835223 h 3257537"/>
              <a:gd name="connsiteX6" fmla="*/ 0 w 3101544"/>
              <a:gd name="connsiteY6" fmla="*/ 1674806 h 3257537"/>
              <a:gd name="connsiteX0" fmla="*/ 0 w 3101544"/>
              <a:gd name="connsiteY0" fmla="*/ 1674806 h 3279556"/>
              <a:gd name="connsiteX1" fmla="*/ 771128 w 3101544"/>
              <a:gd name="connsiteY1" fmla="*/ 132550 h 3279556"/>
              <a:gd name="connsiteX2" fmla="*/ 2313385 w 3101544"/>
              <a:gd name="connsiteY2" fmla="*/ 132550 h 3279556"/>
              <a:gd name="connsiteX3" fmla="*/ 3084513 w 3101544"/>
              <a:gd name="connsiteY3" fmla="*/ 1674806 h 3279556"/>
              <a:gd name="connsiteX4" fmla="*/ 2313385 w 3101544"/>
              <a:gd name="connsiteY4" fmla="*/ 3217061 h 3279556"/>
              <a:gd name="connsiteX5" fmla="*/ 560113 w 3101544"/>
              <a:gd name="connsiteY5" fmla="*/ 2835223 h 3279556"/>
              <a:gd name="connsiteX6" fmla="*/ 0 w 3101544"/>
              <a:gd name="connsiteY6" fmla="*/ 1674806 h 3279556"/>
              <a:gd name="connsiteX0" fmla="*/ 0 w 3101544"/>
              <a:gd name="connsiteY0" fmla="*/ 1674806 h 3297843"/>
              <a:gd name="connsiteX1" fmla="*/ 771128 w 3101544"/>
              <a:gd name="connsiteY1" fmla="*/ 132550 h 3297843"/>
              <a:gd name="connsiteX2" fmla="*/ 2313385 w 3101544"/>
              <a:gd name="connsiteY2" fmla="*/ 132550 h 3297843"/>
              <a:gd name="connsiteX3" fmla="*/ 3084513 w 3101544"/>
              <a:gd name="connsiteY3" fmla="*/ 1674806 h 3297843"/>
              <a:gd name="connsiteX4" fmla="*/ 2313385 w 3101544"/>
              <a:gd name="connsiteY4" fmla="*/ 3217061 h 3297843"/>
              <a:gd name="connsiteX5" fmla="*/ 560113 w 3101544"/>
              <a:gd name="connsiteY5" fmla="*/ 2905561 h 3297843"/>
              <a:gd name="connsiteX6" fmla="*/ 0 w 3101544"/>
              <a:gd name="connsiteY6" fmla="*/ 1674806 h 3297843"/>
              <a:gd name="connsiteX0" fmla="*/ 0 w 3101544"/>
              <a:gd name="connsiteY0" fmla="*/ 1674806 h 3297843"/>
              <a:gd name="connsiteX1" fmla="*/ 771128 w 3101544"/>
              <a:gd name="connsiteY1" fmla="*/ 132550 h 3297843"/>
              <a:gd name="connsiteX2" fmla="*/ 2313385 w 3101544"/>
              <a:gd name="connsiteY2" fmla="*/ 132550 h 3297843"/>
              <a:gd name="connsiteX3" fmla="*/ 3084513 w 3101544"/>
              <a:gd name="connsiteY3" fmla="*/ 1674806 h 3297843"/>
              <a:gd name="connsiteX4" fmla="*/ 2313385 w 3101544"/>
              <a:gd name="connsiteY4" fmla="*/ 3217061 h 3297843"/>
              <a:gd name="connsiteX5" fmla="*/ 560113 w 3101544"/>
              <a:gd name="connsiteY5" fmla="*/ 2905561 h 3297843"/>
              <a:gd name="connsiteX6" fmla="*/ 0 w 3101544"/>
              <a:gd name="connsiteY6" fmla="*/ 1674806 h 3297843"/>
              <a:gd name="connsiteX0" fmla="*/ 0 w 3108304"/>
              <a:gd name="connsiteY0" fmla="*/ 1674806 h 3297843"/>
              <a:gd name="connsiteX1" fmla="*/ 771128 w 3108304"/>
              <a:gd name="connsiteY1" fmla="*/ 132550 h 3297843"/>
              <a:gd name="connsiteX2" fmla="*/ 2313385 w 3108304"/>
              <a:gd name="connsiteY2" fmla="*/ 132550 h 3297843"/>
              <a:gd name="connsiteX3" fmla="*/ 3084513 w 3108304"/>
              <a:gd name="connsiteY3" fmla="*/ 1674806 h 3297843"/>
              <a:gd name="connsiteX4" fmla="*/ 2313385 w 3108304"/>
              <a:gd name="connsiteY4" fmla="*/ 3217061 h 3297843"/>
              <a:gd name="connsiteX5" fmla="*/ 560113 w 3108304"/>
              <a:gd name="connsiteY5" fmla="*/ 2905561 h 3297843"/>
              <a:gd name="connsiteX6" fmla="*/ 0 w 3108304"/>
              <a:gd name="connsiteY6" fmla="*/ 1674806 h 3297843"/>
              <a:gd name="connsiteX0" fmla="*/ 0 w 3108304"/>
              <a:gd name="connsiteY0" fmla="*/ 1643822 h 3266859"/>
              <a:gd name="connsiteX1" fmla="*/ 771128 w 3108304"/>
              <a:gd name="connsiteY1" fmla="*/ 101566 h 3266859"/>
              <a:gd name="connsiteX2" fmla="*/ 2313385 w 3108304"/>
              <a:gd name="connsiteY2" fmla="*/ 101566 h 3266859"/>
              <a:gd name="connsiteX3" fmla="*/ 3084513 w 3108304"/>
              <a:gd name="connsiteY3" fmla="*/ 1643822 h 3266859"/>
              <a:gd name="connsiteX4" fmla="*/ 2313385 w 3108304"/>
              <a:gd name="connsiteY4" fmla="*/ 3186077 h 3266859"/>
              <a:gd name="connsiteX5" fmla="*/ 560113 w 3108304"/>
              <a:gd name="connsiteY5" fmla="*/ 2874577 h 3266859"/>
              <a:gd name="connsiteX6" fmla="*/ 0 w 3108304"/>
              <a:gd name="connsiteY6" fmla="*/ 1643822 h 3266859"/>
              <a:gd name="connsiteX0" fmla="*/ 0 w 3086335"/>
              <a:gd name="connsiteY0" fmla="*/ 1643822 h 3266859"/>
              <a:gd name="connsiteX1" fmla="*/ 771128 w 3086335"/>
              <a:gd name="connsiteY1" fmla="*/ 101566 h 3266859"/>
              <a:gd name="connsiteX2" fmla="*/ 2313385 w 3086335"/>
              <a:gd name="connsiteY2" fmla="*/ 101566 h 3266859"/>
              <a:gd name="connsiteX3" fmla="*/ 3084513 w 3086335"/>
              <a:gd name="connsiteY3" fmla="*/ 1643822 h 3266859"/>
              <a:gd name="connsiteX4" fmla="*/ 2313385 w 3086335"/>
              <a:gd name="connsiteY4" fmla="*/ 3186077 h 3266859"/>
              <a:gd name="connsiteX5" fmla="*/ 560113 w 3086335"/>
              <a:gd name="connsiteY5" fmla="*/ 2874577 h 3266859"/>
              <a:gd name="connsiteX6" fmla="*/ 0 w 3086335"/>
              <a:gd name="connsiteY6" fmla="*/ 1643822 h 3266859"/>
              <a:gd name="connsiteX0" fmla="*/ 0 w 3086335"/>
              <a:gd name="connsiteY0" fmla="*/ 1643822 h 3266859"/>
              <a:gd name="connsiteX1" fmla="*/ 771128 w 3086335"/>
              <a:gd name="connsiteY1" fmla="*/ 101566 h 3266859"/>
              <a:gd name="connsiteX2" fmla="*/ 2313385 w 3086335"/>
              <a:gd name="connsiteY2" fmla="*/ 101566 h 3266859"/>
              <a:gd name="connsiteX3" fmla="*/ 3084513 w 3086335"/>
              <a:gd name="connsiteY3" fmla="*/ 1643822 h 3266859"/>
              <a:gd name="connsiteX4" fmla="*/ 2313385 w 3086335"/>
              <a:gd name="connsiteY4" fmla="*/ 3186077 h 3266859"/>
              <a:gd name="connsiteX5" fmla="*/ 560113 w 3086335"/>
              <a:gd name="connsiteY5" fmla="*/ 2874577 h 3266859"/>
              <a:gd name="connsiteX6" fmla="*/ 0 w 3086335"/>
              <a:gd name="connsiteY6" fmla="*/ 1643822 h 3266859"/>
              <a:gd name="connsiteX0" fmla="*/ 0 w 3036093"/>
              <a:gd name="connsiteY0" fmla="*/ 1363219 h 3266859"/>
              <a:gd name="connsiteX1" fmla="*/ 720886 w 3036093"/>
              <a:gd name="connsiteY1" fmla="*/ 101566 h 3266859"/>
              <a:gd name="connsiteX2" fmla="*/ 2263143 w 3036093"/>
              <a:gd name="connsiteY2" fmla="*/ 101566 h 3266859"/>
              <a:gd name="connsiteX3" fmla="*/ 3034271 w 3036093"/>
              <a:gd name="connsiteY3" fmla="*/ 1643822 h 3266859"/>
              <a:gd name="connsiteX4" fmla="*/ 2263143 w 3036093"/>
              <a:gd name="connsiteY4" fmla="*/ 3186077 h 3266859"/>
              <a:gd name="connsiteX5" fmla="*/ 509871 w 3036093"/>
              <a:gd name="connsiteY5" fmla="*/ 2874577 h 3266859"/>
              <a:gd name="connsiteX6" fmla="*/ 0 w 3036093"/>
              <a:gd name="connsiteY6" fmla="*/ 1363219 h 3266859"/>
              <a:gd name="connsiteX0" fmla="*/ 3688 w 3039781"/>
              <a:gd name="connsiteY0" fmla="*/ 1363219 h 3266859"/>
              <a:gd name="connsiteX1" fmla="*/ 724574 w 3039781"/>
              <a:gd name="connsiteY1" fmla="*/ 101566 h 3266859"/>
              <a:gd name="connsiteX2" fmla="*/ 2266831 w 3039781"/>
              <a:gd name="connsiteY2" fmla="*/ 101566 h 3266859"/>
              <a:gd name="connsiteX3" fmla="*/ 3037959 w 3039781"/>
              <a:gd name="connsiteY3" fmla="*/ 1643822 h 3266859"/>
              <a:gd name="connsiteX4" fmla="*/ 2266831 w 3039781"/>
              <a:gd name="connsiteY4" fmla="*/ 3186077 h 3266859"/>
              <a:gd name="connsiteX5" fmla="*/ 513559 w 3039781"/>
              <a:gd name="connsiteY5" fmla="*/ 2874577 h 3266859"/>
              <a:gd name="connsiteX6" fmla="*/ 3688 w 3039781"/>
              <a:gd name="connsiteY6" fmla="*/ 1363219 h 3266859"/>
              <a:gd name="connsiteX0" fmla="*/ 3688 w 3040020"/>
              <a:gd name="connsiteY0" fmla="*/ 1363219 h 3266859"/>
              <a:gd name="connsiteX1" fmla="*/ 724574 w 3040020"/>
              <a:gd name="connsiteY1" fmla="*/ 101566 h 3266859"/>
              <a:gd name="connsiteX2" fmla="*/ 2266831 w 3040020"/>
              <a:gd name="connsiteY2" fmla="*/ 101566 h 3266859"/>
              <a:gd name="connsiteX3" fmla="*/ 3037959 w 3040020"/>
              <a:gd name="connsiteY3" fmla="*/ 1643822 h 3266859"/>
              <a:gd name="connsiteX4" fmla="*/ 2266831 w 3040020"/>
              <a:gd name="connsiteY4" fmla="*/ 3186077 h 3266859"/>
              <a:gd name="connsiteX5" fmla="*/ 513559 w 3040020"/>
              <a:gd name="connsiteY5" fmla="*/ 2874577 h 3266859"/>
              <a:gd name="connsiteX6" fmla="*/ 3688 w 3040020"/>
              <a:gd name="connsiteY6" fmla="*/ 1363219 h 3266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40020" h="3266859">
                <a:moveTo>
                  <a:pt x="3688" y="1363219"/>
                </a:moveTo>
                <a:cubicBezTo>
                  <a:pt x="39668" y="587877"/>
                  <a:pt x="387144" y="324249"/>
                  <a:pt x="724574" y="101566"/>
                </a:cubicBezTo>
                <a:cubicBezTo>
                  <a:pt x="1118080" y="-99401"/>
                  <a:pt x="1762794" y="51324"/>
                  <a:pt x="2266831" y="101566"/>
                </a:cubicBezTo>
                <a:cubicBezTo>
                  <a:pt x="2875566" y="250917"/>
                  <a:pt x="3062270" y="1149834"/>
                  <a:pt x="3037959" y="1643822"/>
                </a:cubicBezTo>
                <a:cubicBezTo>
                  <a:pt x="2991932" y="2188052"/>
                  <a:pt x="2815276" y="3053830"/>
                  <a:pt x="2266831" y="3186077"/>
                </a:cubicBezTo>
                <a:cubicBezTo>
                  <a:pt x="1551778" y="3316706"/>
                  <a:pt x="766387" y="3336801"/>
                  <a:pt x="513559" y="2874577"/>
                </a:cubicBezTo>
                <a:cubicBezTo>
                  <a:pt x="326854" y="2310250"/>
                  <a:pt x="-40720" y="2082974"/>
                  <a:pt x="3688" y="1363219"/>
                </a:cubicBezTo>
                <a:close/>
              </a:path>
            </a:pathLst>
          </a:custGeom>
        </p:spPr>
      </p:pic>
      <p:pic>
        <p:nvPicPr>
          <p:cNvPr id="6" name="Picture Placeholder 8">
            <a:extLst>
              <a:ext uri="{FF2B5EF4-FFF2-40B4-BE49-F238E27FC236}">
                <a16:creationId xmlns:a16="http://schemas.microsoft.com/office/drawing/2014/main" id="{D9C5555B-A045-C43F-A1A4-65AA2CB50FAF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85258" y="1795658"/>
            <a:ext cx="2437737" cy="2345228"/>
          </a:xfrm>
          <a:custGeom>
            <a:avLst/>
            <a:gdLst>
              <a:gd name="connsiteX0" fmla="*/ 0 w 3084513"/>
              <a:gd name="connsiteY0" fmla="*/ 1542257 h 3084513"/>
              <a:gd name="connsiteX1" fmla="*/ 771128 w 3084513"/>
              <a:gd name="connsiteY1" fmla="*/ 1 h 3084513"/>
              <a:gd name="connsiteX2" fmla="*/ 2313385 w 3084513"/>
              <a:gd name="connsiteY2" fmla="*/ 1 h 3084513"/>
              <a:gd name="connsiteX3" fmla="*/ 3084513 w 3084513"/>
              <a:gd name="connsiteY3" fmla="*/ 1542257 h 3084513"/>
              <a:gd name="connsiteX4" fmla="*/ 2313385 w 3084513"/>
              <a:gd name="connsiteY4" fmla="*/ 3084512 h 3084513"/>
              <a:gd name="connsiteX5" fmla="*/ 771128 w 3084513"/>
              <a:gd name="connsiteY5" fmla="*/ 3084512 h 3084513"/>
              <a:gd name="connsiteX6" fmla="*/ 0 w 3084513"/>
              <a:gd name="connsiteY6" fmla="*/ 1542257 h 3084513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631574 h 3173829"/>
              <a:gd name="connsiteX1" fmla="*/ 771128 w 3084513"/>
              <a:gd name="connsiteY1" fmla="*/ 89318 h 3173829"/>
              <a:gd name="connsiteX2" fmla="*/ 2313385 w 3084513"/>
              <a:gd name="connsiteY2" fmla="*/ 89318 h 3173829"/>
              <a:gd name="connsiteX3" fmla="*/ 3084513 w 3084513"/>
              <a:gd name="connsiteY3" fmla="*/ 1631574 h 3173829"/>
              <a:gd name="connsiteX4" fmla="*/ 2313385 w 3084513"/>
              <a:gd name="connsiteY4" fmla="*/ 3173829 h 3173829"/>
              <a:gd name="connsiteX5" fmla="*/ 771128 w 3084513"/>
              <a:gd name="connsiteY5" fmla="*/ 3173829 h 3173829"/>
              <a:gd name="connsiteX6" fmla="*/ 0 w 3084513"/>
              <a:gd name="connsiteY6" fmla="*/ 1631574 h 3173829"/>
              <a:gd name="connsiteX0" fmla="*/ 0 w 3084513"/>
              <a:gd name="connsiteY0" fmla="*/ 1674806 h 3217061"/>
              <a:gd name="connsiteX1" fmla="*/ 771128 w 3084513"/>
              <a:gd name="connsiteY1" fmla="*/ 132550 h 3217061"/>
              <a:gd name="connsiteX2" fmla="*/ 2313385 w 3084513"/>
              <a:gd name="connsiteY2" fmla="*/ 132550 h 3217061"/>
              <a:gd name="connsiteX3" fmla="*/ 3084513 w 3084513"/>
              <a:gd name="connsiteY3" fmla="*/ 1674806 h 3217061"/>
              <a:gd name="connsiteX4" fmla="*/ 2313385 w 3084513"/>
              <a:gd name="connsiteY4" fmla="*/ 3217061 h 3217061"/>
              <a:gd name="connsiteX5" fmla="*/ 771128 w 3084513"/>
              <a:gd name="connsiteY5" fmla="*/ 3217061 h 3217061"/>
              <a:gd name="connsiteX6" fmla="*/ 0 w 3084513"/>
              <a:gd name="connsiteY6" fmla="*/ 1674806 h 3217061"/>
              <a:gd name="connsiteX0" fmla="*/ 0 w 3084513"/>
              <a:gd name="connsiteY0" fmla="*/ 1674806 h 3217061"/>
              <a:gd name="connsiteX1" fmla="*/ 771128 w 3084513"/>
              <a:gd name="connsiteY1" fmla="*/ 132550 h 3217061"/>
              <a:gd name="connsiteX2" fmla="*/ 2313385 w 3084513"/>
              <a:gd name="connsiteY2" fmla="*/ 132550 h 3217061"/>
              <a:gd name="connsiteX3" fmla="*/ 3084513 w 3084513"/>
              <a:gd name="connsiteY3" fmla="*/ 1674806 h 3217061"/>
              <a:gd name="connsiteX4" fmla="*/ 2313385 w 3084513"/>
              <a:gd name="connsiteY4" fmla="*/ 3217061 h 3217061"/>
              <a:gd name="connsiteX5" fmla="*/ 771128 w 3084513"/>
              <a:gd name="connsiteY5" fmla="*/ 3217061 h 3217061"/>
              <a:gd name="connsiteX6" fmla="*/ 0 w 3084513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75118"/>
              <a:gd name="connsiteX1" fmla="*/ 771128 w 3101544"/>
              <a:gd name="connsiteY1" fmla="*/ 132550 h 3275118"/>
              <a:gd name="connsiteX2" fmla="*/ 2313385 w 3101544"/>
              <a:gd name="connsiteY2" fmla="*/ 132550 h 3275118"/>
              <a:gd name="connsiteX3" fmla="*/ 3084513 w 3101544"/>
              <a:gd name="connsiteY3" fmla="*/ 1674806 h 3275118"/>
              <a:gd name="connsiteX4" fmla="*/ 2313385 w 3101544"/>
              <a:gd name="connsiteY4" fmla="*/ 3217061 h 3275118"/>
              <a:gd name="connsiteX5" fmla="*/ 771128 w 3101544"/>
              <a:gd name="connsiteY5" fmla="*/ 3217061 h 3275118"/>
              <a:gd name="connsiteX6" fmla="*/ 0 w 3101544"/>
              <a:gd name="connsiteY6" fmla="*/ 1674806 h 3275118"/>
              <a:gd name="connsiteX0" fmla="*/ 0 w 3101544"/>
              <a:gd name="connsiteY0" fmla="*/ 1674806 h 3238376"/>
              <a:gd name="connsiteX1" fmla="*/ 771128 w 3101544"/>
              <a:gd name="connsiteY1" fmla="*/ 132550 h 3238376"/>
              <a:gd name="connsiteX2" fmla="*/ 2313385 w 3101544"/>
              <a:gd name="connsiteY2" fmla="*/ 132550 h 3238376"/>
              <a:gd name="connsiteX3" fmla="*/ 3084513 w 3101544"/>
              <a:gd name="connsiteY3" fmla="*/ 1674806 h 3238376"/>
              <a:gd name="connsiteX4" fmla="*/ 2313385 w 3101544"/>
              <a:gd name="connsiteY4" fmla="*/ 3217061 h 3238376"/>
              <a:gd name="connsiteX5" fmla="*/ 560113 w 3101544"/>
              <a:gd name="connsiteY5" fmla="*/ 2835223 h 3238376"/>
              <a:gd name="connsiteX6" fmla="*/ 0 w 3101544"/>
              <a:gd name="connsiteY6" fmla="*/ 1674806 h 3238376"/>
              <a:gd name="connsiteX0" fmla="*/ 0 w 3101544"/>
              <a:gd name="connsiteY0" fmla="*/ 1674806 h 3257537"/>
              <a:gd name="connsiteX1" fmla="*/ 771128 w 3101544"/>
              <a:gd name="connsiteY1" fmla="*/ 132550 h 3257537"/>
              <a:gd name="connsiteX2" fmla="*/ 2313385 w 3101544"/>
              <a:gd name="connsiteY2" fmla="*/ 132550 h 3257537"/>
              <a:gd name="connsiteX3" fmla="*/ 3084513 w 3101544"/>
              <a:gd name="connsiteY3" fmla="*/ 1674806 h 3257537"/>
              <a:gd name="connsiteX4" fmla="*/ 2313385 w 3101544"/>
              <a:gd name="connsiteY4" fmla="*/ 3217061 h 3257537"/>
              <a:gd name="connsiteX5" fmla="*/ 560113 w 3101544"/>
              <a:gd name="connsiteY5" fmla="*/ 2835223 h 3257537"/>
              <a:gd name="connsiteX6" fmla="*/ 0 w 3101544"/>
              <a:gd name="connsiteY6" fmla="*/ 1674806 h 3257537"/>
              <a:gd name="connsiteX0" fmla="*/ 0 w 3101544"/>
              <a:gd name="connsiteY0" fmla="*/ 1674806 h 3279556"/>
              <a:gd name="connsiteX1" fmla="*/ 771128 w 3101544"/>
              <a:gd name="connsiteY1" fmla="*/ 132550 h 3279556"/>
              <a:gd name="connsiteX2" fmla="*/ 2313385 w 3101544"/>
              <a:gd name="connsiteY2" fmla="*/ 132550 h 3279556"/>
              <a:gd name="connsiteX3" fmla="*/ 3084513 w 3101544"/>
              <a:gd name="connsiteY3" fmla="*/ 1674806 h 3279556"/>
              <a:gd name="connsiteX4" fmla="*/ 2313385 w 3101544"/>
              <a:gd name="connsiteY4" fmla="*/ 3217061 h 3279556"/>
              <a:gd name="connsiteX5" fmla="*/ 560113 w 3101544"/>
              <a:gd name="connsiteY5" fmla="*/ 2835223 h 3279556"/>
              <a:gd name="connsiteX6" fmla="*/ 0 w 3101544"/>
              <a:gd name="connsiteY6" fmla="*/ 1674806 h 3279556"/>
              <a:gd name="connsiteX0" fmla="*/ 0 w 3101544"/>
              <a:gd name="connsiteY0" fmla="*/ 1674806 h 3297843"/>
              <a:gd name="connsiteX1" fmla="*/ 771128 w 3101544"/>
              <a:gd name="connsiteY1" fmla="*/ 132550 h 3297843"/>
              <a:gd name="connsiteX2" fmla="*/ 2313385 w 3101544"/>
              <a:gd name="connsiteY2" fmla="*/ 132550 h 3297843"/>
              <a:gd name="connsiteX3" fmla="*/ 3084513 w 3101544"/>
              <a:gd name="connsiteY3" fmla="*/ 1674806 h 3297843"/>
              <a:gd name="connsiteX4" fmla="*/ 2313385 w 3101544"/>
              <a:gd name="connsiteY4" fmla="*/ 3217061 h 3297843"/>
              <a:gd name="connsiteX5" fmla="*/ 560113 w 3101544"/>
              <a:gd name="connsiteY5" fmla="*/ 2905561 h 3297843"/>
              <a:gd name="connsiteX6" fmla="*/ 0 w 3101544"/>
              <a:gd name="connsiteY6" fmla="*/ 1674806 h 3297843"/>
              <a:gd name="connsiteX0" fmla="*/ 0 w 3101544"/>
              <a:gd name="connsiteY0" fmla="*/ 1674806 h 3297843"/>
              <a:gd name="connsiteX1" fmla="*/ 771128 w 3101544"/>
              <a:gd name="connsiteY1" fmla="*/ 132550 h 3297843"/>
              <a:gd name="connsiteX2" fmla="*/ 2313385 w 3101544"/>
              <a:gd name="connsiteY2" fmla="*/ 132550 h 3297843"/>
              <a:gd name="connsiteX3" fmla="*/ 3084513 w 3101544"/>
              <a:gd name="connsiteY3" fmla="*/ 1674806 h 3297843"/>
              <a:gd name="connsiteX4" fmla="*/ 2313385 w 3101544"/>
              <a:gd name="connsiteY4" fmla="*/ 3217061 h 3297843"/>
              <a:gd name="connsiteX5" fmla="*/ 560113 w 3101544"/>
              <a:gd name="connsiteY5" fmla="*/ 2905561 h 3297843"/>
              <a:gd name="connsiteX6" fmla="*/ 0 w 3101544"/>
              <a:gd name="connsiteY6" fmla="*/ 1674806 h 3297843"/>
              <a:gd name="connsiteX0" fmla="*/ 0 w 3108304"/>
              <a:gd name="connsiteY0" fmla="*/ 1674806 h 3297843"/>
              <a:gd name="connsiteX1" fmla="*/ 771128 w 3108304"/>
              <a:gd name="connsiteY1" fmla="*/ 132550 h 3297843"/>
              <a:gd name="connsiteX2" fmla="*/ 2313385 w 3108304"/>
              <a:gd name="connsiteY2" fmla="*/ 132550 h 3297843"/>
              <a:gd name="connsiteX3" fmla="*/ 3084513 w 3108304"/>
              <a:gd name="connsiteY3" fmla="*/ 1674806 h 3297843"/>
              <a:gd name="connsiteX4" fmla="*/ 2313385 w 3108304"/>
              <a:gd name="connsiteY4" fmla="*/ 3217061 h 3297843"/>
              <a:gd name="connsiteX5" fmla="*/ 560113 w 3108304"/>
              <a:gd name="connsiteY5" fmla="*/ 2905561 h 3297843"/>
              <a:gd name="connsiteX6" fmla="*/ 0 w 3108304"/>
              <a:gd name="connsiteY6" fmla="*/ 1674806 h 3297843"/>
              <a:gd name="connsiteX0" fmla="*/ 0 w 3108304"/>
              <a:gd name="connsiteY0" fmla="*/ 1643822 h 3266859"/>
              <a:gd name="connsiteX1" fmla="*/ 771128 w 3108304"/>
              <a:gd name="connsiteY1" fmla="*/ 101566 h 3266859"/>
              <a:gd name="connsiteX2" fmla="*/ 2313385 w 3108304"/>
              <a:gd name="connsiteY2" fmla="*/ 101566 h 3266859"/>
              <a:gd name="connsiteX3" fmla="*/ 3084513 w 3108304"/>
              <a:gd name="connsiteY3" fmla="*/ 1643822 h 3266859"/>
              <a:gd name="connsiteX4" fmla="*/ 2313385 w 3108304"/>
              <a:gd name="connsiteY4" fmla="*/ 3186077 h 3266859"/>
              <a:gd name="connsiteX5" fmla="*/ 560113 w 3108304"/>
              <a:gd name="connsiteY5" fmla="*/ 2874577 h 3266859"/>
              <a:gd name="connsiteX6" fmla="*/ 0 w 3108304"/>
              <a:gd name="connsiteY6" fmla="*/ 1643822 h 3266859"/>
              <a:gd name="connsiteX0" fmla="*/ 0 w 3086335"/>
              <a:gd name="connsiteY0" fmla="*/ 1643822 h 3266859"/>
              <a:gd name="connsiteX1" fmla="*/ 771128 w 3086335"/>
              <a:gd name="connsiteY1" fmla="*/ 101566 h 3266859"/>
              <a:gd name="connsiteX2" fmla="*/ 2313385 w 3086335"/>
              <a:gd name="connsiteY2" fmla="*/ 101566 h 3266859"/>
              <a:gd name="connsiteX3" fmla="*/ 3084513 w 3086335"/>
              <a:gd name="connsiteY3" fmla="*/ 1643822 h 3266859"/>
              <a:gd name="connsiteX4" fmla="*/ 2313385 w 3086335"/>
              <a:gd name="connsiteY4" fmla="*/ 3186077 h 3266859"/>
              <a:gd name="connsiteX5" fmla="*/ 560113 w 3086335"/>
              <a:gd name="connsiteY5" fmla="*/ 2874577 h 3266859"/>
              <a:gd name="connsiteX6" fmla="*/ 0 w 3086335"/>
              <a:gd name="connsiteY6" fmla="*/ 1643822 h 3266859"/>
              <a:gd name="connsiteX0" fmla="*/ 0 w 3086335"/>
              <a:gd name="connsiteY0" fmla="*/ 1643822 h 3266859"/>
              <a:gd name="connsiteX1" fmla="*/ 771128 w 3086335"/>
              <a:gd name="connsiteY1" fmla="*/ 101566 h 3266859"/>
              <a:gd name="connsiteX2" fmla="*/ 2313385 w 3086335"/>
              <a:gd name="connsiteY2" fmla="*/ 101566 h 3266859"/>
              <a:gd name="connsiteX3" fmla="*/ 3084513 w 3086335"/>
              <a:gd name="connsiteY3" fmla="*/ 1643822 h 3266859"/>
              <a:gd name="connsiteX4" fmla="*/ 2313385 w 3086335"/>
              <a:gd name="connsiteY4" fmla="*/ 3186077 h 3266859"/>
              <a:gd name="connsiteX5" fmla="*/ 560113 w 3086335"/>
              <a:gd name="connsiteY5" fmla="*/ 2874577 h 3266859"/>
              <a:gd name="connsiteX6" fmla="*/ 0 w 3086335"/>
              <a:gd name="connsiteY6" fmla="*/ 1643822 h 3266859"/>
              <a:gd name="connsiteX0" fmla="*/ 0 w 3036093"/>
              <a:gd name="connsiteY0" fmla="*/ 1363219 h 3266859"/>
              <a:gd name="connsiteX1" fmla="*/ 720886 w 3036093"/>
              <a:gd name="connsiteY1" fmla="*/ 101566 h 3266859"/>
              <a:gd name="connsiteX2" fmla="*/ 2263143 w 3036093"/>
              <a:gd name="connsiteY2" fmla="*/ 101566 h 3266859"/>
              <a:gd name="connsiteX3" fmla="*/ 3034271 w 3036093"/>
              <a:gd name="connsiteY3" fmla="*/ 1643822 h 3266859"/>
              <a:gd name="connsiteX4" fmla="*/ 2263143 w 3036093"/>
              <a:gd name="connsiteY4" fmla="*/ 3186077 h 3266859"/>
              <a:gd name="connsiteX5" fmla="*/ 509871 w 3036093"/>
              <a:gd name="connsiteY5" fmla="*/ 2874577 h 3266859"/>
              <a:gd name="connsiteX6" fmla="*/ 0 w 3036093"/>
              <a:gd name="connsiteY6" fmla="*/ 1363219 h 3266859"/>
              <a:gd name="connsiteX0" fmla="*/ 3688 w 3039781"/>
              <a:gd name="connsiteY0" fmla="*/ 1363219 h 3266859"/>
              <a:gd name="connsiteX1" fmla="*/ 724574 w 3039781"/>
              <a:gd name="connsiteY1" fmla="*/ 101566 h 3266859"/>
              <a:gd name="connsiteX2" fmla="*/ 2266831 w 3039781"/>
              <a:gd name="connsiteY2" fmla="*/ 101566 h 3266859"/>
              <a:gd name="connsiteX3" fmla="*/ 3037959 w 3039781"/>
              <a:gd name="connsiteY3" fmla="*/ 1643822 h 3266859"/>
              <a:gd name="connsiteX4" fmla="*/ 2266831 w 3039781"/>
              <a:gd name="connsiteY4" fmla="*/ 3186077 h 3266859"/>
              <a:gd name="connsiteX5" fmla="*/ 513559 w 3039781"/>
              <a:gd name="connsiteY5" fmla="*/ 2874577 h 3266859"/>
              <a:gd name="connsiteX6" fmla="*/ 3688 w 3039781"/>
              <a:gd name="connsiteY6" fmla="*/ 1363219 h 3266859"/>
              <a:gd name="connsiteX0" fmla="*/ 3688 w 3040020"/>
              <a:gd name="connsiteY0" fmla="*/ 1363219 h 3266859"/>
              <a:gd name="connsiteX1" fmla="*/ 724574 w 3040020"/>
              <a:gd name="connsiteY1" fmla="*/ 101566 h 3266859"/>
              <a:gd name="connsiteX2" fmla="*/ 2266831 w 3040020"/>
              <a:gd name="connsiteY2" fmla="*/ 101566 h 3266859"/>
              <a:gd name="connsiteX3" fmla="*/ 3037959 w 3040020"/>
              <a:gd name="connsiteY3" fmla="*/ 1643822 h 3266859"/>
              <a:gd name="connsiteX4" fmla="*/ 2266831 w 3040020"/>
              <a:gd name="connsiteY4" fmla="*/ 3186077 h 3266859"/>
              <a:gd name="connsiteX5" fmla="*/ 513559 w 3040020"/>
              <a:gd name="connsiteY5" fmla="*/ 2874577 h 3266859"/>
              <a:gd name="connsiteX6" fmla="*/ 3688 w 3040020"/>
              <a:gd name="connsiteY6" fmla="*/ 1363219 h 3266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40020" h="3266859">
                <a:moveTo>
                  <a:pt x="3688" y="1363219"/>
                </a:moveTo>
                <a:cubicBezTo>
                  <a:pt x="39668" y="587877"/>
                  <a:pt x="387144" y="324249"/>
                  <a:pt x="724574" y="101566"/>
                </a:cubicBezTo>
                <a:cubicBezTo>
                  <a:pt x="1118080" y="-99401"/>
                  <a:pt x="1762794" y="51324"/>
                  <a:pt x="2266831" y="101566"/>
                </a:cubicBezTo>
                <a:cubicBezTo>
                  <a:pt x="2875566" y="250917"/>
                  <a:pt x="3062270" y="1149834"/>
                  <a:pt x="3037959" y="1643822"/>
                </a:cubicBezTo>
                <a:cubicBezTo>
                  <a:pt x="2991932" y="2188052"/>
                  <a:pt x="2815276" y="3053830"/>
                  <a:pt x="2266831" y="3186077"/>
                </a:cubicBezTo>
                <a:cubicBezTo>
                  <a:pt x="1551778" y="3316706"/>
                  <a:pt x="766387" y="3336801"/>
                  <a:pt x="513559" y="2874577"/>
                </a:cubicBezTo>
                <a:cubicBezTo>
                  <a:pt x="326854" y="2310250"/>
                  <a:pt x="-40720" y="2082974"/>
                  <a:pt x="3688" y="1363219"/>
                </a:cubicBezTo>
                <a:close/>
              </a:path>
            </a:pathLst>
          </a:cu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70186A6F-EDCB-4626-BBF3-0B1DD6B783A1}"/>
              </a:ext>
            </a:extLst>
          </p:cNvPr>
          <p:cNvGrpSpPr/>
          <p:nvPr/>
        </p:nvGrpSpPr>
        <p:grpSpPr>
          <a:xfrm>
            <a:off x="3162155" y="2462805"/>
            <a:ext cx="2782353" cy="2296754"/>
            <a:chOff x="-4468627" y="1565882"/>
            <a:chExt cx="3126969" cy="2345227"/>
          </a:xfrm>
        </p:grpSpPr>
        <p:pic>
          <p:nvPicPr>
            <p:cNvPr id="11" name="Picture 10" descr="A person holding a yellow sign&#10;&#10;AI-generated content may be incorrect.">
              <a:extLst>
                <a:ext uri="{FF2B5EF4-FFF2-40B4-BE49-F238E27FC236}">
                  <a16:creationId xmlns:a16="http://schemas.microsoft.com/office/drawing/2014/main" id="{B9CAA93A-BE4C-3908-D001-2309854BFEC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-4468627" y="1565882"/>
              <a:ext cx="3126969" cy="2345227"/>
            </a:xfrm>
            <a:prstGeom prst="rect">
              <a:avLst/>
            </a:prstGeom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4534EE71-87C8-C3F4-67B4-117613A3446F}"/>
                </a:ext>
              </a:extLst>
            </p:cNvPr>
            <p:cNvSpPr txBox="1"/>
            <p:nvPr/>
          </p:nvSpPr>
          <p:spPr>
            <a:xfrm>
              <a:off x="-4437368" y="2337696"/>
              <a:ext cx="2818197" cy="144655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GB" sz="3200" i="0">
                  <a:solidFill>
                    <a:srgbClr val="000000"/>
                  </a:solidFill>
                  <a:latin typeface="Dreaming Outloud Pro" panose="03050502040302030504" pitchFamily="66" charset="0"/>
                  <a:cs typeface="Dreaming Outloud Pro" panose="03050502040302030504" pitchFamily="66" charset="0"/>
                </a:rPr>
                <a:t>What did    you feel?</a:t>
              </a:r>
            </a:p>
            <a:p>
              <a:endParaRPr lang="en-AU" i="0">
                <a:solidFill>
                  <a:schemeClr val="accent1"/>
                </a:solidFill>
                <a:latin typeface="Dreaming Outloud Pro" panose="03050502040302030504" pitchFamily="66" charset="77"/>
                <a:cs typeface="Dreaming Outloud Pro" panose="03050502040302030504" pitchFamily="66" charset="77"/>
              </a:endParaRP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E1A327BC-706D-F84A-DCB1-299BAC32E795}"/>
              </a:ext>
            </a:extLst>
          </p:cNvPr>
          <p:cNvGrpSpPr/>
          <p:nvPr/>
        </p:nvGrpSpPr>
        <p:grpSpPr>
          <a:xfrm>
            <a:off x="431800" y="1371540"/>
            <a:ext cx="2818197" cy="2345227"/>
            <a:chOff x="-4468627" y="1565882"/>
            <a:chExt cx="3126969" cy="2345227"/>
          </a:xfrm>
        </p:grpSpPr>
        <p:pic>
          <p:nvPicPr>
            <p:cNvPr id="18" name="Picture 17" descr="A person holding a yellow sign&#10;&#10;AI-generated content may be incorrect.">
              <a:extLst>
                <a:ext uri="{FF2B5EF4-FFF2-40B4-BE49-F238E27FC236}">
                  <a16:creationId xmlns:a16="http://schemas.microsoft.com/office/drawing/2014/main" id="{0A3A16DA-5132-6179-90B1-D9B8C3F14381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-4468627" y="1565882"/>
              <a:ext cx="3126969" cy="2345227"/>
            </a:xfrm>
            <a:prstGeom prst="rect">
              <a:avLst/>
            </a:prstGeom>
          </p:spPr>
        </p:pic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1D55259D-A36B-6C57-51F9-5C2031EA5333}"/>
                </a:ext>
              </a:extLst>
            </p:cNvPr>
            <p:cNvSpPr txBox="1"/>
            <p:nvPr/>
          </p:nvSpPr>
          <p:spPr>
            <a:xfrm>
              <a:off x="-4387241" y="2358974"/>
              <a:ext cx="2818197" cy="144655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GB" sz="3200" i="0">
                  <a:solidFill>
                    <a:srgbClr val="000000"/>
                  </a:solidFill>
                  <a:latin typeface="Dreaming Outloud Pro" panose="03050502040302030504" pitchFamily="66" charset="0"/>
                  <a:cs typeface="Dreaming Outloud Pro" panose="03050502040302030504" pitchFamily="66" charset="0"/>
                </a:rPr>
                <a:t>What happened?</a:t>
              </a:r>
            </a:p>
            <a:p>
              <a:endParaRPr lang="en-AU" i="0">
                <a:solidFill>
                  <a:schemeClr val="accent1"/>
                </a:solidFill>
                <a:latin typeface="Dreaming Outloud Pro" panose="03050502040302030504" pitchFamily="66" charset="77"/>
                <a:cs typeface="Dreaming Outloud Pro" panose="03050502040302030504" pitchFamily="66" charset="77"/>
              </a:endParaRP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35D8E30C-BBE1-21F0-4E03-739110705451}"/>
              </a:ext>
            </a:extLst>
          </p:cNvPr>
          <p:cNvGrpSpPr/>
          <p:nvPr/>
        </p:nvGrpSpPr>
        <p:grpSpPr>
          <a:xfrm>
            <a:off x="5938792" y="3429000"/>
            <a:ext cx="2864625" cy="2605887"/>
            <a:chOff x="-4468627" y="1565882"/>
            <a:chExt cx="3126969" cy="2660886"/>
          </a:xfrm>
        </p:grpSpPr>
        <p:pic>
          <p:nvPicPr>
            <p:cNvPr id="21" name="Picture 20" descr="A person holding a yellow sign&#10;&#10;AI-generated content may be incorrect.">
              <a:extLst>
                <a:ext uri="{FF2B5EF4-FFF2-40B4-BE49-F238E27FC236}">
                  <a16:creationId xmlns:a16="http://schemas.microsoft.com/office/drawing/2014/main" id="{8E3860B8-DE6E-9D16-1F6B-3B3C5EB00477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-4468627" y="1565882"/>
              <a:ext cx="3126969" cy="2345227"/>
            </a:xfrm>
            <a:prstGeom prst="rect">
              <a:avLst/>
            </a:prstGeom>
          </p:spPr>
        </p:pic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1CB620DB-8FAD-26F6-F4C5-9049A9C41D40}"/>
                </a:ext>
              </a:extLst>
            </p:cNvPr>
            <p:cNvSpPr txBox="1"/>
            <p:nvPr/>
          </p:nvSpPr>
          <p:spPr>
            <a:xfrm>
              <a:off x="-4291221" y="2058289"/>
              <a:ext cx="2465585" cy="216847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GB" sz="2700" i="0">
                  <a:solidFill>
                    <a:srgbClr val="000000"/>
                  </a:solidFill>
                  <a:latin typeface="Dreaming Outloud Pro" panose="03050502040302030504" pitchFamily="66" charset="0"/>
                  <a:cs typeface="Dreaming Outloud Pro" panose="03050502040302030504" pitchFamily="66" charset="0"/>
                </a:rPr>
                <a:t>What were  the clues  from your body?</a:t>
              </a:r>
            </a:p>
            <a:p>
              <a:endParaRPr lang="en-AU" i="0">
                <a:solidFill>
                  <a:schemeClr val="accent1"/>
                </a:solidFill>
                <a:latin typeface="Dreaming Outloud Pro" panose="03050502040302030504" pitchFamily="66" charset="77"/>
                <a:cs typeface="Dreaming Outloud Pro" panose="03050502040302030504" pitchFamily="66" charset="77"/>
              </a:endParaRPr>
            </a:p>
          </p:txBody>
        </p:sp>
      </p:grpSp>
      <p:pic>
        <p:nvPicPr>
          <p:cNvPr id="9" name="Untitled design (20)">
            <a:hlinkClick r:id="" action="ppaction://media"/>
            <a:extLst>
              <a:ext uri="{FF2B5EF4-FFF2-40B4-BE49-F238E27FC236}">
                <a16:creationId xmlns:a16="http://schemas.microsoft.com/office/drawing/2014/main" id="{DDCA38AD-A210-1856-1F4E-B244BB16368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rcRect r="10357"/>
          <a:stretch/>
        </p:blipFill>
        <p:spPr>
          <a:xfrm>
            <a:off x="1700169" y="1266734"/>
            <a:ext cx="5743662" cy="4805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8121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6" dur="1200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47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</p:childTnLst>
        </p:cTn>
      </p:par>
    </p:tnLst>
    <p:bldLst>
      <p:bldP spid="2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1E7EA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76D1AFB-8A39-3787-D729-2C3B52FD95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>
            <a:extLst>
              <a:ext uri="{FF2B5EF4-FFF2-40B4-BE49-F238E27FC236}">
                <a16:creationId xmlns:a16="http://schemas.microsoft.com/office/drawing/2014/main" id="{E282D983-F468-14AD-DA73-DF137DD64F95}"/>
              </a:ext>
            </a:extLst>
          </p:cNvPr>
          <p:cNvSpPr/>
          <p:nvPr/>
        </p:nvSpPr>
        <p:spPr>
          <a:xfrm rot="4192729">
            <a:off x="-1371103" y="2005213"/>
            <a:ext cx="8396288" cy="8984355"/>
          </a:xfrm>
          <a:custGeom>
            <a:avLst/>
            <a:gdLst>
              <a:gd name="connsiteX0" fmla="*/ 8209649 w 8956041"/>
              <a:gd name="connsiteY0" fmla="*/ 9583312 h 9583312"/>
              <a:gd name="connsiteX1" fmla="*/ 8956041 w 8956041"/>
              <a:gd name="connsiteY1" fmla="*/ 7546033 h 9583312"/>
              <a:gd name="connsiteX2" fmla="*/ 8956041 w 8956041"/>
              <a:gd name="connsiteY2" fmla="*/ 9583312 h 9583312"/>
              <a:gd name="connsiteX3" fmla="*/ 7468774 w 8956041"/>
              <a:gd name="connsiteY3" fmla="*/ 0 h 9583312"/>
              <a:gd name="connsiteX4" fmla="*/ 8956041 w 8956041"/>
              <a:gd name="connsiteY4" fmla="*/ 0 h 9583312"/>
              <a:gd name="connsiteX5" fmla="*/ 8956041 w 8956041"/>
              <a:gd name="connsiteY5" fmla="*/ 544886 h 9583312"/>
              <a:gd name="connsiteX6" fmla="*/ 0 w 8956041"/>
              <a:gd name="connsiteY6" fmla="*/ 0 h 9583312"/>
              <a:gd name="connsiteX7" fmla="*/ 6643179 w 8956041"/>
              <a:gd name="connsiteY7" fmla="*/ 0 h 9583312"/>
              <a:gd name="connsiteX8" fmla="*/ 3785825 w 8956041"/>
              <a:gd name="connsiteY8" fmla="*/ 7799151 h 9583312"/>
              <a:gd name="connsiteX9" fmla="*/ 0 w 8956041"/>
              <a:gd name="connsiteY9" fmla="*/ 6412149 h 95833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956041" h="9583312">
                <a:moveTo>
                  <a:pt x="8209649" y="9583312"/>
                </a:moveTo>
                <a:lnTo>
                  <a:pt x="8956041" y="7546033"/>
                </a:lnTo>
                <a:lnTo>
                  <a:pt x="8956041" y="9583312"/>
                </a:lnTo>
                <a:close/>
                <a:moveTo>
                  <a:pt x="7468774" y="0"/>
                </a:moveTo>
                <a:lnTo>
                  <a:pt x="8956041" y="0"/>
                </a:lnTo>
                <a:lnTo>
                  <a:pt x="8956041" y="544886"/>
                </a:lnTo>
                <a:close/>
                <a:moveTo>
                  <a:pt x="0" y="0"/>
                </a:moveTo>
                <a:lnTo>
                  <a:pt x="6643179" y="0"/>
                </a:lnTo>
                <a:lnTo>
                  <a:pt x="3785825" y="7799151"/>
                </a:lnTo>
                <a:lnTo>
                  <a:pt x="0" y="6412149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 wrap="square">
            <a:no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225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5" name="Freeform 3">
            <a:extLst>
              <a:ext uri="{FF2B5EF4-FFF2-40B4-BE49-F238E27FC236}">
                <a16:creationId xmlns:a16="http://schemas.microsoft.com/office/drawing/2014/main" id="{F785D560-0EAB-30FA-1CC8-3B846FC43A87}"/>
              </a:ext>
            </a:extLst>
          </p:cNvPr>
          <p:cNvSpPr/>
          <p:nvPr/>
        </p:nvSpPr>
        <p:spPr>
          <a:xfrm>
            <a:off x="1483587" y="-25223"/>
            <a:ext cx="7744364" cy="3129173"/>
          </a:xfrm>
          <a:custGeom>
            <a:avLst/>
            <a:gdLst/>
            <a:ahLst/>
            <a:cxnLst/>
            <a:rect l="l" t="t" r="r" b="b"/>
            <a:pathLst>
              <a:path w="9532492" h="3483957">
                <a:moveTo>
                  <a:pt x="0" y="0"/>
                </a:moveTo>
                <a:lnTo>
                  <a:pt x="9532493" y="0"/>
                </a:lnTo>
                <a:lnTo>
                  <a:pt x="9532493" y="3483956"/>
                </a:lnTo>
                <a:lnTo>
                  <a:pt x="0" y="348395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225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6" name="Freeform 35">
            <a:extLst>
              <a:ext uri="{FF2B5EF4-FFF2-40B4-BE49-F238E27FC236}">
                <a16:creationId xmlns:a16="http://schemas.microsoft.com/office/drawing/2014/main" id="{192091FF-BF25-0DC8-E177-15FCFC6F0A24}"/>
              </a:ext>
            </a:extLst>
          </p:cNvPr>
          <p:cNvSpPr/>
          <p:nvPr/>
        </p:nvSpPr>
        <p:spPr>
          <a:xfrm>
            <a:off x="-59045" y="4917276"/>
            <a:ext cx="1182245" cy="1940724"/>
          </a:xfrm>
          <a:custGeom>
            <a:avLst/>
            <a:gdLst/>
            <a:ahLst/>
            <a:cxnLst/>
            <a:rect l="l" t="t" r="r" b="b"/>
            <a:pathLst>
              <a:path w="1390070" h="2677172">
                <a:moveTo>
                  <a:pt x="0" y="0"/>
                </a:moveTo>
                <a:lnTo>
                  <a:pt x="1390070" y="0"/>
                </a:lnTo>
                <a:lnTo>
                  <a:pt x="1390070" y="2677172"/>
                </a:lnTo>
                <a:lnTo>
                  <a:pt x="0" y="2677172"/>
                </a:lnTo>
                <a:lnTo>
                  <a:pt x="0" y="0"/>
                </a:lnTo>
                <a:close/>
              </a:path>
            </a:pathLst>
          </a:custGeom>
          <a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 t="1"/>
            </a:stretch>
          </a:blipFill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225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7" name="Freeform 36">
            <a:extLst>
              <a:ext uri="{FF2B5EF4-FFF2-40B4-BE49-F238E27FC236}">
                <a16:creationId xmlns:a16="http://schemas.microsoft.com/office/drawing/2014/main" id="{B6CCD9EA-A3CD-CFC5-63F3-369B4E86CCF0}"/>
              </a:ext>
            </a:extLst>
          </p:cNvPr>
          <p:cNvSpPr/>
          <p:nvPr/>
        </p:nvSpPr>
        <p:spPr>
          <a:xfrm rot="-5400000">
            <a:off x="7220534" y="-777579"/>
            <a:ext cx="1010131" cy="2565287"/>
          </a:xfrm>
          <a:custGeom>
            <a:avLst/>
            <a:gdLst/>
            <a:ahLst/>
            <a:cxnLst/>
            <a:rect l="l" t="t" r="r" b="b"/>
            <a:pathLst>
              <a:path w="1131264" h="2736306">
                <a:moveTo>
                  <a:pt x="0" y="0"/>
                </a:moveTo>
                <a:lnTo>
                  <a:pt x="1131264" y="0"/>
                </a:lnTo>
                <a:lnTo>
                  <a:pt x="1131264" y="2736306"/>
                </a:lnTo>
                <a:lnTo>
                  <a:pt x="0" y="2736306"/>
                </a:lnTo>
                <a:lnTo>
                  <a:pt x="0" y="0"/>
                </a:lnTo>
                <a:close/>
              </a:path>
            </a:pathLst>
          </a:custGeom>
          <a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225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grpSp>
        <p:nvGrpSpPr>
          <p:cNvPr id="37" name="Group 5">
            <a:extLst>
              <a:ext uri="{FF2B5EF4-FFF2-40B4-BE49-F238E27FC236}">
                <a16:creationId xmlns:a16="http://schemas.microsoft.com/office/drawing/2014/main" id="{5007B4F1-1A25-4FEE-73E9-58F5228234A2}"/>
              </a:ext>
            </a:extLst>
          </p:cNvPr>
          <p:cNvGrpSpPr/>
          <p:nvPr/>
        </p:nvGrpSpPr>
        <p:grpSpPr>
          <a:xfrm rot="608631">
            <a:off x="234412" y="306018"/>
            <a:ext cx="3173252" cy="2575063"/>
            <a:chOff x="318027" y="-14469"/>
            <a:chExt cx="3509604" cy="3784084"/>
          </a:xfrm>
        </p:grpSpPr>
        <p:sp>
          <p:nvSpPr>
            <p:cNvPr id="38" name="Freeform 6">
              <a:extLst>
                <a:ext uri="{FF2B5EF4-FFF2-40B4-BE49-F238E27FC236}">
                  <a16:creationId xmlns:a16="http://schemas.microsoft.com/office/drawing/2014/main" id="{BB52557E-232F-7D92-F1F7-464FD66149C9}"/>
                </a:ext>
              </a:extLst>
            </p:cNvPr>
            <p:cNvSpPr/>
            <p:nvPr/>
          </p:nvSpPr>
          <p:spPr>
            <a:xfrm rot="21019566">
              <a:off x="318027" y="-14469"/>
              <a:ext cx="3509604" cy="3784084"/>
            </a:xfrm>
            <a:custGeom>
              <a:avLst/>
              <a:gdLst/>
              <a:ahLst/>
              <a:cxnLst/>
              <a:rect l="l" t="t" r="r" b="b"/>
              <a:pathLst>
                <a:path w="4098715" h="3576129">
                  <a:moveTo>
                    <a:pt x="0" y="0"/>
                  </a:moveTo>
                  <a:lnTo>
                    <a:pt x="4098714" y="0"/>
                  </a:lnTo>
                  <a:lnTo>
                    <a:pt x="4098714" y="3576129"/>
                  </a:lnTo>
                  <a:lnTo>
                    <a:pt x="0" y="357612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2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endParaRPr>
            </a:p>
          </p:txBody>
        </p:sp>
        <p:sp>
          <p:nvSpPr>
            <p:cNvPr id="39" name="TextBox 7">
              <a:extLst>
                <a:ext uri="{FF2B5EF4-FFF2-40B4-BE49-F238E27FC236}">
                  <a16:creationId xmlns:a16="http://schemas.microsoft.com/office/drawing/2014/main" id="{7320510C-3A0B-88CB-C3E9-665DA70CC22C}"/>
                </a:ext>
              </a:extLst>
            </p:cNvPr>
            <p:cNvSpPr txBox="1"/>
            <p:nvPr/>
          </p:nvSpPr>
          <p:spPr>
            <a:xfrm rot="20991369">
              <a:off x="1953015" y="299751"/>
              <a:ext cx="1342836" cy="152531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ts val="1957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250" b="1" i="0" u="none" strike="noStrike" kern="1200" cap="none" spc="0" normalizeH="0" baseline="0" noProof="0">
                  <a:ln>
                    <a:noFill/>
                  </a:ln>
                  <a:solidFill>
                    <a:srgbClr val="187F99"/>
                  </a:solidFill>
                  <a:effectLst/>
                  <a:uLnTx/>
                  <a:uFillTx/>
                  <a:latin typeface="Calibri (MS) Bold"/>
                  <a:ea typeface="Calibri (MS) Bold"/>
                  <a:cs typeface="Calibri (MS) Bold"/>
                  <a:sym typeface="Calibri (MS) Bold"/>
                </a:rPr>
                <a:t>Smell a Flower,</a:t>
              </a:r>
            </a:p>
            <a:p>
              <a:pPr marL="0" marR="0" lvl="0" indent="0" algn="ctr" defTabSz="914400" rtl="0" eaLnBrk="1" fontAlgn="base" latinLnBrk="0" hangingPunct="1">
                <a:lnSpc>
                  <a:spcPts val="1957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250" b="1" i="0" u="none" strike="noStrike" kern="1200" cap="none" spc="0" normalizeH="0" baseline="0" noProof="0">
                  <a:ln>
                    <a:noFill/>
                  </a:ln>
                  <a:solidFill>
                    <a:srgbClr val="187F99"/>
                  </a:solidFill>
                  <a:effectLst/>
                  <a:uLnTx/>
                  <a:uFillTx/>
                  <a:latin typeface="Calibri (MS) Bold"/>
                  <a:ea typeface="Calibri (MS) Bold"/>
                  <a:cs typeface="Calibri (MS) Bold"/>
                </a:rPr>
                <a:t>Blow a Candle </a:t>
              </a:r>
            </a:p>
          </p:txBody>
        </p:sp>
      </p:grpSp>
      <p:sp>
        <p:nvSpPr>
          <p:cNvPr id="43" name="Freeform 21">
            <a:extLst>
              <a:ext uri="{FF2B5EF4-FFF2-40B4-BE49-F238E27FC236}">
                <a16:creationId xmlns:a16="http://schemas.microsoft.com/office/drawing/2014/main" id="{D9B78EDC-F673-13A2-3B85-DF302781DB8E}"/>
              </a:ext>
            </a:extLst>
          </p:cNvPr>
          <p:cNvSpPr/>
          <p:nvPr/>
        </p:nvSpPr>
        <p:spPr>
          <a:xfrm rot="837152">
            <a:off x="502775" y="3889487"/>
            <a:ext cx="2819182" cy="2321664"/>
          </a:xfrm>
          <a:custGeom>
            <a:avLst/>
            <a:gdLst/>
            <a:ahLst/>
            <a:cxnLst/>
            <a:rect l="l" t="t" r="r" b="b"/>
            <a:pathLst>
              <a:path w="4224703" h="3643806">
                <a:moveTo>
                  <a:pt x="0" y="0"/>
                </a:moveTo>
                <a:lnTo>
                  <a:pt x="4224703" y="0"/>
                </a:lnTo>
                <a:lnTo>
                  <a:pt x="4224703" y="3643806"/>
                </a:lnTo>
                <a:lnTo>
                  <a:pt x="0" y="364380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225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48" name="Freeform 31">
            <a:extLst>
              <a:ext uri="{FF2B5EF4-FFF2-40B4-BE49-F238E27FC236}">
                <a16:creationId xmlns:a16="http://schemas.microsoft.com/office/drawing/2014/main" id="{FDE7DF4F-134B-3E94-FD6F-8FCE2956B17C}"/>
              </a:ext>
            </a:extLst>
          </p:cNvPr>
          <p:cNvSpPr/>
          <p:nvPr/>
        </p:nvSpPr>
        <p:spPr>
          <a:xfrm rot="10800000">
            <a:off x="3228593" y="4402035"/>
            <a:ext cx="2549040" cy="2158829"/>
          </a:xfrm>
          <a:custGeom>
            <a:avLst/>
            <a:gdLst/>
            <a:ahLst/>
            <a:cxnLst/>
            <a:rect l="l" t="t" r="r" b="b"/>
            <a:pathLst>
              <a:path w="3864586" h="3154469">
                <a:moveTo>
                  <a:pt x="0" y="0"/>
                </a:moveTo>
                <a:lnTo>
                  <a:pt x="3864586" y="0"/>
                </a:lnTo>
                <a:lnTo>
                  <a:pt x="3864586" y="3154469"/>
                </a:lnTo>
                <a:lnTo>
                  <a:pt x="0" y="315446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225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grpSp>
        <p:nvGrpSpPr>
          <p:cNvPr id="52" name="Group 25">
            <a:extLst>
              <a:ext uri="{FF2B5EF4-FFF2-40B4-BE49-F238E27FC236}">
                <a16:creationId xmlns:a16="http://schemas.microsoft.com/office/drawing/2014/main" id="{219E3B46-89F5-B283-D7FB-018C0F2FCEED}"/>
              </a:ext>
            </a:extLst>
          </p:cNvPr>
          <p:cNvGrpSpPr/>
          <p:nvPr/>
        </p:nvGrpSpPr>
        <p:grpSpPr>
          <a:xfrm>
            <a:off x="5882663" y="4160564"/>
            <a:ext cx="2743200" cy="2400300"/>
            <a:chOff x="482223" y="122111"/>
            <a:chExt cx="4237861" cy="4001940"/>
          </a:xfrm>
        </p:grpSpPr>
        <p:sp>
          <p:nvSpPr>
            <p:cNvPr id="53" name="Freeform 26">
              <a:extLst>
                <a:ext uri="{FF2B5EF4-FFF2-40B4-BE49-F238E27FC236}">
                  <a16:creationId xmlns:a16="http://schemas.microsoft.com/office/drawing/2014/main" id="{E7EBBFAC-097B-EA77-FB0B-04A1DA0EE62A}"/>
                </a:ext>
              </a:extLst>
            </p:cNvPr>
            <p:cNvSpPr/>
            <p:nvPr/>
          </p:nvSpPr>
          <p:spPr>
            <a:xfrm rot="21401564">
              <a:off x="482223" y="122111"/>
              <a:ext cx="4237861" cy="4001940"/>
            </a:xfrm>
            <a:custGeom>
              <a:avLst/>
              <a:gdLst/>
              <a:ahLst/>
              <a:cxnLst/>
              <a:rect l="l" t="t" r="r" b="b"/>
              <a:pathLst>
                <a:path w="4026077" h="3497654">
                  <a:moveTo>
                    <a:pt x="0" y="0"/>
                  </a:moveTo>
                  <a:lnTo>
                    <a:pt x="4026077" y="0"/>
                  </a:lnTo>
                  <a:lnTo>
                    <a:pt x="4026077" y="3497654"/>
                  </a:lnTo>
                  <a:lnTo>
                    <a:pt x="0" y="349765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2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endParaRPr>
            </a:p>
          </p:txBody>
        </p:sp>
        <p:sp>
          <p:nvSpPr>
            <p:cNvPr id="54" name="TextBox 27">
              <a:extLst>
                <a:ext uri="{FF2B5EF4-FFF2-40B4-BE49-F238E27FC236}">
                  <a16:creationId xmlns:a16="http://schemas.microsoft.com/office/drawing/2014/main" id="{E21F7062-E0A4-1AAA-63EA-53F83DF4A3BD}"/>
                </a:ext>
              </a:extLst>
            </p:cNvPr>
            <p:cNvSpPr txBox="1"/>
            <p:nvPr/>
          </p:nvSpPr>
          <p:spPr>
            <a:xfrm>
              <a:off x="754037" y="2536416"/>
              <a:ext cx="2114508" cy="840811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ts val="1933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75" b="1" i="0" u="none" strike="noStrike" kern="1200" cap="none" spc="0" normalizeH="0" baseline="0" noProof="0">
                  <a:ln>
                    <a:noFill/>
                  </a:ln>
                  <a:solidFill>
                    <a:srgbClr val="187F99"/>
                  </a:solidFill>
                  <a:effectLst/>
                  <a:uLnTx/>
                  <a:uFillTx/>
                  <a:latin typeface="Calibri (MS) Bold"/>
                  <a:ea typeface="Calibri (MS) Bold"/>
                  <a:cs typeface="Calibri (MS) Bold"/>
                  <a:sym typeface="Calibri (MS) Bold"/>
                </a:rPr>
                <a:t>5, 4, 3, 2, 1</a:t>
              </a:r>
            </a:p>
            <a:p>
              <a:pPr marL="0" marR="0" lvl="0" indent="0" algn="ctr" defTabSz="914400" rtl="0" eaLnBrk="1" fontAlgn="base" latinLnBrk="0" hangingPunct="1">
                <a:lnSpc>
                  <a:spcPts val="1933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302" b="1" i="0" u="none" strike="noStrike" kern="1200" cap="none" spc="0" normalizeH="0" baseline="0" noProof="0">
                  <a:ln>
                    <a:noFill/>
                  </a:ln>
                  <a:solidFill>
                    <a:srgbClr val="187F99"/>
                  </a:solidFill>
                  <a:effectLst/>
                  <a:uLnTx/>
                  <a:uFillTx/>
                  <a:latin typeface="Calibri (MS) Bold"/>
                  <a:ea typeface="Calibri (MS) Bold"/>
                  <a:cs typeface="Calibri (MS) Bold"/>
                  <a:sym typeface="Calibri (MS) Bold"/>
                </a:rPr>
                <a:t>Grounding</a:t>
              </a:r>
            </a:p>
          </p:txBody>
        </p:sp>
        <p:grpSp>
          <p:nvGrpSpPr>
            <p:cNvPr id="55" name="Group 28">
              <a:extLst>
                <a:ext uri="{FF2B5EF4-FFF2-40B4-BE49-F238E27FC236}">
                  <a16:creationId xmlns:a16="http://schemas.microsoft.com/office/drawing/2014/main" id="{89FB19C7-FFF0-501B-93D3-F735A3CF10E0}"/>
                </a:ext>
              </a:extLst>
            </p:cNvPr>
            <p:cNvGrpSpPr/>
            <p:nvPr/>
          </p:nvGrpSpPr>
          <p:grpSpPr>
            <a:xfrm>
              <a:off x="2460912" y="1240144"/>
              <a:ext cx="1986498" cy="1715118"/>
              <a:chOff x="3004499" y="2009187"/>
              <a:chExt cx="12913854" cy="11149679"/>
            </a:xfrm>
          </p:grpSpPr>
          <p:sp>
            <p:nvSpPr>
              <p:cNvPr id="56" name="Freeform 29">
                <a:extLst>
                  <a:ext uri="{FF2B5EF4-FFF2-40B4-BE49-F238E27FC236}">
                    <a16:creationId xmlns:a16="http://schemas.microsoft.com/office/drawing/2014/main" id="{AA529C70-21C3-6B37-F186-D9AB7403C196}"/>
                  </a:ext>
                </a:extLst>
              </p:cNvPr>
              <p:cNvSpPr/>
              <p:nvPr/>
            </p:nvSpPr>
            <p:spPr>
              <a:xfrm>
                <a:off x="3004499" y="2009187"/>
                <a:ext cx="12913854" cy="11149679"/>
              </a:xfrm>
              <a:custGeom>
                <a:avLst/>
                <a:gdLst/>
                <a:ahLst/>
                <a:cxnLst/>
                <a:rect l="l" t="t" r="r" b="b"/>
                <a:pathLst>
                  <a:path w="13009880" h="11644630">
                    <a:moveTo>
                      <a:pt x="10152380" y="938530"/>
                    </a:moveTo>
                    <a:cubicBezTo>
                      <a:pt x="8962390" y="189230"/>
                      <a:pt x="8643620" y="154940"/>
                      <a:pt x="7245350" y="0"/>
                    </a:cubicBezTo>
                    <a:cubicBezTo>
                      <a:pt x="4039870" y="38100"/>
                      <a:pt x="1441450" y="1889760"/>
                      <a:pt x="435610" y="4933950"/>
                    </a:cubicBezTo>
                    <a:cubicBezTo>
                      <a:pt x="91440" y="5975350"/>
                      <a:pt x="0" y="7139940"/>
                      <a:pt x="403860" y="8159750"/>
                    </a:cubicBezTo>
                    <a:cubicBezTo>
                      <a:pt x="934720" y="9499600"/>
                      <a:pt x="2254250" y="10407650"/>
                      <a:pt x="3648710" y="10773410"/>
                    </a:cubicBezTo>
                    <a:cubicBezTo>
                      <a:pt x="5043170" y="11140440"/>
                      <a:pt x="6578600" y="11644630"/>
                      <a:pt x="8008620" y="11470640"/>
                    </a:cubicBezTo>
                    <a:cubicBezTo>
                      <a:pt x="9123680" y="11334750"/>
                      <a:pt x="10237470" y="10519410"/>
                      <a:pt x="11071860" y="9767570"/>
                    </a:cubicBezTo>
                    <a:cubicBezTo>
                      <a:pt x="11625580" y="9268460"/>
                      <a:pt x="11971020" y="8576310"/>
                      <a:pt x="12202160" y="7867650"/>
                    </a:cubicBezTo>
                    <a:cubicBezTo>
                      <a:pt x="13009880" y="5401310"/>
                      <a:pt x="12348210" y="2322830"/>
                      <a:pt x="10152380" y="938530"/>
                    </a:cubicBezTo>
                    <a:close/>
                  </a:path>
                </a:pathLst>
              </a:custGeom>
              <a:blipFill dpi="0" rotWithShape="1">
                <a:blip r:embed="rId11" cstate="email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a:blipFill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225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charset="0"/>
                  <a:ea typeface="+mn-ea"/>
                  <a:cs typeface="Arial" charset="0"/>
                </a:endParaRPr>
              </a:p>
            </p:txBody>
          </p:sp>
        </p:grpSp>
      </p:grpSp>
      <p:grpSp>
        <p:nvGrpSpPr>
          <p:cNvPr id="57" name="Group 10">
            <a:extLst>
              <a:ext uri="{FF2B5EF4-FFF2-40B4-BE49-F238E27FC236}">
                <a16:creationId xmlns:a16="http://schemas.microsoft.com/office/drawing/2014/main" id="{A5D4E72C-5ACB-C9AB-937F-AED7390C12B2}"/>
              </a:ext>
            </a:extLst>
          </p:cNvPr>
          <p:cNvGrpSpPr/>
          <p:nvPr/>
        </p:nvGrpSpPr>
        <p:grpSpPr>
          <a:xfrm rot="384507">
            <a:off x="6110949" y="2197372"/>
            <a:ext cx="2695916" cy="2577599"/>
            <a:chOff x="578154" y="751862"/>
            <a:chExt cx="4160616" cy="3534373"/>
          </a:xfrm>
        </p:grpSpPr>
        <p:sp>
          <p:nvSpPr>
            <p:cNvPr id="58" name="Freeform 11">
              <a:extLst>
                <a:ext uri="{FF2B5EF4-FFF2-40B4-BE49-F238E27FC236}">
                  <a16:creationId xmlns:a16="http://schemas.microsoft.com/office/drawing/2014/main" id="{05E3806B-CF98-46F6-C778-A935EEFD29A4}"/>
                </a:ext>
              </a:extLst>
            </p:cNvPr>
            <p:cNvSpPr/>
            <p:nvPr/>
          </p:nvSpPr>
          <p:spPr>
            <a:xfrm rot="3779888">
              <a:off x="891275" y="438741"/>
              <a:ext cx="3534373" cy="4160616"/>
            </a:xfrm>
            <a:custGeom>
              <a:avLst/>
              <a:gdLst/>
              <a:ahLst/>
              <a:cxnLst/>
              <a:rect l="l" t="t" r="r" b="b"/>
              <a:pathLst>
                <a:path w="3229678" h="4160616">
                  <a:moveTo>
                    <a:pt x="0" y="0"/>
                  </a:moveTo>
                  <a:lnTo>
                    <a:pt x="3229678" y="0"/>
                  </a:lnTo>
                  <a:lnTo>
                    <a:pt x="3229678" y="4160616"/>
                  </a:lnTo>
                  <a:lnTo>
                    <a:pt x="0" y="416061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2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endParaRPr>
            </a:p>
          </p:txBody>
        </p:sp>
        <p:sp>
          <p:nvSpPr>
            <p:cNvPr id="59" name="TextBox 12">
              <a:extLst>
                <a:ext uri="{FF2B5EF4-FFF2-40B4-BE49-F238E27FC236}">
                  <a16:creationId xmlns:a16="http://schemas.microsoft.com/office/drawing/2014/main" id="{5461ED3F-E883-6129-EA3F-C036C877980B}"/>
                </a:ext>
              </a:extLst>
            </p:cNvPr>
            <p:cNvSpPr txBox="1"/>
            <p:nvPr/>
          </p:nvSpPr>
          <p:spPr>
            <a:xfrm rot="21215493">
              <a:off x="1797154" y="1476457"/>
              <a:ext cx="2473762" cy="513456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ts val="3222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969" b="1" i="0" u="none" strike="noStrike" kern="1200" cap="none" spc="0" normalizeH="0" baseline="0" noProof="0" err="1">
                  <a:ln>
                    <a:noFill/>
                  </a:ln>
                  <a:solidFill>
                    <a:srgbClr val="187F99"/>
                  </a:solidFill>
                  <a:effectLst/>
                  <a:uLnTx/>
                  <a:uFillTx/>
                  <a:latin typeface="Calibri (MS) Bold"/>
                  <a:ea typeface="Calibri (MS) Bold"/>
                  <a:cs typeface="Calibri (MS) Bold"/>
                  <a:sym typeface="Calibri (MS) Bold"/>
                </a:rPr>
                <a:t>Visualisation</a:t>
              </a:r>
              <a:endParaRPr kumimoji="0" lang="en-US" sz="1969" b="1" i="0" u="none" strike="noStrike" kern="1200" cap="none" spc="0" normalizeH="0" baseline="0" noProof="0">
                <a:ln>
                  <a:noFill/>
                </a:ln>
                <a:solidFill>
                  <a:srgbClr val="187F99"/>
                </a:solidFill>
                <a:effectLst/>
                <a:uLnTx/>
                <a:uFillTx/>
                <a:latin typeface="Calibri (MS) Bold"/>
                <a:ea typeface="Calibri (MS) Bold"/>
                <a:cs typeface="Calibri (MS) Bold"/>
                <a:sym typeface="Calibri (MS) Bold"/>
              </a:endParaRPr>
            </a:p>
          </p:txBody>
        </p:sp>
        <p:grpSp>
          <p:nvGrpSpPr>
            <p:cNvPr id="60" name="Group 13">
              <a:extLst>
                <a:ext uri="{FF2B5EF4-FFF2-40B4-BE49-F238E27FC236}">
                  <a16:creationId xmlns:a16="http://schemas.microsoft.com/office/drawing/2014/main" id="{4A446AA4-9956-1227-C701-BED535EEAF1F}"/>
                </a:ext>
              </a:extLst>
            </p:cNvPr>
            <p:cNvGrpSpPr/>
            <p:nvPr/>
          </p:nvGrpSpPr>
          <p:grpSpPr>
            <a:xfrm>
              <a:off x="2660549" y="1852849"/>
              <a:ext cx="2058492" cy="1824605"/>
              <a:chOff x="504794" y="2430173"/>
              <a:chExt cx="14071847" cy="12473007"/>
            </a:xfrm>
          </p:grpSpPr>
          <p:sp>
            <p:nvSpPr>
              <p:cNvPr id="61" name="Freeform 14">
                <a:extLst>
                  <a:ext uri="{FF2B5EF4-FFF2-40B4-BE49-F238E27FC236}">
                    <a16:creationId xmlns:a16="http://schemas.microsoft.com/office/drawing/2014/main" id="{2DFFB21E-D201-115F-F0CD-A1ADE445EA90}"/>
                  </a:ext>
                </a:extLst>
              </p:cNvPr>
              <p:cNvSpPr/>
              <p:nvPr/>
            </p:nvSpPr>
            <p:spPr>
              <a:xfrm>
                <a:off x="504794" y="2430173"/>
                <a:ext cx="14071847" cy="12473007"/>
              </a:xfrm>
              <a:custGeom>
                <a:avLst/>
                <a:gdLst/>
                <a:ahLst/>
                <a:cxnLst/>
                <a:rect l="l" t="t" r="r" b="b"/>
                <a:pathLst>
                  <a:path w="13009880" h="11644630">
                    <a:moveTo>
                      <a:pt x="10152380" y="938530"/>
                    </a:moveTo>
                    <a:cubicBezTo>
                      <a:pt x="8962390" y="189230"/>
                      <a:pt x="8643620" y="154940"/>
                      <a:pt x="7245350" y="0"/>
                    </a:cubicBezTo>
                    <a:cubicBezTo>
                      <a:pt x="4039870" y="38100"/>
                      <a:pt x="1441450" y="1889760"/>
                      <a:pt x="435610" y="4933950"/>
                    </a:cubicBezTo>
                    <a:cubicBezTo>
                      <a:pt x="91440" y="5975350"/>
                      <a:pt x="0" y="7139940"/>
                      <a:pt x="403860" y="8159750"/>
                    </a:cubicBezTo>
                    <a:cubicBezTo>
                      <a:pt x="934720" y="9499600"/>
                      <a:pt x="2254250" y="10407650"/>
                      <a:pt x="3648710" y="10773410"/>
                    </a:cubicBezTo>
                    <a:cubicBezTo>
                      <a:pt x="5043170" y="11140440"/>
                      <a:pt x="6578600" y="11644630"/>
                      <a:pt x="8008620" y="11470640"/>
                    </a:cubicBezTo>
                    <a:cubicBezTo>
                      <a:pt x="9123680" y="11334750"/>
                      <a:pt x="10237470" y="10519410"/>
                      <a:pt x="11071860" y="9767570"/>
                    </a:cubicBezTo>
                    <a:cubicBezTo>
                      <a:pt x="11625580" y="9268460"/>
                      <a:pt x="11971020" y="8576310"/>
                      <a:pt x="12202160" y="7867650"/>
                    </a:cubicBezTo>
                    <a:cubicBezTo>
                      <a:pt x="13009880" y="5401310"/>
                      <a:pt x="12348210" y="2322830"/>
                      <a:pt x="10152380" y="938530"/>
                    </a:cubicBezTo>
                    <a:close/>
                  </a:path>
                </a:pathLst>
              </a:custGeom>
              <a:blipFill dpi="0" rotWithShape="1">
                <a:blip r:embed="rId13" cstate="email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a:blipFill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225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charset="0"/>
                  <a:ea typeface="+mn-ea"/>
                  <a:cs typeface="Arial" charset="0"/>
                </a:endParaRPr>
              </a:p>
            </p:txBody>
          </p:sp>
        </p:grpSp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1F125619-FAF5-B736-D5C9-5F0819B736A4}"/>
              </a:ext>
            </a:extLst>
          </p:cNvPr>
          <p:cNvGrpSpPr/>
          <p:nvPr/>
        </p:nvGrpSpPr>
        <p:grpSpPr>
          <a:xfrm rot="874663">
            <a:off x="5594145" y="403902"/>
            <a:ext cx="2627105" cy="2367345"/>
            <a:chOff x="5866394" y="123895"/>
            <a:chExt cx="2802245" cy="2525168"/>
          </a:xfrm>
        </p:grpSpPr>
        <p:grpSp>
          <p:nvGrpSpPr>
            <p:cNvPr id="73" name="Group 72">
              <a:extLst>
                <a:ext uri="{FF2B5EF4-FFF2-40B4-BE49-F238E27FC236}">
                  <a16:creationId xmlns:a16="http://schemas.microsoft.com/office/drawing/2014/main" id="{5498C47F-D988-3950-44C6-1C6ADF52CCA9}"/>
                </a:ext>
              </a:extLst>
            </p:cNvPr>
            <p:cNvGrpSpPr/>
            <p:nvPr/>
          </p:nvGrpSpPr>
          <p:grpSpPr>
            <a:xfrm>
              <a:off x="5866394" y="123895"/>
              <a:ext cx="2802245" cy="2525168"/>
              <a:chOff x="5862897" y="35978"/>
              <a:chExt cx="2802245" cy="2525168"/>
            </a:xfrm>
          </p:grpSpPr>
          <p:sp>
            <p:nvSpPr>
              <p:cNvPr id="63" name="Freeform 16">
                <a:extLst>
                  <a:ext uri="{FF2B5EF4-FFF2-40B4-BE49-F238E27FC236}">
                    <a16:creationId xmlns:a16="http://schemas.microsoft.com/office/drawing/2014/main" id="{6CCB6AE1-9E7E-A5E1-254C-E06BC8759FA3}"/>
                  </a:ext>
                </a:extLst>
              </p:cNvPr>
              <p:cNvSpPr/>
              <p:nvPr/>
            </p:nvSpPr>
            <p:spPr>
              <a:xfrm rot="163353" flipH="1">
                <a:off x="5862897" y="35978"/>
                <a:ext cx="2802245" cy="2525168"/>
              </a:xfrm>
              <a:custGeom>
                <a:avLst/>
                <a:gdLst/>
                <a:ahLst/>
                <a:cxnLst/>
                <a:rect l="l" t="t" r="r" b="b"/>
                <a:pathLst>
                  <a:path w="3584236" h="3127246">
                    <a:moveTo>
                      <a:pt x="3584236" y="0"/>
                    </a:moveTo>
                    <a:lnTo>
                      <a:pt x="0" y="0"/>
                    </a:lnTo>
                    <a:lnTo>
                      <a:pt x="0" y="3127246"/>
                    </a:lnTo>
                    <a:lnTo>
                      <a:pt x="3584236" y="3127246"/>
                    </a:lnTo>
                    <a:lnTo>
                      <a:pt x="3584236" y="0"/>
                    </a:lnTo>
                    <a:close/>
                  </a:path>
                </a:pathLst>
              </a:custGeom>
              <a:blipFill>
                <a:blip>
                  <a:extLst>
                    <a:ext uri="{96DAC541-7B7A-43D3-8B79-37D633B846F1}">
                      <asvg:svgBlip xmlns:asvg="http://schemas.microsoft.com/office/drawing/2016/SVG/main" r:embed="rId7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225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charset="0"/>
                  <a:ea typeface="+mn-ea"/>
                  <a:cs typeface="Arial" charset="0"/>
                </a:endParaRPr>
              </a:p>
            </p:txBody>
          </p:sp>
          <p:pic>
            <p:nvPicPr>
              <p:cNvPr id="72" name="Picture 71">
                <a:extLst>
                  <a:ext uri="{FF2B5EF4-FFF2-40B4-BE49-F238E27FC236}">
                    <a16:creationId xmlns:a16="http://schemas.microsoft.com/office/drawing/2014/main" id="{68D5E3BA-C560-6454-D7A4-865BEE25C93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4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>
              <a:xfrm>
                <a:off x="6305610" y="189753"/>
                <a:ext cx="1297763" cy="1248194"/>
              </a:xfrm>
              <a:custGeom>
                <a:avLst/>
                <a:gdLst>
                  <a:gd name="connsiteX0" fmla="*/ 0 w 3084513"/>
                  <a:gd name="connsiteY0" fmla="*/ 1542257 h 3084513"/>
                  <a:gd name="connsiteX1" fmla="*/ 771128 w 3084513"/>
                  <a:gd name="connsiteY1" fmla="*/ 1 h 3084513"/>
                  <a:gd name="connsiteX2" fmla="*/ 2313385 w 3084513"/>
                  <a:gd name="connsiteY2" fmla="*/ 1 h 3084513"/>
                  <a:gd name="connsiteX3" fmla="*/ 3084513 w 3084513"/>
                  <a:gd name="connsiteY3" fmla="*/ 1542257 h 3084513"/>
                  <a:gd name="connsiteX4" fmla="*/ 2313385 w 3084513"/>
                  <a:gd name="connsiteY4" fmla="*/ 3084512 h 3084513"/>
                  <a:gd name="connsiteX5" fmla="*/ 771128 w 3084513"/>
                  <a:gd name="connsiteY5" fmla="*/ 3084512 h 3084513"/>
                  <a:gd name="connsiteX6" fmla="*/ 0 w 3084513"/>
                  <a:gd name="connsiteY6" fmla="*/ 1542257 h 3084513"/>
                  <a:gd name="connsiteX0" fmla="*/ 0 w 3084513"/>
                  <a:gd name="connsiteY0" fmla="*/ 1542256 h 3084511"/>
                  <a:gd name="connsiteX1" fmla="*/ 771128 w 3084513"/>
                  <a:gd name="connsiteY1" fmla="*/ 0 h 3084511"/>
                  <a:gd name="connsiteX2" fmla="*/ 2313385 w 3084513"/>
                  <a:gd name="connsiteY2" fmla="*/ 0 h 3084511"/>
                  <a:gd name="connsiteX3" fmla="*/ 3084513 w 3084513"/>
                  <a:gd name="connsiteY3" fmla="*/ 1542256 h 3084511"/>
                  <a:gd name="connsiteX4" fmla="*/ 2313385 w 3084513"/>
                  <a:gd name="connsiteY4" fmla="*/ 3084511 h 3084511"/>
                  <a:gd name="connsiteX5" fmla="*/ 771128 w 3084513"/>
                  <a:gd name="connsiteY5" fmla="*/ 3084511 h 3084511"/>
                  <a:gd name="connsiteX6" fmla="*/ 0 w 3084513"/>
                  <a:gd name="connsiteY6" fmla="*/ 1542256 h 3084511"/>
                  <a:gd name="connsiteX0" fmla="*/ 0 w 3084513"/>
                  <a:gd name="connsiteY0" fmla="*/ 1542256 h 3084511"/>
                  <a:gd name="connsiteX1" fmla="*/ 771128 w 3084513"/>
                  <a:gd name="connsiteY1" fmla="*/ 0 h 3084511"/>
                  <a:gd name="connsiteX2" fmla="*/ 2313385 w 3084513"/>
                  <a:gd name="connsiteY2" fmla="*/ 0 h 3084511"/>
                  <a:gd name="connsiteX3" fmla="*/ 3084513 w 3084513"/>
                  <a:gd name="connsiteY3" fmla="*/ 1542256 h 3084511"/>
                  <a:gd name="connsiteX4" fmla="*/ 2313385 w 3084513"/>
                  <a:gd name="connsiteY4" fmla="*/ 3084511 h 3084511"/>
                  <a:gd name="connsiteX5" fmla="*/ 771128 w 3084513"/>
                  <a:gd name="connsiteY5" fmla="*/ 3084511 h 3084511"/>
                  <a:gd name="connsiteX6" fmla="*/ 0 w 3084513"/>
                  <a:gd name="connsiteY6" fmla="*/ 1542256 h 3084511"/>
                  <a:gd name="connsiteX0" fmla="*/ 0 w 3084513"/>
                  <a:gd name="connsiteY0" fmla="*/ 1542256 h 3084511"/>
                  <a:gd name="connsiteX1" fmla="*/ 771128 w 3084513"/>
                  <a:gd name="connsiteY1" fmla="*/ 0 h 3084511"/>
                  <a:gd name="connsiteX2" fmla="*/ 2313385 w 3084513"/>
                  <a:gd name="connsiteY2" fmla="*/ 0 h 3084511"/>
                  <a:gd name="connsiteX3" fmla="*/ 3084513 w 3084513"/>
                  <a:gd name="connsiteY3" fmla="*/ 1542256 h 3084511"/>
                  <a:gd name="connsiteX4" fmla="*/ 2313385 w 3084513"/>
                  <a:gd name="connsiteY4" fmla="*/ 3084511 h 3084511"/>
                  <a:gd name="connsiteX5" fmla="*/ 771128 w 3084513"/>
                  <a:gd name="connsiteY5" fmla="*/ 3084511 h 3084511"/>
                  <a:gd name="connsiteX6" fmla="*/ 0 w 3084513"/>
                  <a:gd name="connsiteY6" fmla="*/ 1542256 h 3084511"/>
                  <a:gd name="connsiteX0" fmla="*/ 0 w 3084513"/>
                  <a:gd name="connsiteY0" fmla="*/ 1631574 h 3173829"/>
                  <a:gd name="connsiteX1" fmla="*/ 771128 w 3084513"/>
                  <a:gd name="connsiteY1" fmla="*/ 89318 h 3173829"/>
                  <a:gd name="connsiteX2" fmla="*/ 2313385 w 3084513"/>
                  <a:gd name="connsiteY2" fmla="*/ 89318 h 3173829"/>
                  <a:gd name="connsiteX3" fmla="*/ 3084513 w 3084513"/>
                  <a:gd name="connsiteY3" fmla="*/ 1631574 h 3173829"/>
                  <a:gd name="connsiteX4" fmla="*/ 2313385 w 3084513"/>
                  <a:gd name="connsiteY4" fmla="*/ 3173829 h 3173829"/>
                  <a:gd name="connsiteX5" fmla="*/ 771128 w 3084513"/>
                  <a:gd name="connsiteY5" fmla="*/ 3173829 h 3173829"/>
                  <a:gd name="connsiteX6" fmla="*/ 0 w 3084513"/>
                  <a:gd name="connsiteY6" fmla="*/ 1631574 h 3173829"/>
                  <a:gd name="connsiteX0" fmla="*/ 0 w 3084513"/>
                  <a:gd name="connsiteY0" fmla="*/ 1674806 h 3217061"/>
                  <a:gd name="connsiteX1" fmla="*/ 771128 w 3084513"/>
                  <a:gd name="connsiteY1" fmla="*/ 132550 h 3217061"/>
                  <a:gd name="connsiteX2" fmla="*/ 2313385 w 3084513"/>
                  <a:gd name="connsiteY2" fmla="*/ 132550 h 3217061"/>
                  <a:gd name="connsiteX3" fmla="*/ 3084513 w 3084513"/>
                  <a:gd name="connsiteY3" fmla="*/ 1674806 h 3217061"/>
                  <a:gd name="connsiteX4" fmla="*/ 2313385 w 3084513"/>
                  <a:gd name="connsiteY4" fmla="*/ 3217061 h 3217061"/>
                  <a:gd name="connsiteX5" fmla="*/ 771128 w 3084513"/>
                  <a:gd name="connsiteY5" fmla="*/ 3217061 h 3217061"/>
                  <a:gd name="connsiteX6" fmla="*/ 0 w 3084513"/>
                  <a:gd name="connsiteY6" fmla="*/ 1674806 h 3217061"/>
                  <a:gd name="connsiteX0" fmla="*/ 0 w 3084513"/>
                  <a:gd name="connsiteY0" fmla="*/ 1674806 h 3217061"/>
                  <a:gd name="connsiteX1" fmla="*/ 771128 w 3084513"/>
                  <a:gd name="connsiteY1" fmla="*/ 132550 h 3217061"/>
                  <a:gd name="connsiteX2" fmla="*/ 2313385 w 3084513"/>
                  <a:gd name="connsiteY2" fmla="*/ 132550 h 3217061"/>
                  <a:gd name="connsiteX3" fmla="*/ 3084513 w 3084513"/>
                  <a:gd name="connsiteY3" fmla="*/ 1674806 h 3217061"/>
                  <a:gd name="connsiteX4" fmla="*/ 2313385 w 3084513"/>
                  <a:gd name="connsiteY4" fmla="*/ 3217061 h 3217061"/>
                  <a:gd name="connsiteX5" fmla="*/ 771128 w 3084513"/>
                  <a:gd name="connsiteY5" fmla="*/ 3217061 h 3217061"/>
                  <a:gd name="connsiteX6" fmla="*/ 0 w 3084513"/>
                  <a:gd name="connsiteY6" fmla="*/ 1674806 h 3217061"/>
                  <a:gd name="connsiteX0" fmla="*/ 0 w 3101544"/>
                  <a:gd name="connsiteY0" fmla="*/ 1674806 h 3217061"/>
                  <a:gd name="connsiteX1" fmla="*/ 771128 w 3101544"/>
                  <a:gd name="connsiteY1" fmla="*/ 132550 h 3217061"/>
                  <a:gd name="connsiteX2" fmla="*/ 2313385 w 3101544"/>
                  <a:gd name="connsiteY2" fmla="*/ 132550 h 3217061"/>
                  <a:gd name="connsiteX3" fmla="*/ 3084513 w 3101544"/>
                  <a:gd name="connsiteY3" fmla="*/ 1674806 h 3217061"/>
                  <a:gd name="connsiteX4" fmla="*/ 2313385 w 3101544"/>
                  <a:gd name="connsiteY4" fmla="*/ 3217061 h 3217061"/>
                  <a:gd name="connsiteX5" fmla="*/ 771128 w 3101544"/>
                  <a:gd name="connsiteY5" fmla="*/ 3217061 h 3217061"/>
                  <a:gd name="connsiteX6" fmla="*/ 0 w 3101544"/>
                  <a:gd name="connsiteY6" fmla="*/ 1674806 h 3217061"/>
                  <a:gd name="connsiteX0" fmla="*/ 0 w 3101544"/>
                  <a:gd name="connsiteY0" fmla="*/ 1674806 h 3217061"/>
                  <a:gd name="connsiteX1" fmla="*/ 771128 w 3101544"/>
                  <a:gd name="connsiteY1" fmla="*/ 132550 h 3217061"/>
                  <a:gd name="connsiteX2" fmla="*/ 2313385 w 3101544"/>
                  <a:gd name="connsiteY2" fmla="*/ 132550 h 3217061"/>
                  <a:gd name="connsiteX3" fmla="*/ 3084513 w 3101544"/>
                  <a:gd name="connsiteY3" fmla="*/ 1674806 h 3217061"/>
                  <a:gd name="connsiteX4" fmla="*/ 2313385 w 3101544"/>
                  <a:gd name="connsiteY4" fmla="*/ 3217061 h 3217061"/>
                  <a:gd name="connsiteX5" fmla="*/ 771128 w 3101544"/>
                  <a:gd name="connsiteY5" fmla="*/ 3217061 h 3217061"/>
                  <a:gd name="connsiteX6" fmla="*/ 0 w 3101544"/>
                  <a:gd name="connsiteY6" fmla="*/ 1674806 h 3217061"/>
                  <a:gd name="connsiteX0" fmla="*/ 0 w 3101544"/>
                  <a:gd name="connsiteY0" fmla="*/ 1674806 h 3217061"/>
                  <a:gd name="connsiteX1" fmla="*/ 771128 w 3101544"/>
                  <a:gd name="connsiteY1" fmla="*/ 132550 h 3217061"/>
                  <a:gd name="connsiteX2" fmla="*/ 2313385 w 3101544"/>
                  <a:gd name="connsiteY2" fmla="*/ 132550 h 3217061"/>
                  <a:gd name="connsiteX3" fmla="*/ 3084513 w 3101544"/>
                  <a:gd name="connsiteY3" fmla="*/ 1674806 h 3217061"/>
                  <a:gd name="connsiteX4" fmla="*/ 2313385 w 3101544"/>
                  <a:gd name="connsiteY4" fmla="*/ 3217061 h 3217061"/>
                  <a:gd name="connsiteX5" fmla="*/ 771128 w 3101544"/>
                  <a:gd name="connsiteY5" fmla="*/ 3217061 h 3217061"/>
                  <a:gd name="connsiteX6" fmla="*/ 0 w 3101544"/>
                  <a:gd name="connsiteY6" fmla="*/ 1674806 h 3217061"/>
                  <a:gd name="connsiteX0" fmla="*/ 0 w 3101544"/>
                  <a:gd name="connsiteY0" fmla="*/ 1674806 h 3275118"/>
                  <a:gd name="connsiteX1" fmla="*/ 771128 w 3101544"/>
                  <a:gd name="connsiteY1" fmla="*/ 132550 h 3275118"/>
                  <a:gd name="connsiteX2" fmla="*/ 2313385 w 3101544"/>
                  <a:gd name="connsiteY2" fmla="*/ 132550 h 3275118"/>
                  <a:gd name="connsiteX3" fmla="*/ 3084513 w 3101544"/>
                  <a:gd name="connsiteY3" fmla="*/ 1674806 h 3275118"/>
                  <a:gd name="connsiteX4" fmla="*/ 2313385 w 3101544"/>
                  <a:gd name="connsiteY4" fmla="*/ 3217061 h 3275118"/>
                  <a:gd name="connsiteX5" fmla="*/ 771128 w 3101544"/>
                  <a:gd name="connsiteY5" fmla="*/ 3217061 h 3275118"/>
                  <a:gd name="connsiteX6" fmla="*/ 0 w 3101544"/>
                  <a:gd name="connsiteY6" fmla="*/ 1674806 h 3275118"/>
                  <a:gd name="connsiteX0" fmla="*/ 0 w 3101544"/>
                  <a:gd name="connsiteY0" fmla="*/ 1674806 h 3238376"/>
                  <a:gd name="connsiteX1" fmla="*/ 771128 w 3101544"/>
                  <a:gd name="connsiteY1" fmla="*/ 132550 h 3238376"/>
                  <a:gd name="connsiteX2" fmla="*/ 2313385 w 3101544"/>
                  <a:gd name="connsiteY2" fmla="*/ 132550 h 3238376"/>
                  <a:gd name="connsiteX3" fmla="*/ 3084513 w 3101544"/>
                  <a:gd name="connsiteY3" fmla="*/ 1674806 h 3238376"/>
                  <a:gd name="connsiteX4" fmla="*/ 2313385 w 3101544"/>
                  <a:gd name="connsiteY4" fmla="*/ 3217061 h 3238376"/>
                  <a:gd name="connsiteX5" fmla="*/ 560113 w 3101544"/>
                  <a:gd name="connsiteY5" fmla="*/ 2835223 h 3238376"/>
                  <a:gd name="connsiteX6" fmla="*/ 0 w 3101544"/>
                  <a:gd name="connsiteY6" fmla="*/ 1674806 h 3238376"/>
                  <a:gd name="connsiteX0" fmla="*/ 0 w 3101544"/>
                  <a:gd name="connsiteY0" fmla="*/ 1674806 h 3257537"/>
                  <a:gd name="connsiteX1" fmla="*/ 771128 w 3101544"/>
                  <a:gd name="connsiteY1" fmla="*/ 132550 h 3257537"/>
                  <a:gd name="connsiteX2" fmla="*/ 2313385 w 3101544"/>
                  <a:gd name="connsiteY2" fmla="*/ 132550 h 3257537"/>
                  <a:gd name="connsiteX3" fmla="*/ 3084513 w 3101544"/>
                  <a:gd name="connsiteY3" fmla="*/ 1674806 h 3257537"/>
                  <a:gd name="connsiteX4" fmla="*/ 2313385 w 3101544"/>
                  <a:gd name="connsiteY4" fmla="*/ 3217061 h 3257537"/>
                  <a:gd name="connsiteX5" fmla="*/ 560113 w 3101544"/>
                  <a:gd name="connsiteY5" fmla="*/ 2835223 h 3257537"/>
                  <a:gd name="connsiteX6" fmla="*/ 0 w 3101544"/>
                  <a:gd name="connsiteY6" fmla="*/ 1674806 h 3257537"/>
                  <a:gd name="connsiteX0" fmla="*/ 0 w 3101544"/>
                  <a:gd name="connsiteY0" fmla="*/ 1674806 h 3279556"/>
                  <a:gd name="connsiteX1" fmla="*/ 771128 w 3101544"/>
                  <a:gd name="connsiteY1" fmla="*/ 132550 h 3279556"/>
                  <a:gd name="connsiteX2" fmla="*/ 2313385 w 3101544"/>
                  <a:gd name="connsiteY2" fmla="*/ 132550 h 3279556"/>
                  <a:gd name="connsiteX3" fmla="*/ 3084513 w 3101544"/>
                  <a:gd name="connsiteY3" fmla="*/ 1674806 h 3279556"/>
                  <a:gd name="connsiteX4" fmla="*/ 2313385 w 3101544"/>
                  <a:gd name="connsiteY4" fmla="*/ 3217061 h 3279556"/>
                  <a:gd name="connsiteX5" fmla="*/ 560113 w 3101544"/>
                  <a:gd name="connsiteY5" fmla="*/ 2835223 h 3279556"/>
                  <a:gd name="connsiteX6" fmla="*/ 0 w 3101544"/>
                  <a:gd name="connsiteY6" fmla="*/ 1674806 h 3279556"/>
                  <a:gd name="connsiteX0" fmla="*/ 0 w 3101544"/>
                  <a:gd name="connsiteY0" fmla="*/ 1674806 h 3297843"/>
                  <a:gd name="connsiteX1" fmla="*/ 771128 w 3101544"/>
                  <a:gd name="connsiteY1" fmla="*/ 132550 h 3297843"/>
                  <a:gd name="connsiteX2" fmla="*/ 2313385 w 3101544"/>
                  <a:gd name="connsiteY2" fmla="*/ 132550 h 3297843"/>
                  <a:gd name="connsiteX3" fmla="*/ 3084513 w 3101544"/>
                  <a:gd name="connsiteY3" fmla="*/ 1674806 h 3297843"/>
                  <a:gd name="connsiteX4" fmla="*/ 2313385 w 3101544"/>
                  <a:gd name="connsiteY4" fmla="*/ 3217061 h 3297843"/>
                  <a:gd name="connsiteX5" fmla="*/ 560113 w 3101544"/>
                  <a:gd name="connsiteY5" fmla="*/ 2905561 h 3297843"/>
                  <a:gd name="connsiteX6" fmla="*/ 0 w 3101544"/>
                  <a:gd name="connsiteY6" fmla="*/ 1674806 h 3297843"/>
                  <a:gd name="connsiteX0" fmla="*/ 0 w 3101544"/>
                  <a:gd name="connsiteY0" fmla="*/ 1674806 h 3297843"/>
                  <a:gd name="connsiteX1" fmla="*/ 771128 w 3101544"/>
                  <a:gd name="connsiteY1" fmla="*/ 132550 h 3297843"/>
                  <a:gd name="connsiteX2" fmla="*/ 2313385 w 3101544"/>
                  <a:gd name="connsiteY2" fmla="*/ 132550 h 3297843"/>
                  <a:gd name="connsiteX3" fmla="*/ 3084513 w 3101544"/>
                  <a:gd name="connsiteY3" fmla="*/ 1674806 h 3297843"/>
                  <a:gd name="connsiteX4" fmla="*/ 2313385 w 3101544"/>
                  <a:gd name="connsiteY4" fmla="*/ 3217061 h 3297843"/>
                  <a:gd name="connsiteX5" fmla="*/ 560113 w 3101544"/>
                  <a:gd name="connsiteY5" fmla="*/ 2905561 h 3297843"/>
                  <a:gd name="connsiteX6" fmla="*/ 0 w 3101544"/>
                  <a:gd name="connsiteY6" fmla="*/ 1674806 h 3297843"/>
                  <a:gd name="connsiteX0" fmla="*/ 0 w 3108304"/>
                  <a:gd name="connsiteY0" fmla="*/ 1674806 h 3297843"/>
                  <a:gd name="connsiteX1" fmla="*/ 771128 w 3108304"/>
                  <a:gd name="connsiteY1" fmla="*/ 132550 h 3297843"/>
                  <a:gd name="connsiteX2" fmla="*/ 2313385 w 3108304"/>
                  <a:gd name="connsiteY2" fmla="*/ 132550 h 3297843"/>
                  <a:gd name="connsiteX3" fmla="*/ 3084513 w 3108304"/>
                  <a:gd name="connsiteY3" fmla="*/ 1674806 h 3297843"/>
                  <a:gd name="connsiteX4" fmla="*/ 2313385 w 3108304"/>
                  <a:gd name="connsiteY4" fmla="*/ 3217061 h 3297843"/>
                  <a:gd name="connsiteX5" fmla="*/ 560113 w 3108304"/>
                  <a:gd name="connsiteY5" fmla="*/ 2905561 h 3297843"/>
                  <a:gd name="connsiteX6" fmla="*/ 0 w 3108304"/>
                  <a:gd name="connsiteY6" fmla="*/ 1674806 h 3297843"/>
                  <a:gd name="connsiteX0" fmla="*/ 0 w 3108304"/>
                  <a:gd name="connsiteY0" fmla="*/ 1643822 h 3266859"/>
                  <a:gd name="connsiteX1" fmla="*/ 771128 w 3108304"/>
                  <a:gd name="connsiteY1" fmla="*/ 101566 h 3266859"/>
                  <a:gd name="connsiteX2" fmla="*/ 2313385 w 3108304"/>
                  <a:gd name="connsiteY2" fmla="*/ 101566 h 3266859"/>
                  <a:gd name="connsiteX3" fmla="*/ 3084513 w 3108304"/>
                  <a:gd name="connsiteY3" fmla="*/ 1643822 h 3266859"/>
                  <a:gd name="connsiteX4" fmla="*/ 2313385 w 3108304"/>
                  <a:gd name="connsiteY4" fmla="*/ 3186077 h 3266859"/>
                  <a:gd name="connsiteX5" fmla="*/ 560113 w 3108304"/>
                  <a:gd name="connsiteY5" fmla="*/ 2874577 h 3266859"/>
                  <a:gd name="connsiteX6" fmla="*/ 0 w 3108304"/>
                  <a:gd name="connsiteY6" fmla="*/ 1643822 h 3266859"/>
                  <a:gd name="connsiteX0" fmla="*/ 0 w 3086335"/>
                  <a:gd name="connsiteY0" fmla="*/ 1643822 h 3266859"/>
                  <a:gd name="connsiteX1" fmla="*/ 771128 w 3086335"/>
                  <a:gd name="connsiteY1" fmla="*/ 101566 h 3266859"/>
                  <a:gd name="connsiteX2" fmla="*/ 2313385 w 3086335"/>
                  <a:gd name="connsiteY2" fmla="*/ 101566 h 3266859"/>
                  <a:gd name="connsiteX3" fmla="*/ 3084513 w 3086335"/>
                  <a:gd name="connsiteY3" fmla="*/ 1643822 h 3266859"/>
                  <a:gd name="connsiteX4" fmla="*/ 2313385 w 3086335"/>
                  <a:gd name="connsiteY4" fmla="*/ 3186077 h 3266859"/>
                  <a:gd name="connsiteX5" fmla="*/ 560113 w 3086335"/>
                  <a:gd name="connsiteY5" fmla="*/ 2874577 h 3266859"/>
                  <a:gd name="connsiteX6" fmla="*/ 0 w 3086335"/>
                  <a:gd name="connsiteY6" fmla="*/ 1643822 h 3266859"/>
                  <a:gd name="connsiteX0" fmla="*/ 0 w 3086335"/>
                  <a:gd name="connsiteY0" fmla="*/ 1643822 h 3266859"/>
                  <a:gd name="connsiteX1" fmla="*/ 771128 w 3086335"/>
                  <a:gd name="connsiteY1" fmla="*/ 101566 h 3266859"/>
                  <a:gd name="connsiteX2" fmla="*/ 2313385 w 3086335"/>
                  <a:gd name="connsiteY2" fmla="*/ 101566 h 3266859"/>
                  <a:gd name="connsiteX3" fmla="*/ 3084513 w 3086335"/>
                  <a:gd name="connsiteY3" fmla="*/ 1643822 h 3266859"/>
                  <a:gd name="connsiteX4" fmla="*/ 2313385 w 3086335"/>
                  <a:gd name="connsiteY4" fmla="*/ 3186077 h 3266859"/>
                  <a:gd name="connsiteX5" fmla="*/ 560113 w 3086335"/>
                  <a:gd name="connsiteY5" fmla="*/ 2874577 h 3266859"/>
                  <a:gd name="connsiteX6" fmla="*/ 0 w 3086335"/>
                  <a:gd name="connsiteY6" fmla="*/ 1643822 h 3266859"/>
                  <a:gd name="connsiteX0" fmla="*/ 0 w 3036093"/>
                  <a:gd name="connsiteY0" fmla="*/ 1363219 h 3266859"/>
                  <a:gd name="connsiteX1" fmla="*/ 720886 w 3036093"/>
                  <a:gd name="connsiteY1" fmla="*/ 101566 h 3266859"/>
                  <a:gd name="connsiteX2" fmla="*/ 2263143 w 3036093"/>
                  <a:gd name="connsiteY2" fmla="*/ 101566 h 3266859"/>
                  <a:gd name="connsiteX3" fmla="*/ 3034271 w 3036093"/>
                  <a:gd name="connsiteY3" fmla="*/ 1643822 h 3266859"/>
                  <a:gd name="connsiteX4" fmla="*/ 2263143 w 3036093"/>
                  <a:gd name="connsiteY4" fmla="*/ 3186077 h 3266859"/>
                  <a:gd name="connsiteX5" fmla="*/ 509871 w 3036093"/>
                  <a:gd name="connsiteY5" fmla="*/ 2874577 h 3266859"/>
                  <a:gd name="connsiteX6" fmla="*/ 0 w 3036093"/>
                  <a:gd name="connsiteY6" fmla="*/ 1363219 h 3266859"/>
                  <a:gd name="connsiteX0" fmla="*/ 3688 w 3039781"/>
                  <a:gd name="connsiteY0" fmla="*/ 1363219 h 3266859"/>
                  <a:gd name="connsiteX1" fmla="*/ 724574 w 3039781"/>
                  <a:gd name="connsiteY1" fmla="*/ 101566 h 3266859"/>
                  <a:gd name="connsiteX2" fmla="*/ 2266831 w 3039781"/>
                  <a:gd name="connsiteY2" fmla="*/ 101566 h 3266859"/>
                  <a:gd name="connsiteX3" fmla="*/ 3037959 w 3039781"/>
                  <a:gd name="connsiteY3" fmla="*/ 1643822 h 3266859"/>
                  <a:gd name="connsiteX4" fmla="*/ 2266831 w 3039781"/>
                  <a:gd name="connsiteY4" fmla="*/ 3186077 h 3266859"/>
                  <a:gd name="connsiteX5" fmla="*/ 513559 w 3039781"/>
                  <a:gd name="connsiteY5" fmla="*/ 2874577 h 3266859"/>
                  <a:gd name="connsiteX6" fmla="*/ 3688 w 3039781"/>
                  <a:gd name="connsiteY6" fmla="*/ 1363219 h 3266859"/>
                  <a:gd name="connsiteX0" fmla="*/ 3688 w 3040020"/>
                  <a:gd name="connsiteY0" fmla="*/ 1363219 h 3266859"/>
                  <a:gd name="connsiteX1" fmla="*/ 724574 w 3040020"/>
                  <a:gd name="connsiteY1" fmla="*/ 101566 h 3266859"/>
                  <a:gd name="connsiteX2" fmla="*/ 2266831 w 3040020"/>
                  <a:gd name="connsiteY2" fmla="*/ 101566 h 3266859"/>
                  <a:gd name="connsiteX3" fmla="*/ 3037959 w 3040020"/>
                  <a:gd name="connsiteY3" fmla="*/ 1643822 h 3266859"/>
                  <a:gd name="connsiteX4" fmla="*/ 2266831 w 3040020"/>
                  <a:gd name="connsiteY4" fmla="*/ 3186077 h 3266859"/>
                  <a:gd name="connsiteX5" fmla="*/ 513559 w 3040020"/>
                  <a:gd name="connsiteY5" fmla="*/ 2874577 h 3266859"/>
                  <a:gd name="connsiteX6" fmla="*/ 3688 w 3040020"/>
                  <a:gd name="connsiteY6" fmla="*/ 1363219 h 32668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040020" h="3266859">
                    <a:moveTo>
                      <a:pt x="3688" y="1363219"/>
                    </a:moveTo>
                    <a:cubicBezTo>
                      <a:pt x="39668" y="587877"/>
                      <a:pt x="387144" y="324249"/>
                      <a:pt x="724574" y="101566"/>
                    </a:cubicBezTo>
                    <a:cubicBezTo>
                      <a:pt x="1118080" y="-99401"/>
                      <a:pt x="1762794" y="51324"/>
                      <a:pt x="2266831" y="101566"/>
                    </a:cubicBezTo>
                    <a:cubicBezTo>
                      <a:pt x="2875566" y="250917"/>
                      <a:pt x="3062270" y="1149834"/>
                      <a:pt x="3037959" y="1643822"/>
                    </a:cubicBezTo>
                    <a:cubicBezTo>
                      <a:pt x="2991932" y="2188052"/>
                      <a:pt x="2815276" y="3053830"/>
                      <a:pt x="2266831" y="3186077"/>
                    </a:cubicBezTo>
                    <a:cubicBezTo>
                      <a:pt x="1551778" y="3316706"/>
                      <a:pt x="766387" y="3336801"/>
                      <a:pt x="513559" y="2874577"/>
                    </a:cubicBezTo>
                    <a:cubicBezTo>
                      <a:pt x="326854" y="2310250"/>
                      <a:pt x="-40720" y="2082974"/>
                      <a:pt x="3688" y="1363219"/>
                    </a:cubicBezTo>
                    <a:close/>
                  </a:path>
                </a:pathLst>
              </a:custGeom>
              <a:ln>
                <a:noFill/>
              </a:ln>
            </p:spPr>
          </p:pic>
        </p:grpSp>
        <p:sp>
          <p:nvSpPr>
            <p:cNvPr id="74" name="TextBox 32">
              <a:extLst>
                <a:ext uri="{FF2B5EF4-FFF2-40B4-BE49-F238E27FC236}">
                  <a16:creationId xmlns:a16="http://schemas.microsoft.com/office/drawing/2014/main" id="{1151A65B-6862-7D13-3A1F-89204DF528D8}"/>
                </a:ext>
              </a:extLst>
            </p:cNvPr>
            <p:cNvSpPr txBox="1"/>
            <p:nvPr/>
          </p:nvSpPr>
          <p:spPr>
            <a:xfrm rot="20725337">
              <a:off x="7220691" y="720289"/>
              <a:ext cx="1338632" cy="73866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250" b="1" i="0" u="none" strike="noStrike" kern="1200" cap="none" spc="0" normalizeH="0" baseline="0" noProof="0">
                  <a:ln>
                    <a:noFill/>
                  </a:ln>
                  <a:solidFill>
                    <a:srgbClr val="187F99"/>
                  </a:solidFill>
                  <a:effectLst/>
                  <a:uLnTx/>
                  <a:uFillTx/>
                  <a:latin typeface="Arial" charset="0"/>
                  <a:ea typeface="+mn-ea"/>
                  <a:cs typeface="Arial" charset="0"/>
                  <a:sym typeface="Calibri (MS) Bold"/>
                </a:rPr>
                <a:t>Deep</a:t>
              </a:r>
              <a:r>
                <a:rPr kumimoji="0" lang="en-US" sz="2250" b="1" i="0" u="none" strike="noStrike" kern="1200" cap="none" spc="0" normalizeH="0" baseline="0" noProof="0">
                  <a:ln>
                    <a:noFill/>
                  </a:ln>
                  <a:solidFill>
                    <a:srgbClr val="187F99"/>
                  </a:solidFill>
                  <a:effectLst/>
                  <a:uLnTx/>
                  <a:uFillTx/>
                  <a:latin typeface="Calibri (MS) Bold"/>
                  <a:ea typeface="Calibri (MS) Bold"/>
                  <a:cs typeface="Calibri (MS) Bold"/>
                  <a:sym typeface="Calibri (MS) Bold"/>
                </a:rPr>
                <a:t> 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250" b="1" i="0" u="none" strike="noStrike" kern="1200" cap="none" spc="0" normalizeH="0" baseline="0" noProof="0">
                  <a:ln>
                    <a:noFill/>
                  </a:ln>
                  <a:solidFill>
                    <a:srgbClr val="187F99"/>
                  </a:solidFill>
                  <a:effectLst/>
                  <a:uLnTx/>
                  <a:uFillTx/>
                  <a:latin typeface="Calibri (MS) Bold"/>
                  <a:ea typeface="Calibri (MS) Bold"/>
                  <a:cs typeface="Calibri (MS) Bold"/>
                  <a:sym typeface="Calibri (MS) Bold"/>
                </a:rPr>
                <a:t>Breathing</a:t>
              </a: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87A4A077-3623-932C-6B69-E195A5FF7854}"/>
              </a:ext>
            </a:extLst>
          </p:cNvPr>
          <p:cNvGrpSpPr/>
          <p:nvPr/>
        </p:nvGrpSpPr>
        <p:grpSpPr>
          <a:xfrm>
            <a:off x="3415810" y="321619"/>
            <a:ext cx="2374049" cy="1994338"/>
            <a:chOff x="3192327" y="100281"/>
            <a:chExt cx="2898440" cy="2434857"/>
          </a:xfrm>
        </p:grpSpPr>
        <p:grpSp>
          <p:nvGrpSpPr>
            <p:cNvPr id="67" name="Group 30">
              <a:extLst>
                <a:ext uri="{FF2B5EF4-FFF2-40B4-BE49-F238E27FC236}">
                  <a16:creationId xmlns:a16="http://schemas.microsoft.com/office/drawing/2014/main" id="{BB91D8C4-EC25-95DB-86DF-972C4F88AD4C}"/>
                </a:ext>
              </a:extLst>
            </p:cNvPr>
            <p:cNvGrpSpPr/>
            <p:nvPr/>
          </p:nvGrpSpPr>
          <p:grpSpPr>
            <a:xfrm rot="10543941">
              <a:off x="3192327" y="100281"/>
              <a:ext cx="2898440" cy="2434857"/>
              <a:chOff x="0" y="0"/>
              <a:chExt cx="3864586" cy="3154469"/>
            </a:xfrm>
          </p:grpSpPr>
          <p:sp>
            <p:nvSpPr>
              <p:cNvPr id="68" name="Freeform 31">
                <a:extLst>
                  <a:ext uri="{FF2B5EF4-FFF2-40B4-BE49-F238E27FC236}">
                    <a16:creationId xmlns:a16="http://schemas.microsoft.com/office/drawing/2014/main" id="{9B68F4FF-05AC-352E-4B0E-B619B718EDF1}"/>
                  </a:ext>
                </a:extLst>
              </p:cNvPr>
              <p:cNvSpPr/>
              <p:nvPr/>
            </p:nvSpPr>
            <p:spPr>
              <a:xfrm rot="-10800000">
                <a:off x="0" y="0"/>
                <a:ext cx="3864586" cy="3154469"/>
              </a:xfrm>
              <a:custGeom>
                <a:avLst/>
                <a:gdLst/>
                <a:ahLst/>
                <a:cxnLst/>
                <a:rect l="l" t="t" r="r" b="b"/>
                <a:pathLst>
                  <a:path w="3864586" h="3154469">
                    <a:moveTo>
                      <a:pt x="0" y="0"/>
                    </a:moveTo>
                    <a:lnTo>
                      <a:pt x="3864586" y="0"/>
                    </a:lnTo>
                    <a:lnTo>
                      <a:pt x="3864586" y="3154469"/>
                    </a:lnTo>
                    <a:lnTo>
                      <a:pt x="0" y="3154469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extLst>
                    <a:ext uri="{96DAC541-7B7A-43D3-8B79-37D633B846F1}">
                      <asvg:svgBlip xmlns:asvg="http://schemas.microsoft.com/office/drawing/2016/SVG/main" r:embed="rId15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225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charset="0"/>
                  <a:ea typeface="+mn-ea"/>
                  <a:cs typeface="Arial" charset="0"/>
                </a:endParaRPr>
              </a:p>
            </p:txBody>
          </p:sp>
          <p:sp>
            <p:nvSpPr>
              <p:cNvPr id="69" name="TextBox 32">
                <a:extLst>
                  <a:ext uri="{FF2B5EF4-FFF2-40B4-BE49-F238E27FC236}">
                    <a16:creationId xmlns:a16="http://schemas.microsoft.com/office/drawing/2014/main" id="{E1CC65C9-AF98-CCC5-F496-4970D79345F9}"/>
                  </a:ext>
                </a:extLst>
              </p:cNvPr>
              <p:cNvSpPr txBox="1"/>
              <p:nvPr/>
            </p:nvSpPr>
            <p:spPr>
              <a:xfrm rot="11056059">
                <a:off x="1735534" y="1437251"/>
                <a:ext cx="1784840" cy="1217034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ts val="1991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75" b="1" i="0" u="none" strike="noStrike" kern="1200" cap="none" spc="0" normalizeH="0" baseline="0" noProof="0">
                    <a:ln>
                      <a:noFill/>
                    </a:ln>
                    <a:solidFill>
                      <a:srgbClr val="187F99"/>
                    </a:solidFill>
                    <a:effectLst/>
                    <a:uLnTx/>
                    <a:uFillTx/>
                    <a:latin typeface="Calibri (MS) Bold"/>
                    <a:ea typeface="Calibri (MS) Bold"/>
                    <a:cs typeface="Calibri (MS) Bold"/>
                    <a:sym typeface="Calibri (MS) Bold"/>
                  </a:rPr>
                  <a:t>Talk to </a:t>
                </a:r>
              </a:p>
              <a:p>
                <a:pPr marL="0" marR="0" lvl="0" indent="0" algn="ctr" defTabSz="914400" rtl="0" eaLnBrk="1" fontAlgn="base" latinLnBrk="0" hangingPunct="1">
                  <a:lnSpc>
                    <a:spcPts val="1991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75" b="1" i="0" u="none" strike="noStrike" kern="1200" cap="none" spc="0" normalizeH="0" baseline="0" noProof="0">
                    <a:ln>
                      <a:noFill/>
                    </a:ln>
                    <a:solidFill>
                      <a:srgbClr val="187F99"/>
                    </a:solidFill>
                    <a:effectLst/>
                    <a:uLnTx/>
                    <a:uFillTx/>
                    <a:latin typeface="Calibri (MS) Bold"/>
                    <a:ea typeface="Calibri (MS) Bold"/>
                    <a:cs typeface="Calibri (MS) Bold"/>
                    <a:sym typeface="Calibri (MS) Bold"/>
                  </a:rPr>
                  <a:t>Trusted</a:t>
                </a:r>
              </a:p>
              <a:p>
                <a:pPr marL="0" marR="0" lvl="0" indent="0" algn="ctr" defTabSz="914400" rtl="0" eaLnBrk="1" fontAlgn="base" latinLnBrk="0" hangingPunct="1">
                  <a:lnSpc>
                    <a:spcPts val="1991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75" b="1" i="0" u="none" strike="noStrike" kern="1200" cap="none" spc="0" normalizeH="0" baseline="0" noProof="0">
                    <a:ln>
                      <a:noFill/>
                    </a:ln>
                    <a:solidFill>
                      <a:srgbClr val="187F99"/>
                    </a:solidFill>
                    <a:effectLst/>
                    <a:uLnTx/>
                    <a:uFillTx/>
                    <a:latin typeface="Calibri (MS) Bold"/>
                    <a:ea typeface="Calibri (MS) Bold"/>
                    <a:cs typeface="Calibri (MS) Bold"/>
                    <a:sym typeface="Calibri (MS) Bold"/>
                  </a:rPr>
                  <a:t>Adult</a:t>
                </a:r>
              </a:p>
            </p:txBody>
          </p:sp>
        </p:grpSp>
        <p:pic>
          <p:nvPicPr>
            <p:cNvPr id="77" name="Picture 76" descr="Hands holding heart">
              <a:extLst>
                <a:ext uri="{FF2B5EF4-FFF2-40B4-BE49-F238E27FC236}">
                  <a16:creationId xmlns:a16="http://schemas.microsoft.com/office/drawing/2014/main" id="{BF14A44A-31E4-EC99-498B-ECFE036EF0E2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640733" y="311867"/>
              <a:ext cx="984588" cy="946982"/>
            </a:xfrm>
            <a:custGeom>
              <a:avLst/>
              <a:gdLst>
                <a:gd name="connsiteX0" fmla="*/ 0 w 3084513"/>
                <a:gd name="connsiteY0" fmla="*/ 1542257 h 3084513"/>
                <a:gd name="connsiteX1" fmla="*/ 771128 w 3084513"/>
                <a:gd name="connsiteY1" fmla="*/ 1 h 3084513"/>
                <a:gd name="connsiteX2" fmla="*/ 2313385 w 3084513"/>
                <a:gd name="connsiteY2" fmla="*/ 1 h 3084513"/>
                <a:gd name="connsiteX3" fmla="*/ 3084513 w 3084513"/>
                <a:gd name="connsiteY3" fmla="*/ 1542257 h 3084513"/>
                <a:gd name="connsiteX4" fmla="*/ 2313385 w 3084513"/>
                <a:gd name="connsiteY4" fmla="*/ 3084512 h 3084513"/>
                <a:gd name="connsiteX5" fmla="*/ 771128 w 3084513"/>
                <a:gd name="connsiteY5" fmla="*/ 3084512 h 3084513"/>
                <a:gd name="connsiteX6" fmla="*/ 0 w 3084513"/>
                <a:gd name="connsiteY6" fmla="*/ 1542257 h 3084513"/>
                <a:gd name="connsiteX0" fmla="*/ 0 w 3084513"/>
                <a:gd name="connsiteY0" fmla="*/ 1542256 h 3084511"/>
                <a:gd name="connsiteX1" fmla="*/ 771128 w 3084513"/>
                <a:gd name="connsiteY1" fmla="*/ 0 h 3084511"/>
                <a:gd name="connsiteX2" fmla="*/ 2313385 w 3084513"/>
                <a:gd name="connsiteY2" fmla="*/ 0 h 3084511"/>
                <a:gd name="connsiteX3" fmla="*/ 3084513 w 3084513"/>
                <a:gd name="connsiteY3" fmla="*/ 1542256 h 3084511"/>
                <a:gd name="connsiteX4" fmla="*/ 2313385 w 3084513"/>
                <a:gd name="connsiteY4" fmla="*/ 3084511 h 3084511"/>
                <a:gd name="connsiteX5" fmla="*/ 771128 w 3084513"/>
                <a:gd name="connsiteY5" fmla="*/ 3084511 h 3084511"/>
                <a:gd name="connsiteX6" fmla="*/ 0 w 3084513"/>
                <a:gd name="connsiteY6" fmla="*/ 1542256 h 3084511"/>
                <a:gd name="connsiteX0" fmla="*/ 0 w 3084513"/>
                <a:gd name="connsiteY0" fmla="*/ 1542256 h 3084511"/>
                <a:gd name="connsiteX1" fmla="*/ 771128 w 3084513"/>
                <a:gd name="connsiteY1" fmla="*/ 0 h 3084511"/>
                <a:gd name="connsiteX2" fmla="*/ 2313385 w 3084513"/>
                <a:gd name="connsiteY2" fmla="*/ 0 h 3084511"/>
                <a:gd name="connsiteX3" fmla="*/ 3084513 w 3084513"/>
                <a:gd name="connsiteY3" fmla="*/ 1542256 h 3084511"/>
                <a:gd name="connsiteX4" fmla="*/ 2313385 w 3084513"/>
                <a:gd name="connsiteY4" fmla="*/ 3084511 h 3084511"/>
                <a:gd name="connsiteX5" fmla="*/ 771128 w 3084513"/>
                <a:gd name="connsiteY5" fmla="*/ 3084511 h 3084511"/>
                <a:gd name="connsiteX6" fmla="*/ 0 w 3084513"/>
                <a:gd name="connsiteY6" fmla="*/ 1542256 h 3084511"/>
                <a:gd name="connsiteX0" fmla="*/ 0 w 3084513"/>
                <a:gd name="connsiteY0" fmla="*/ 1542256 h 3084511"/>
                <a:gd name="connsiteX1" fmla="*/ 771128 w 3084513"/>
                <a:gd name="connsiteY1" fmla="*/ 0 h 3084511"/>
                <a:gd name="connsiteX2" fmla="*/ 2313385 w 3084513"/>
                <a:gd name="connsiteY2" fmla="*/ 0 h 3084511"/>
                <a:gd name="connsiteX3" fmla="*/ 3084513 w 3084513"/>
                <a:gd name="connsiteY3" fmla="*/ 1542256 h 3084511"/>
                <a:gd name="connsiteX4" fmla="*/ 2313385 w 3084513"/>
                <a:gd name="connsiteY4" fmla="*/ 3084511 h 3084511"/>
                <a:gd name="connsiteX5" fmla="*/ 771128 w 3084513"/>
                <a:gd name="connsiteY5" fmla="*/ 3084511 h 3084511"/>
                <a:gd name="connsiteX6" fmla="*/ 0 w 3084513"/>
                <a:gd name="connsiteY6" fmla="*/ 1542256 h 3084511"/>
                <a:gd name="connsiteX0" fmla="*/ 0 w 3084513"/>
                <a:gd name="connsiteY0" fmla="*/ 1631574 h 3173829"/>
                <a:gd name="connsiteX1" fmla="*/ 771128 w 3084513"/>
                <a:gd name="connsiteY1" fmla="*/ 89318 h 3173829"/>
                <a:gd name="connsiteX2" fmla="*/ 2313385 w 3084513"/>
                <a:gd name="connsiteY2" fmla="*/ 89318 h 3173829"/>
                <a:gd name="connsiteX3" fmla="*/ 3084513 w 3084513"/>
                <a:gd name="connsiteY3" fmla="*/ 1631574 h 3173829"/>
                <a:gd name="connsiteX4" fmla="*/ 2313385 w 3084513"/>
                <a:gd name="connsiteY4" fmla="*/ 3173829 h 3173829"/>
                <a:gd name="connsiteX5" fmla="*/ 771128 w 3084513"/>
                <a:gd name="connsiteY5" fmla="*/ 3173829 h 3173829"/>
                <a:gd name="connsiteX6" fmla="*/ 0 w 3084513"/>
                <a:gd name="connsiteY6" fmla="*/ 1631574 h 3173829"/>
                <a:gd name="connsiteX0" fmla="*/ 0 w 3084513"/>
                <a:gd name="connsiteY0" fmla="*/ 1674806 h 3217061"/>
                <a:gd name="connsiteX1" fmla="*/ 771128 w 3084513"/>
                <a:gd name="connsiteY1" fmla="*/ 132550 h 3217061"/>
                <a:gd name="connsiteX2" fmla="*/ 2313385 w 3084513"/>
                <a:gd name="connsiteY2" fmla="*/ 132550 h 3217061"/>
                <a:gd name="connsiteX3" fmla="*/ 3084513 w 3084513"/>
                <a:gd name="connsiteY3" fmla="*/ 1674806 h 3217061"/>
                <a:gd name="connsiteX4" fmla="*/ 2313385 w 3084513"/>
                <a:gd name="connsiteY4" fmla="*/ 3217061 h 3217061"/>
                <a:gd name="connsiteX5" fmla="*/ 771128 w 3084513"/>
                <a:gd name="connsiteY5" fmla="*/ 3217061 h 3217061"/>
                <a:gd name="connsiteX6" fmla="*/ 0 w 3084513"/>
                <a:gd name="connsiteY6" fmla="*/ 1674806 h 3217061"/>
                <a:gd name="connsiteX0" fmla="*/ 0 w 3084513"/>
                <a:gd name="connsiteY0" fmla="*/ 1674806 h 3217061"/>
                <a:gd name="connsiteX1" fmla="*/ 771128 w 3084513"/>
                <a:gd name="connsiteY1" fmla="*/ 132550 h 3217061"/>
                <a:gd name="connsiteX2" fmla="*/ 2313385 w 3084513"/>
                <a:gd name="connsiteY2" fmla="*/ 132550 h 3217061"/>
                <a:gd name="connsiteX3" fmla="*/ 3084513 w 3084513"/>
                <a:gd name="connsiteY3" fmla="*/ 1674806 h 3217061"/>
                <a:gd name="connsiteX4" fmla="*/ 2313385 w 3084513"/>
                <a:gd name="connsiteY4" fmla="*/ 3217061 h 3217061"/>
                <a:gd name="connsiteX5" fmla="*/ 771128 w 3084513"/>
                <a:gd name="connsiteY5" fmla="*/ 3217061 h 3217061"/>
                <a:gd name="connsiteX6" fmla="*/ 0 w 3084513"/>
                <a:gd name="connsiteY6" fmla="*/ 1674806 h 3217061"/>
                <a:gd name="connsiteX0" fmla="*/ 0 w 3101544"/>
                <a:gd name="connsiteY0" fmla="*/ 1674806 h 3217061"/>
                <a:gd name="connsiteX1" fmla="*/ 771128 w 3101544"/>
                <a:gd name="connsiteY1" fmla="*/ 132550 h 3217061"/>
                <a:gd name="connsiteX2" fmla="*/ 2313385 w 3101544"/>
                <a:gd name="connsiteY2" fmla="*/ 132550 h 3217061"/>
                <a:gd name="connsiteX3" fmla="*/ 3084513 w 3101544"/>
                <a:gd name="connsiteY3" fmla="*/ 1674806 h 3217061"/>
                <a:gd name="connsiteX4" fmla="*/ 2313385 w 3101544"/>
                <a:gd name="connsiteY4" fmla="*/ 3217061 h 3217061"/>
                <a:gd name="connsiteX5" fmla="*/ 771128 w 3101544"/>
                <a:gd name="connsiteY5" fmla="*/ 3217061 h 3217061"/>
                <a:gd name="connsiteX6" fmla="*/ 0 w 3101544"/>
                <a:gd name="connsiteY6" fmla="*/ 1674806 h 3217061"/>
                <a:gd name="connsiteX0" fmla="*/ 0 w 3101544"/>
                <a:gd name="connsiteY0" fmla="*/ 1674806 h 3217061"/>
                <a:gd name="connsiteX1" fmla="*/ 771128 w 3101544"/>
                <a:gd name="connsiteY1" fmla="*/ 132550 h 3217061"/>
                <a:gd name="connsiteX2" fmla="*/ 2313385 w 3101544"/>
                <a:gd name="connsiteY2" fmla="*/ 132550 h 3217061"/>
                <a:gd name="connsiteX3" fmla="*/ 3084513 w 3101544"/>
                <a:gd name="connsiteY3" fmla="*/ 1674806 h 3217061"/>
                <a:gd name="connsiteX4" fmla="*/ 2313385 w 3101544"/>
                <a:gd name="connsiteY4" fmla="*/ 3217061 h 3217061"/>
                <a:gd name="connsiteX5" fmla="*/ 771128 w 3101544"/>
                <a:gd name="connsiteY5" fmla="*/ 3217061 h 3217061"/>
                <a:gd name="connsiteX6" fmla="*/ 0 w 3101544"/>
                <a:gd name="connsiteY6" fmla="*/ 1674806 h 3217061"/>
                <a:gd name="connsiteX0" fmla="*/ 0 w 3101544"/>
                <a:gd name="connsiteY0" fmla="*/ 1674806 h 3217061"/>
                <a:gd name="connsiteX1" fmla="*/ 771128 w 3101544"/>
                <a:gd name="connsiteY1" fmla="*/ 132550 h 3217061"/>
                <a:gd name="connsiteX2" fmla="*/ 2313385 w 3101544"/>
                <a:gd name="connsiteY2" fmla="*/ 132550 h 3217061"/>
                <a:gd name="connsiteX3" fmla="*/ 3084513 w 3101544"/>
                <a:gd name="connsiteY3" fmla="*/ 1674806 h 3217061"/>
                <a:gd name="connsiteX4" fmla="*/ 2313385 w 3101544"/>
                <a:gd name="connsiteY4" fmla="*/ 3217061 h 3217061"/>
                <a:gd name="connsiteX5" fmla="*/ 771128 w 3101544"/>
                <a:gd name="connsiteY5" fmla="*/ 3217061 h 3217061"/>
                <a:gd name="connsiteX6" fmla="*/ 0 w 3101544"/>
                <a:gd name="connsiteY6" fmla="*/ 1674806 h 3217061"/>
                <a:gd name="connsiteX0" fmla="*/ 0 w 3101544"/>
                <a:gd name="connsiteY0" fmla="*/ 1674806 h 3275118"/>
                <a:gd name="connsiteX1" fmla="*/ 771128 w 3101544"/>
                <a:gd name="connsiteY1" fmla="*/ 132550 h 3275118"/>
                <a:gd name="connsiteX2" fmla="*/ 2313385 w 3101544"/>
                <a:gd name="connsiteY2" fmla="*/ 132550 h 3275118"/>
                <a:gd name="connsiteX3" fmla="*/ 3084513 w 3101544"/>
                <a:gd name="connsiteY3" fmla="*/ 1674806 h 3275118"/>
                <a:gd name="connsiteX4" fmla="*/ 2313385 w 3101544"/>
                <a:gd name="connsiteY4" fmla="*/ 3217061 h 3275118"/>
                <a:gd name="connsiteX5" fmla="*/ 771128 w 3101544"/>
                <a:gd name="connsiteY5" fmla="*/ 3217061 h 3275118"/>
                <a:gd name="connsiteX6" fmla="*/ 0 w 3101544"/>
                <a:gd name="connsiteY6" fmla="*/ 1674806 h 3275118"/>
                <a:gd name="connsiteX0" fmla="*/ 0 w 3101544"/>
                <a:gd name="connsiteY0" fmla="*/ 1674806 h 3238376"/>
                <a:gd name="connsiteX1" fmla="*/ 771128 w 3101544"/>
                <a:gd name="connsiteY1" fmla="*/ 132550 h 3238376"/>
                <a:gd name="connsiteX2" fmla="*/ 2313385 w 3101544"/>
                <a:gd name="connsiteY2" fmla="*/ 132550 h 3238376"/>
                <a:gd name="connsiteX3" fmla="*/ 3084513 w 3101544"/>
                <a:gd name="connsiteY3" fmla="*/ 1674806 h 3238376"/>
                <a:gd name="connsiteX4" fmla="*/ 2313385 w 3101544"/>
                <a:gd name="connsiteY4" fmla="*/ 3217061 h 3238376"/>
                <a:gd name="connsiteX5" fmla="*/ 560113 w 3101544"/>
                <a:gd name="connsiteY5" fmla="*/ 2835223 h 3238376"/>
                <a:gd name="connsiteX6" fmla="*/ 0 w 3101544"/>
                <a:gd name="connsiteY6" fmla="*/ 1674806 h 3238376"/>
                <a:gd name="connsiteX0" fmla="*/ 0 w 3101544"/>
                <a:gd name="connsiteY0" fmla="*/ 1674806 h 3257537"/>
                <a:gd name="connsiteX1" fmla="*/ 771128 w 3101544"/>
                <a:gd name="connsiteY1" fmla="*/ 132550 h 3257537"/>
                <a:gd name="connsiteX2" fmla="*/ 2313385 w 3101544"/>
                <a:gd name="connsiteY2" fmla="*/ 132550 h 3257537"/>
                <a:gd name="connsiteX3" fmla="*/ 3084513 w 3101544"/>
                <a:gd name="connsiteY3" fmla="*/ 1674806 h 3257537"/>
                <a:gd name="connsiteX4" fmla="*/ 2313385 w 3101544"/>
                <a:gd name="connsiteY4" fmla="*/ 3217061 h 3257537"/>
                <a:gd name="connsiteX5" fmla="*/ 560113 w 3101544"/>
                <a:gd name="connsiteY5" fmla="*/ 2835223 h 3257537"/>
                <a:gd name="connsiteX6" fmla="*/ 0 w 3101544"/>
                <a:gd name="connsiteY6" fmla="*/ 1674806 h 3257537"/>
                <a:gd name="connsiteX0" fmla="*/ 0 w 3101544"/>
                <a:gd name="connsiteY0" fmla="*/ 1674806 h 3279556"/>
                <a:gd name="connsiteX1" fmla="*/ 771128 w 3101544"/>
                <a:gd name="connsiteY1" fmla="*/ 132550 h 3279556"/>
                <a:gd name="connsiteX2" fmla="*/ 2313385 w 3101544"/>
                <a:gd name="connsiteY2" fmla="*/ 132550 h 3279556"/>
                <a:gd name="connsiteX3" fmla="*/ 3084513 w 3101544"/>
                <a:gd name="connsiteY3" fmla="*/ 1674806 h 3279556"/>
                <a:gd name="connsiteX4" fmla="*/ 2313385 w 3101544"/>
                <a:gd name="connsiteY4" fmla="*/ 3217061 h 3279556"/>
                <a:gd name="connsiteX5" fmla="*/ 560113 w 3101544"/>
                <a:gd name="connsiteY5" fmla="*/ 2835223 h 3279556"/>
                <a:gd name="connsiteX6" fmla="*/ 0 w 3101544"/>
                <a:gd name="connsiteY6" fmla="*/ 1674806 h 3279556"/>
                <a:gd name="connsiteX0" fmla="*/ 0 w 3101544"/>
                <a:gd name="connsiteY0" fmla="*/ 1674806 h 3297843"/>
                <a:gd name="connsiteX1" fmla="*/ 771128 w 3101544"/>
                <a:gd name="connsiteY1" fmla="*/ 132550 h 3297843"/>
                <a:gd name="connsiteX2" fmla="*/ 2313385 w 3101544"/>
                <a:gd name="connsiteY2" fmla="*/ 132550 h 3297843"/>
                <a:gd name="connsiteX3" fmla="*/ 3084513 w 3101544"/>
                <a:gd name="connsiteY3" fmla="*/ 1674806 h 3297843"/>
                <a:gd name="connsiteX4" fmla="*/ 2313385 w 3101544"/>
                <a:gd name="connsiteY4" fmla="*/ 3217061 h 3297843"/>
                <a:gd name="connsiteX5" fmla="*/ 560113 w 3101544"/>
                <a:gd name="connsiteY5" fmla="*/ 2905561 h 3297843"/>
                <a:gd name="connsiteX6" fmla="*/ 0 w 3101544"/>
                <a:gd name="connsiteY6" fmla="*/ 1674806 h 3297843"/>
                <a:gd name="connsiteX0" fmla="*/ 0 w 3101544"/>
                <a:gd name="connsiteY0" fmla="*/ 1674806 h 3297843"/>
                <a:gd name="connsiteX1" fmla="*/ 771128 w 3101544"/>
                <a:gd name="connsiteY1" fmla="*/ 132550 h 3297843"/>
                <a:gd name="connsiteX2" fmla="*/ 2313385 w 3101544"/>
                <a:gd name="connsiteY2" fmla="*/ 132550 h 3297843"/>
                <a:gd name="connsiteX3" fmla="*/ 3084513 w 3101544"/>
                <a:gd name="connsiteY3" fmla="*/ 1674806 h 3297843"/>
                <a:gd name="connsiteX4" fmla="*/ 2313385 w 3101544"/>
                <a:gd name="connsiteY4" fmla="*/ 3217061 h 3297843"/>
                <a:gd name="connsiteX5" fmla="*/ 560113 w 3101544"/>
                <a:gd name="connsiteY5" fmla="*/ 2905561 h 3297843"/>
                <a:gd name="connsiteX6" fmla="*/ 0 w 3101544"/>
                <a:gd name="connsiteY6" fmla="*/ 1674806 h 3297843"/>
                <a:gd name="connsiteX0" fmla="*/ 0 w 3108304"/>
                <a:gd name="connsiteY0" fmla="*/ 1674806 h 3297843"/>
                <a:gd name="connsiteX1" fmla="*/ 771128 w 3108304"/>
                <a:gd name="connsiteY1" fmla="*/ 132550 h 3297843"/>
                <a:gd name="connsiteX2" fmla="*/ 2313385 w 3108304"/>
                <a:gd name="connsiteY2" fmla="*/ 132550 h 3297843"/>
                <a:gd name="connsiteX3" fmla="*/ 3084513 w 3108304"/>
                <a:gd name="connsiteY3" fmla="*/ 1674806 h 3297843"/>
                <a:gd name="connsiteX4" fmla="*/ 2313385 w 3108304"/>
                <a:gd name="connsiteY4" fmla="*/ 3217061 h 3297843"/>
                <a:gd name="connsiteX5" fmla="*/ 560113 w 3108304"/>
                <a:gd name="connsiteY5" fmla="*/ 2905561 h 3297843"/>
                <a:gd name="connsiteX6" fmla="*/ 0 w 3108304"/>
                <a:gd name="connsiteY6" fmla="*/ 1674806 h 3297843"/>
                <a:gd name="connsiteX0" fmla="*/ 0 w 3108304"/>
                <a:gd name="connsiteY0" fmla="*/ 1643822 h 3266859"/>
                <a:gd name="connsiteX1" fmla="*/ 771128 w 3108304"/>
                <a:gd name="connsiteY1" fmla="*/ 101566 h 3266859"/>
                <a:gd name="connsiteX2" fmla="*/ 2313385 w 3108304"/>
                <a:gd name="connsiteY2" fmla="*/ 101566 h 3266859"/>
                <a:gd name="connsiteX3" fmla="*/ 3084513 w 3108304"/>
                <a:gd name="connsiteY3" fmla="*/ 1643822 h 3266859"/>
                <a:gd name="connsiteX4" fmla="*/ 2313385 w 3108304"/>
                <a:gd name="connsiteY4" fmla="*/ 3186077 h 3266859"/>
                <a:gd name="connsiteX5" fmla="*/ 560113 w 3108304"/>
                <a:gd name="connsiteY5" fmla="*/ 2874577 h 3266859"/>
                <a:gd name="connsiteX6" fmla="*/ 0 w 3108304"/>
                <a:gd name="connsiteY6" fmla="*/ 1643822 h 3266859"/>
                <a:gd name="connsiteX0" fmla="*/ 0 w 3086335"/>
                <a:gd name="connsiteY0" fmla="*/ 1643822 h 3266859"/>
                <a:gd name="connsiteX1" fmla="*/ 771128 w 3086335"/>
                <a:gd name="connsiteY1" fmla="*/ 101566 h 3266859"/>
                <a:gd name="connsiteX2" fmla="*/ 2313385 w 3086335"/>
                <a:gd name="connsiteY2" fmla="*/ 101566 h 3266859"/>
                <a:gd name="connsiteX3" fmla="*/ 3084513 w 3086335"/>
                <a:gd name="connsiteY3" fmla="*/ 1643822 h 3266859"/>
                <a:gd name="connsiteX4" fmla="*/ 2313385 w 3086335"/>
                <a:gd name="connsiteY4" fmla="*/ 3186077 h 3266859"/>
                <a:gd name="connsiteX5" fmla="*/ 560113 w 3086335"/>
                <a:gd name="connsiteY5" fmla="*/ 2874577 h 3266859"/>
                <a:gd name="connsiteX6" fmla="*/ 0 w 3086335"/>
                <a:gd name="connsiteY6" fmla="*/ 1643822 h 3266859"/>
                <a:gd name="connsiteX0" fmla="*/ 0 w 3086335"/>
                <a:gd name="connsiteY0" fmla="*/ 1643822 h 3266859"/>
                <a:gd name="connsiteX1" fmla="*/ 771128 w 3086335"/>
                <a:gd name="connsiteY1" fmla="*/ 101566 h 3266859"/>
                <a:gd name="connsiteX2" fmla="*/ 2313385 w 3086335"/>
                <a:gd name="connsiteY2" fmla="*/ 101566 h 3266859"/>
                <a:gd name="connsiteX3" fmla="*/ 3084513 w 3086335"/>
                <a:gd name="connsiteY3" fmla="*/ 1643822 h 3266859"/>
                <a:gd name="connsiteX4" fmla="*/ 2313385 w 3086335"/>
                <a:gd name="connsiteY4" fmla="*/ 3186077 h 3266859"/>
                <a:gd name="connsiteX5" fmla="*/ 560113 w 3086335"/>
                <a:gd name="connsiteY5" fmla="*/ 2874577 h 3266859"/>
                <a:gd name="connsiteX6" fmla="*/ 0 w 3086335"/>
                <a:gd name="connsiteY6" fmla="*/ 1643822 h 3266859"/>
                <a:gd name="connsiteX0" fmla="*/ 0 w 3036093"/>
                <a:gd name="connsiteY0" fmla="*/ 1363219 h 3266859"/>
                <a:gd name="connsiteX1" fmla="*/ 720886 w 3036093"/>
                <a:gd name="connsiteY1" fmla="*/ 101566 h 3266859"/>
                <a:gd name="connsiteX2" fmla="*/ 2263143 w 3036093"/>
                <a:gd name="connsiteY2" fmla="*/ 101566 h 3266859"/>
                <a:gd name="connsiteX3" fmla="*/ 3034271 w 3036093"/>
                <a:gd name="connsiteY3" fmla="*/ 1643822 h 3266859"/>
                <a:gd name="connsiteX4" fmla="*/ 2263143 w 3036093"/>
                <a:gd name="connsiteY4" fmla="*/ 3186077 h 3266859"/>
                <a:gd name="connsiteX5" fmla="*/ 509871 w 3036093"/>
                <a:gd name="connsiteY5" fmla="*/ 2874577 h 3266859"/>
                <a:gd name="connsiteX6" fmla="*/ 0 w 3036093"/>
                <a:gd name="connsiteY6" fmla="*/ 1363219 h 3266859"/>
                <a:gd name="connsiteX0" fmla="*/ 3688 w 3039781"/>
                <a:gd name="connsiteY0" fmla="*/ 1363219 h 3266859"/>
                <a:gd name="connsiteX1" fmla="*/ 724574 w 3039781"/>
                <a:gd name="connsiteY1" fmla="*/ 101566 h 3266859"/>
                <a:gd name="connsiteX2" fmla="*/ 2266831 w 3039781"/>
                <a:gd name="connsiteY2" fmla="*/ 101566 h 3266859"/>
                <a:gd name="connsiteX3" fmla="*/ 3037959 w 3039781"/>
                <a:gd name="connsiteY3" fmla="*/ 1643822 h 3266859"/>
                <a:gd name="connsiteX4" fmla="*/ 2266831 w 3039781"/>
                <a:gd name="connsiteY4" fmla="*/ 3186077 h 3266859"/>
                <a:gd name="connsiteX5" fmla="*/ 513559 w 3039781"/>
                <a:gd name="connsiteY5" fmla="*/ 2874577 h 3266859"/>
                <a:gd name="connsiteX6" fmla="*/ 3688 w 3039781"/>
                <a:gd name="connsiteY6" fmla="*/ 1363219 h 3266859"/>
                <a:gd name="connsiteX0" fmla="*/ 3688 w 3040020"/>
                <a:gd name="connsiteY0" fmla="*/ 1363219 h 3266859"/>
                <a:gd name="connsiteX1" fmla="*/ 724574 w 3040020"/>
                <a:gd name="connsiteY1" fmla="*/ 101566 h 3266859"/>
                <a:gd name="connsiteX2" fmla="*/ 2266831 w 3040020"/>
                <a:gd name="connsiteY2" fmla="*/ 101566 h 3266859"/>
                <a:gd name="connsiteX3" fmla="*/ 3037959 w 3040020"/>
                <a:gd name="connsiteY3" fmla="*/ 1643822 h 3266859"/>
                <a:gd name="connsiteX4" fmla="*/ 2266831 w 3040020"/>
                <a:gd name="connsiteY4" fmla="*/ 3186077 h 3266859"/>
                <a:gd name="connsiteX5" fmla="*/ 513559 w 3040020"/>
                <a:gd name="connsiteY5" fmla="*/ 2874577 h 3266859"/>
                <a:gd name="connsiteX6" fmla="*/ 3688 w 3040020"/>
                <a:gd name="connsiteY6" fmla="*/ 1363219 h 32668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040020" h="3266859">
                  <a:moveTo>
                    <a:pt x="3688" y="1363219"/>
                  </a:moveTo>
                  <a:cubicBezTo>
                    <a:pt x="39668" y="587877"/>
                    <a:pt x="387144" y="324249"/>
                    <a:pt x="724574" y="101566"/>
                  </a:cubicBezTo>
                  <a:cubicBezTo>
                    <a:pt x="1118080" y="-99401"/>
                    <a:pt x="1762794" y="51324"/>
                    <a:pt x="2266831" y="101566"/>
                  </a:cubicBezTo>
                  <a:cubicBezTo>
                    <a:pt x="2875566" y="250917"/>
                    <a:pt x="3062270" y="1149834"/>
                    <a:pt x="3037959" y="1643822"/>
                  </a:cubicBezTo>
                  <a:cubicBezTo>
                    <a:pt x="2991932" y="2188052"/>
                    <a:pt x="2815276" y="3053830"/>
                    <a:pt x="2266831" y="3186077"/>
                  </a:cubicBezTo>
                  <a:cubicBezTo>
                    <a:pt x="1551778" y="3316706"/>
                    <a:pt x="766387" y="3336801"/>
                    <a:pt x="513559" y="2874577"/>
                  </a:cubicBezTo>
                  <a:cubicBezTo>
                    <a:pt x="326854" y="2310250"/>
                    <a:pt x="-40720" y="2082974"/>
                    <a:pt x="3688" y="1363219"/>
                  </a:cubicBezTo>
                  <a:close/>
                </a:path>
              </a:pathLst>
            </a:custGeom>
            <a:ln>
              <a:noFill/>
            </a:ln>
          </p:spPr>
        </p:pic>
      </p:grpSp>
      <p:sp>
        <p:nvSpPr>
          <p:cNvPr id="78" name="Freeform 4">
            <a:extLst>
              <a:ext uri="{FF2B5EF4-FFF2-40B4-BE49-F238E27FC236}">
                <a16:creationId xmlns:a16="http://schemas.microsoft.com/office/drawing/2014/main" id="{11D1B301-C30B-65C6-AC43-1703B303A689}"/>
              </a:ext>
            </a:extLst>
          </p:cNvPr>
          <p:cNvSpPr/>
          <p:nvPr/>
        </p:nvSpPr>
        <p:spPr>
          <a:xfrm>
            <a:off x="2310749" y="1750485"/>
            <a:ext cx="3786317" cy="2528920"/>
          </a:xfrm>
          <a:custGeom>
            <a:avLst/>
            <a:gdLst/>
            <a:ahLst/>
            <a:cxnLst/>
            <a:rect l="l" t="t" r="r" b="b"/>
            <a:pathLst>
              <a:path w="4038738" h="2697515">
                <a:moveTo>
                  <a:pt x="0" y="0"/>
                </a:moveTo>
                <a:lnTo>
                  <a:pt x="4038738" y="0"/>
                </a:lnTo>
                <a:lnTo>
                  <a:pt x="4038738" y="2697515"/>
                </a:lnTo>
                <a:lnTo>
                  <a:pt x="0" y="2697515"/>
                </a:lnTo>
                <a:lnTo>
                  <a:pt x="0" y="0"/>
                </a:lnTo>
                <a:close/>
              </a:path>
            </a:pathLst>
          </a:custGeom>
          <a:blipFill>
            <a:blip r:embed="rId1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225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grpSp>
        <p:nvGrpSpPr>
          <p:cNvPr id="99" name="Group 30">
            <a:extLst>
              <a:ext uri="{FF2B5EF4-FFF2-40B4-BE49-F238E27FC236}">
                <a16:creationId xmlns:a16="http://schemas.microsoft.com/office/drawing/2014/main" id="{6BB76D87-60B7-F6B9-AEA9-A3450CE9F572}"/>
              </a:ext>
            </a:extLst>
          </p:cNvPr>
          <p:cNvGrpSpPr/>
          <p:nvPr/>
        </p:nvGrpSpPr>
        <p:grpSpPr>
          <a:xfrm rot="5766245">
            <a:off x="249127" y="2133218"/>
            <a:ext cx="2314575" cy="2400300"/>
            <a:chOff x="1053321" y="-3883675"/>
            <a:chExt cx="3864586" cy="3271301"/>
          </a:xfrm>
        </p:grpSpPr>
        <p:sp>
          <p:nvSpPr>
            <p:cNvPr id="100" name="Freeform 31">
              <a:extLst>
                <a:ext uri="{FF2B5EF4-FFF2-40B4-BE49-F238E27FC236}">
                  <a16:creationId xmlns:a16="http://schemas.microsoft.com/office/drawing/2014/main" id="{69A59B34-CACA-14A1-2453-2A1116EDA02A}"/>
                </a:ext>
              </a:extLst>
            </p:cNvPr>
            <p:cNvSpPr/>
            <p:nvPr/>
          </p:nvSpPr>
          <p:spPr>
            <a:xfrm rot="10713985">
              <a:off x="1053321" y="-3883675"/>
              <a:ext cx="3864586" cy="3271301"/>
            </a:xfrm>
            <a:custGeom>
              <a:avLst/>
              <a:gdLst/>
              <a:ahLst/>
              <a:cxnLst/>
              <a:rect l="l" t="t" r="r" b="b"/>
              <a:pathLst>
                <a:path w="3864586" h="3154469">
                  <a:moveTo>
                    <a:pt x="0" y="0"/>
                  </a:moveTo>
                  <a:lnTo>
                    <a:pt x="3864586" y="0"/>
                  </a:lnTo>
                  <a:lnTo>
                    <a:pt x="3864586" y="3154469"/>
                  </a:lnTo>
                  <a:lnTo>
                    <a:pt x="0" y="315446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1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2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endParaRPr>
            </a:p>
          </p:txBody>
        </p:sp>
        <p:sp>
          <p:nvSpPr>
            <p:cNvPr id="101" name="TextBox 32">
              <a:extLst>
                <a:ext uri="{FF2B5EF4-FFF2-40B4-BE49-F238E27FC236}">
                  <a16:creationId xmlns:a16="http://schemas.microsoft.com/office/drawing/2014/main" id="{290F5337-5019-4F05-5127-053BD7485D05}"/>
                </a:ext>
              </a:extLst>
            </p:cNvPr>
            <p:cNvSpPr txBox="1"/>
            <p:nvPr/>
          </p:nvSpPr>
          <p:spPr>
            <a:xfrm rot="15833755">
              <a:off x="2965383" y="-1922075"/>
              <a:ext cx="1734258" cy="42823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ts val="1991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75" b="1" i="0" u="none" strike="noStrike" kern="1200" cap="none" spc="0" normalizeH="0" baseline="0" noProof="0">
                  <a:ln>
                    <a:noFill/>
                  </a:ln>
                  <a:solidFill>
                    <a:srgbClr val="187F99"/>
                  </a:solidFill>
                  <a:effectLst/>
                  <a:uLnTx/>
                  <a:uFillTx/>
                  <a:latin typeface="Calibri (MS) Bold"/>
                  <a:ea typeface="Calibri (MS) Bold"/>
                  <a:cs typeface="Calibri (MS) Bold"/>
                  <a:sym typeface="Calibri (MS) Bold"/>
                </a:rPr>
                <a:t>Stretching</a:t>
              </a:r>
            </a:p>
          </p:txBody>
        </p:sp>
      </p:grpSp>
      <p:sp>
        <p:nvSpPr>
          <p:cNvPr id="114" name="Freeform 24">
            <a:extLst>
              <a:ext uri="{FF2B5EF4-FFF2-40B4-BE49-F238E27FC236}">
                <a16:creationId xmlns:a16="http://schemas.microsoft.com/office/drawing/2014/main" id="{89E3127A-6C84-1071-8C24-446362936124}"/>
              </a:ext>
            </a:extLst>
          </p:cNvPr>
          <p:cNvSpPr/>
          <p:nvPr/>
        </p:nvSpPr>
        <p:spPr>
          <a:xfrm rot="21367353">
            <a:off x="393052" y="2464130"/>
            <a:ext cx="1130805" cy="1179225"/>
          </a:xfrm>
          <a:custGeom>
            <a:avLst/>
            <a:gdLst/>
            <a:ahLst/>
            <a:cxnLst/>
            <a:rect l="l" t="t" r="r" b="b"/>
            <a:pathLst>
              <a:path w="13009880" h="11644630">
                <a:moveTo>
                  <a:pt x="10152380" y="938530"/>
                </a:moveTo>
                <a:cubicBezTo>
                  <a:pt x="8962390" y="189230"/>
                  <a:pt x="8643620" y="154940"/>
                  <a:pt x="7245350" y="0"/>
                </a:cubicBezTo>
                <a:cubicBezTo>
                  <a:pt x="4039870" y="38100"/>
                  <a:pt x="1441450" y="1889760"/>
                  <a:pt x="435610" y="4933950"/>
                </a:cubicBezTo>
                <a:cubicBezTo>
                  <a:pt x="91440" y="5975350"/>
                  <a:pt x="0" y="7139940"/>
                  <a:pt x="403860" y="8159750"/>
                </a:cubicBezTo>
                <a:cubicBezTo>
                  <a:pt x="934720" y="9499600"/>
                  <a:pt x="2254250" y="10407650"/>
                  <a:pt x="3648710" y="10773410"/>
                </a:cubicBezTo>
                <a:cubicBezTo>
                  <a:pt x="5043170" y="11140440"/>
                  <a:pt x="6578600" y="11644630"/>
                  <a:pt x="8008620" y="11470640"/>
                </a:cubicBezTo>
                <a:cubicBezTo>
                  <a:pt x="9123680" y="11334750"/>
                  <a:pt x="10237470" y="10519410"/>
                  <a:pt x="11071860" y="9767570"/>
                </a:cubicBezTo>
                <a:cubicBezTo>
                  <a:pt x="11625580" y="9268460"/>
                  <a:pt x="11971020" y="8576310"/>
                  <a:pt x="12202160" y="7867650"/>
                </a:cubicBezTo>
                <a:cubicBezTo>
                  <a:pt x="13009880" y="5401310"/>
                  <a:pt x="12348210" y="2322830"/>
                  <a:pt x="10152380" y="938530"/>
                </a:cubicBezTo>
                <a:close/>
              </a:path>
            </a:pathLst>
          </a:custGeom>
          <a:blipFill>
            <a:blip r:embed="rId1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225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pic>
        <p:nvPicPr>
          <p:cNvPr id="115" name="Graphic 114">
            <a:extLst>
              <a:ext uri="{FF2B5EF4-FFF2-40B4-BE49-F238E27FC236}">
                <a16:creationId xmlns:a16="http://schemas.microsoft.com/office/drawing/2014/main" id="{07CF1358-0E0A-30C9-3EE5-7238A0A174D2}"/>
              </a:ext>
            </a:extLst>
          </p:cNvPr>
          <p:cNvPicPr>
            <a:picLocks noChangeAspect="1"/>
          </p:cNvPicPr>
          <p:nvPr/>
        </p:nvPicPr>
        <p:blipFill>
          <a:blip r:embed="rId1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3503" y="702277"/>
            <a:ext cx="850570" cy="818082"/>
          </a:xfrm>
          <a:custGeom>
            <a:avLst/>
            <a:gdLst>
              <a:gd name="connsiteX0" fmla="*/ 0 w 3084513"/>
              <a:gd name="connsiteY0" fmla="*/ 1542257 h 3084513"/>
              <a:gd name="connsiteX1" fmla="*/ 771128 w 3084513"/>
              <a:gd name="connsiteY1" fmla="*/ 1 h 3084513"/>
              <a:gd name="connsiteX2" fmla="*/ 2313385 w 3084513"/>
              <a:gd name="connsiteY2" fmla="*/ 1 h 3084513"/>
              <a:gd name="connsiteX3" fmla="*/ 3084513 w 3084513"/>
              <a:gd name="connsiteY3" fmla="*/ 1542257 h 3084513"/>
              <a:gd name="connsiteX4" fmla="*/ 2313385 w 3084513"/>
              <a:gd name="connsiteY4" fmla="*/ 3084512 h 3084513"/>
              <a:gd name="connsiteX5" fmla="*/ 771128 w 3084513"/>
              <a:gd name="connsiteY5" fmla="*/ 3084512 h 3084513"/>
              <a:gd name="connsiteX6" fmla="*/ 0 w 3084513"/>
              <a:gd name="connsiteY6" fmla="*/ 1542257 h 3084513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631574 h 3173829"/>
              <a:gd name="connsiteX1" fmla="*/ 771128 w 3084513"/>
              <a:gd name="connsiteY1" fmla="*/ 89318 h 3173829"/>
              <a:gd name="connsiteX2" fmla="*/ 2313385 w 3084513"/>
              <a:gd name="connsiteY2" fmla="*/ 89318 h 3173829"/>
              <a:gd name="connsiteX3" fmla="*/ 3084513 w 3084513"/>
              <a:gd name="connsiteY3" fmla="*/ 1631574 h 3173829"/>
              <a:gd name="connsiteX4" fmla="*/ 2313385 w 3084513"/>
              <a:gd name="connsiteY4" fmla="*/ 3173829 h 3173829"/>
              <a:gd name="connsiteX5" fmla="*/ 771128 w 3084513"/>
              <a:gd name="connsiteY5" fmla="*/ 3173829 h 3173829"/>
              <a:gd name="connsiteX6" fmla="*/ 0 w 3084513"/>
              <a:gd name="connsiteY6" fmla="*/ 1631574 h 3173829"/>
              <a:gd name="connsiteX0" fmla="*/ 0 w 3084513"/>
              <a:gd name="connsiteY0" fmla="*/ 1674806 h 3217061"/>
              <a:gd name="connsiteX1" fmla="*/ 771128 w 3084513"/>
              <a:gd name="connsiteY1" fmla="*/ 132550 h 3217061"/>
              <a:gd name="connsiteX2" fmla="*/ 2313385 w 3084513"/>
              <a:gd name="connsiteY2" fmla="*/ 132550 h 3217061"/>
              <a:gd name="connsiteX3" fmla="*/ 3084513 w 3084513"/>
              <a:gd name="connsiteY3" fmla="*/ 1674806 h 3217061"/>
              <a:gd name="connsiteX4" fmla="*/ 2313385 w 3084513"/>
              <a:gd name="connsiteY4" fmla="*/ 3217061 h 3217061"/>
              <a:gd name="connsiteX5" fmla="*/ 771128 w 3084513"/>
              <a:gd name="connsiteY5" fmla="*/ 3217061 h 3217061"/>
              <a:gd name="connsiteX6" fmla="*/ 0 w 3084513"/>
              <a:gd name="connsiteY6" fmla="*/ 1674806 h 3217061"/>
              <a:gd name="connsiteX0" fmla="*/ 0 w 3084513"/>
              <a:gd name="connsiteY0" fmla="*/ 1674806 h 3217061"/>
              <a:gd name="connsiteX1" fmla="*/ 771128 w 3084513"/>
              <a:gd name="connsiteY1" fmla="*/ 132550 h 3217061"/>
              <a:gd name="connsiteX2" fmla="*/ 2313385 w 3084513"/>
              <a:gd name="connsiteY2" fmla="*/ 132550 h 3217061"/>
              <a:gd name="connsiteX3" fmla="*/ 3084513 w 3084513"/>
              <a:gd name="connsiteY3" fmla="*/ 1674806 h 3217061"/>
              <a:gd name="connsiteX4" fmla="*/ 2313385 w 3084513"/>
              <a:gd name="connsiteY4" fmla="*/ 3217061 h 3217061"/>
              <a:gd name="connsiteX5" fmla="*/ 771128 w 3084513"/>
              <a:gd name="connsiteY5" fmla="*/ 3217061 h 3217061"/>
              <a:gd name="connsiteX6" fmla="*/ 0 w 3084513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75118"/>
              <a:gd name="connsiteX1" fmla="*/ 771128 w 3101544"/>
              <a:gd name="connsiteY1" fmla="*/ 132550 h 3275118"/>
              <a:gd name="connsiteX2" fmla="*/ 2313385 w 3101544"/>
              <a:gd name="connsiteY2" fmla="*/ 132550 h 3275118"/>
              <a:gd name="connsiteX3" fmla="*/ 3084513 w 3101544"/>
              <a:gd name="connsiteY3" fmla="*/ 1674806 h 3275118"/>
              <a:gd name="connsiteX4" fmla="*/ 2313385 w 3101544"/>
              <a:gd name="connsiteY4" fmla="*/ 3217061 h 3275118"/>
              <a:gd name="connsiteX5" fmla="*/ 771128 w 3101544"/>
              <a:gd name="connsiteY5" fmla="*/ 3217061 h 3275118"/>
              <a:gd name="connsiteX6" fmla="*/ 0 w 3101544"/>
              <a:gd name="connsiteY6" fmla="*/ 1674806 h 3275118"/>
              <a:gd name="connsiteX0" fmla="*/ 0 w 3101544"/>
              <a:gd name="connsiteY0" fmla="*/ 1674806 h 3238376"/>
              <a:gd name="connsiteX1" fmla="*/ 771128 w 3101544"/>
              <a:gd name="connsiteY1" fmla="*/ 132550 h 3238376"/>
              <a:gd name="connsiteX2" fmla="*/ 2313385 w 3101544"/>
              <a:gd name="connsiteY2" fmla="*/ 132550 h 3238376"/>
              <a:gd name="connsiteX3" fmla="*/ 3084513 w 3101544"/>
              <a:gd name="connsiteY3" fmla="*/ 1674806 h 3238376"/>
              <a:gd name="connsiteX4" fmla="*/ 2313385 w 3101544"/>
              <a:gd name="connsiteY4" fmla="*/ 3217061 h 3238376"/>
              <a:gd name="connsiteX5" fmla="*/ 560113 w 3101544"/>
              <a:gd name="connsiteY5" fmla="*/ 2835223 h 3238376"/>
              <a:gd name="connsiteX6" fmla="*/ 0 w 3101544"/>
              <a:gd name="connsiteY6" fmla="*/ 1674806 h 3238376"/>
              <a:gd name="connsiteX0" fmla="*/ 0 w 3101544"/>
              <a:gd name="connsiteY0" fmla="*/ 1674806 h 3257537"/>
              <a:gd name="connsiteX1" fmla="*/ 771128 w 3101544"/>
              <a:gd name="connsiteY1" fmla="*/ 132550 h 3257537"/>
              <a:gd name="connsiteX2" fmla="*/ 2313385 w 3101544"/>
              <a:gd name="connsiteY2" fmla="*/ 132550 h 3257537"/>
              <a:gd name="connsiteX3" fmla="*/ 3084513 w 3101544"/>
              <a:gd name="connsiteY3" fmla="*/ 1674806 h 3257537"/>
              <a:gd name="connsiteX4" fmla="*/ 2313385 w 3101544"/>
              <a:gd name="connsiteY4" fmla="*/ 3217061 h 3257537"/>
              <a:gd name="connsiteX5" fmla="*/ 560113 w 3101544"/>
              <a:gd name="connsiteY5" fmla="*/ 2835223 h 3257537"/>
              <a:gd name="connsiteX6" fmla="*/ 0 w 3101544"/>
              <a:gd name="connsiteY6" fmla="*/ 1674806 h 3257537"/>
              <a:gd name="connsiteX0" fmla="*/ 0 w 3101544"/>
              <a:gd name="connsiteY0" fmla="*/ 1674806 h 3279556"/>
              <a:gd name="connsiteX1" fmla="*/ 771128 w 3101544"/>
              <a:gd name="connsiteY1" fmla="*/ 132550 h 3279556"/>
              <a:gd name="connsiteX2" fmla="*/ 2313385 w 3101544"/>
              <a:gd name="connsiteY2" fmla="*/ 132550 h 3279556"/>
              <a:gd name="connsiteX3" fmla="*/ 3084513 w 3101544"/>
              <a:gd name="connsiteY3" fmla="*/ 1674806 h 3279556"/>
              <a:gd name="connsiteX4" fmla="*/ 2313385 w 3101544"/>
              <a:gd name="connsiteY4" fmla="*/ 3217061 h 3279556"/>
              <a:gd name="connsiteX5" fmla="*/ 560113 w 3101544"/>
              <a:gd name="connsiteY5" fmla="*/ 2835223 h 3279556"/>
              <a:gd name="connsiteX6" fmla="*/ 0 w 3101544"/>
              <a:gd name="connsiteY6" fmla="*/ 1674806 h 3279556"/>
              <a:gd name="connsiteX0" fmla="*/ 0 w 3101544"/>
              <a:gd name="connsiteY0" fmla="*/ 1674806 h 3297843"/>
              <a:gd name="connsiteX1" fmla="*/ 771128 w 3101544"/>
              <a:gd name="connsiteY1" fmla="*/ 132550 h 3297843"/>
              <a:gd name="connsiteX2" fmla="*/ 2313385 w 3101544"/>
              <a:gd name="connsiteY2" fmla="*/ 132550 h 3297843"/>
              <a:gd name="connsiteX3" fmla="*/ 3084513 w 3101544"/>
              <a:gd name="connsiteY3" fmla="*/ 1674806 h 3297843"/>
              <a:gd name="connsiteX4" fmla="*/ 2313385 w 3101544"/>
              <a:gd name="connsiteY4" fmla="*/ 3217061 h 3297843"/>
              <a:gd name="connsiteX5" fmla="*/ 560113 w 3101544"/>
              <a:gd name="connsiteY5" fmla="*/ 2905561 h 3297843"/>
              <a:gd name="connsiteX6" fmla="*/ 0 w 3101544"/>
              <a:gd name="connsiteY6" fmla="*/ 1674806 h 3297843"/>
              <a:gd name="connsiteX0" fmla="*/ 0 w 3101544"/>
              <a:gd name="connsiteY0" fmla="*/ 1674806 h 3297843"/>
              <a:gd name="connsiteX1" fmla="*/ 771128 w 3101544"/>
              <a:gd name="connsiteY1" fmla="*/ 132550 h 3297843"/>
              <a:gd name="connsiteX2" fmla="*/ 2313385 w 3101544"/>
              <a:gd name="connsiteY2" fmla="*/ 132550 h 3297843"/>
              <a:gd name="connsiteX3" fmla="*/ 3084513 w 3101544"/>
              <a:gd name="connsiteY3" fmla="*/ 1674806 h 3297843"/>
              <a:gd name="connsiteX4" fmla="*/ 2313385 w 3101544"/>
              <a:gd name="connsiteY4" fmla="*/ 3217061 h 3297843"/>
              <a:gd name="connsiteX5" fmla="*/ 560113 w 3101544"/>
              <a:gd name="connsiteY5" fmla="*/ 2905561 h 3297843"/>
              <a:gd name="connsiteX6" fmla="*/ 0 w 3101544"/>
              <a:gd name="connsiteY6" fmla="*/ 1674806 h 3297843"/>
              <a:gd name="connsiteX0" fmla="*/ 0 w 3108304"/>
              <a:gd name="connsiteY0" fmla="*/ 1674806 h 3297843"/>
              <a:gd name="connsiteX1" fmla="*/ 771128 w 3108304"/>
              <a:gd name="connsiteY1" fmla="*/ 132550 h 3297843"/>
              <a:gd name="connsiteX2" fmla="*/ 2313385 w 3108304"/>
              <a:gd name="connsiteY2" fmla="*/ 132550 h 3297843"/>
              <a:gd name="connsiteX3" fmla="*/ 3084513 w 3108304"/>
              <a:gd name="connsiteY3" fmla="*/ 1674806 h 3297843"/>
              <a:gd name="connsiteX4" fmla="*/ 2313385 w 3108304"/>
              <a:gd name="connsiteY4" fmla="*/ 3217061 h 3297843"/>
              <a:gd name="connsiteX5" fmla="*/ 560113 w 3108304"/>
              <a:gd name="connsiteY5" fmla="*/ 2905561 h 3297843"/>
              <a:gd name="connsiteX6" fmla="*/ 0 w 3108304"/>
              <a:gd name="connsiteY6" fmla="*/ 1674806 h 3297843"/>
              <a:gd name="connsiteX0" fmla="*/ 0 w 3108304"/>
              <a:gd name="connsiteY0" fmla="*/ 1643822 h 3266859"/>
              <a:gd name="connsiteX1" fmla="*/ 771128 w 3108304"/>
              <a:gd name="connsiteY1" fmla="*/ 101566 h 3266859"/>
              <a:gd name="connsiteX2" fmla="*/ 2313385 w 3108304"/>
              <a:gd name="connsiteY2" fmla="*/ 101566 h 3266859"/>
              <a:gd name="connsiteX3" fmla="*/ 3084513 w 3108304"/>
              <a:gd name="connsiteY3" fmla="*/ 1643822 h 3266859"/>
              <a:gd name="connsiteX4" fmla="*/ 2313385 w 3108304"/>
              <a:gd name="connsiteY4" fmla="*/ 3186077 h 3266859"/>
              <a:gd name="connsiteX5" fmla="*/ 560113 w 3108304"/>
              <a:gd name="connsiteY5" fmla="*/ 2874577 h 3266859"/>
              <a:gd name="connsiteX6" fmla="*/ 0 w 3108304"/>
              <a:gd name="connsiteY6" fmla="*/ 1643822 h 3266859"/>
              <a:gd name="connsiteX0" fmla="*/ 0 w 3086335"/>
              <a:gd name="connsiteY0" fmla="*/ 1643822 h 3266859"/>
              <a:gd name="connsiteX1" fmla="*/ 771128 w 3086335"/>
              <a:gd name="connsiteY1" fmla="*/ 101566 h 3266859"/>
              <a:gd name="connsiteX2" fmla="*/ 2313385 w 3086335"/>
              <a:gd name="connsiteY2" fmla="*/ 101566 h 3266859"/>
              <a:gd name="connsiteX3" fmla="*/ 3084513 w 3086335"/>
              <a:gd name="connsiteY3" fmla="*/ 1643822 h 3266859"/>
              <a:gd name="connsiteX4" fmla="*/ 2313385 w 3086335"/>
              <a:gd name="connsiteY4" fmla="*/ 3186077 h 3266859"/>
              <a:gd name="connsiteX5" fmla="*/ 560113 w 3086335"/>
              <a:gd name="connsiteY5" fmla="*/ 2874577 h 3266859"/>
              <a:gd name="connsiteX6" fmla="*/ 0 w 3086335"/>
              <a:gd name="connsiteY6" fmla="*/ 1643822 h 3266859"/>
              <a:gd name="connsiteX0" fmla="*/ 0 w 3086335"/>
              <a:gd name="connsiteY0" fmla="*/ 1643822 h 3266859"/>
              <a:gd name="connsiteX1" fmla="*/ 771128 w 3086335"/>
              <a:gd name="connsiteY1" fmla="*/ 101566 h 3266859"/>
              <a:gd name="connsiteX2" fmla="*/ 2313385 w 3086335"/>
              <a:gd name="connsiteY2" fmla="*/ 101566 h 3266859"/>
              <a:gd name="connsiteX3" fmla="*/ 3084513 w 3086335"/>
              <a:gd name="connsiteY3" fmla="*/ 1643822 h 3266859"/>
              <a:gd name="connsiteX4" fmla="*/ 2313385 w 3086335"/>
              <a:gd name="connsiteY4" fmla="*/ 3186077 h 3266859"/>
              <a:gd name="connsiteX5" fmla="*/ 560113 w 3086335"/>
              <a:gd name="connsiteY5" fmla="*/ 2874577 h 3266859"/>
              <a:gd name="connsiteX6" fmla="*/ 0 w 3086335"/>
              <a:gd name="connsiteY6" fmla="*/ 1643822 h 3266859"/>
              <a:gd name="connsiteX0" fmla="*/ 0 w 3036093"/>
              <a:gd name="connsiteY0" fmla="*/ 1363219 h 3266859"/>
              <a:gd name="connsiteX1" fmla="*/ 720886 w 3036093"/>
              <a:gd name="connsiteY1" fmla="*/ 101566 h 3266859"/>
              <a:gd name="connsiteX2" fmla="*/ 2263143 w 3036093"/>
              <a:gd name="connsiteY2" fmla="*/ 101566 h 3266859"/>
              <a:gd name="connsiteX3" fmla="*/ 3034271 w 3036093"/>
              <a:gd name="connsiteY3" fmla="*/ 1643822 h 3266859"/>
              <a:gd name="connsiteX4" fmla="*/ 2263143 w 3036093"/>
              <a:gd name="connsiteY4" fmla="*/ 3186077 h 3266859"/>
              <a:gd name="connsiteX5" fmla="*/ 509871 w 3036093"/>
              <a:gd name="connsiteY5" fmla="*/ 2874577 h 3266859"/>
              <a:gd name="connsiteX6" fmla="*/ 0 w 3036093"/>
              <a:gd name="connsiteY6" fmla="*/ 1363219 h 3266859"/>
              <a:gd name="connsiteX0" fmla="*/ 3688 w 3039781"/>
              <a:gd name="connsiteY0" fmla="*/ 1363219 h 3266859"/>
              <a:gd name="connsiteX1" fmla="*/ 724574 w 3039781"/>
              <a:gd name="connsiteY1" fmla="*/ 101566 h 3266859"/>
              <a:gd name="connsiteX2" fmla="*/ 2266831 w 3039781"/>
              <a:gd name="connsiteY2" fmla="*/ 101566 h 3266859"/>
              <a:gd name="connsiteX3" fmla="*/ 3037959 w 3039781"/>
              <a:gd name="connsiteY3" fmla="*/ 1643822 h 3266859"/>
              <a:gd name="connsiteX4" fmla="*/ 2266831 w 3039781"/>
              <a:gd name="connsiteY4" fmla="*/ 3186077 h 3266859"/>
              <a:gd name="connsiteX5" fmla="*/ 513559 w 3039781"/>
              <a:gd name="connsiteY5" fmla="*/ 2874577 h 3266859"/>
              <a:gd name="connsiteX6" fmla="*/ 3688 w 3039781"/>
              <a:gd name="connsiteY6" fmla="*/ 1363219 h 3266859"/>
              <a:gd name="connsiteX0" fmla="*/ 3688 w 3040020"/>
              <a:gd name="connsiteY0" fmla="*/ 1363219 h 3266859"/>
              <a:gd name="connsiteX1" fmla="*/ 724574 w 3040020"/>
              <a:gd name="connsiteY1" fmla="*/ 101566 h 3266859"/>
              <a:gd name="connsiteX2" fmla="*/ 2266831 w 3040020"/>
              <a:gd name="connsiteY2" fmla="*/ 101566 h 3266859"/>
              <a:gd name="connsiteX3" fmla="*/ 3037959 w 3040020"/>
              <a:gd name="connsiteY3" fmla="*/ 1643822 h 3266859"/>
              <a:gd name="connsiteX4" fmla="*/ 2266831 w 3040020"/>
              <a:gd name="connsiteY4" fmla="*/ 3186077 h 3266859"/>
              <a:gd name="connsiteX5" fmla="*/ 513559 w 3040020"/>
              <a:gd name="connsiteY5" fmla="*/ 2874577 h 3266859"/>
              <a:gd name="connsiteX6" fmla="*/ 3688 w 3040020"/>
              <a:gd name="connsiteY6" fmla="*/ 1363219 h 3266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40020" h="3266859">
                <a:moveTo>
                  <a:pt x="3688" y="1363219"/>
                </a:moveTo>
                <a:cubicBezTo>
                  <a:pt x="39668" y="587877"/>
                  <a:pt x="387144" y="324249"/>
                  <a:pt x="724574" y="101566"/>
                </a:cubicBezTo>
                <a:cubicBezTo>
                  <a:pt x="1118080" y="-99401"/>
                  <a:pt x="1762794" y="51324"/>
                  <a:pt x="2266831" y="101566"/>
                </a:cubicBezTo>
                <a:cubicBezTo>
                  <a:pt x="2875566" y="250917"/>
                  <a:pt x="3062270" y="1149834"/>
                  <a:pt x="3037959" y="1643822"/>
                </a:cubicBezTo>
                <a:cubicBezTo>
                  <a:pt x="2991932" y="2188052"/>
                  <a:pt x="2815276" y="3053830"/>
                  <a:pt x="2266831" y="3186077"/>
                </a:cubicBezTo>
                <a:cubicBezTo>
                  <a:pt x="1551778" y="3316706"/>
                  <a:pt x="766387" y="3336801"/>
                  <a:pt x="513559" y="2874577"/>
                </a:cubicBezTo>
                <a:cubicBezTo>
                  <a:pt x="326854" y="2310250"/>
                  <a:pt x="-40720" y="2082974"/>
                  <a:pt x="3688" y="1363219"/>
                </a:cubicBezTo>
                <a:close/>
              </a:path>
            </a:pathLst>
          </a:custGeom>
        </p:spPr>
      </p:pic>
      <p:sp>
        <p:nvSpPr>
          <p:cNvPr id="8" name="TextBox 22">
            <a:extLst>
              <a:ext uri="{FF2B5EF4-FFF2-40B4-BE49-F238E27FC236}">
                <a16:creationId xmlns:a16="http://schemas.microsoft.com/office/drawing/2014/main" id="{7FF2A16C-4211-0C8A-327D-8C51A63C2455}"/>
              </a:ext>
            </a:extLst>
          </p:cNvPr>
          <p:cNvSpPr txBox="1"/>
          <p:nvPr/>
        </p:nvSpPr>
        <p:spPr>
          <a:xfrm>
            <a:off x="1928346" y="4807701"/>
            <a:ext cx="1019929" cy="59234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ts val="2302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50" b="1" i="0" u="none" strike="noStrike" kern="1200" cap="none" spc="0" normalizeH="0" baseline="0" noProof="0">
                <a:ln>
                  <a:noFill/>
                </a:ln>
                <a:solidFill>
                  <a:srgbClr val="187F99"/>
                </a:solidFill>
                <a:effectLst/>
                <a:uLnTx/>
                <a:uFillTx/>
                <a:latin typeface="Calibri (MS) Bold"/>
                <a:ea typeface="Calibri (MS) Bold"/>
                <a:cs typeface="Calibri (MS) Bold"/>
                <a:sym typeface="Calibri (MS) Bold"/>
              </a:rPr>
              <a:t>Wall</a:t>
            </a:r>
          </a:p>
          <a:p>
            <a:pPr marL="0" marR="0" lvl="0" indent="0" algn="ctr" defTabSz="914400" rtl="0" eaLnBrk="1" fontAlgn="base" latinLnBrk="0" hangingPunct="1">
              <a:lnSpc>
                <a:spcPts val="2302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50" b="1" i="0" u="none" strike="noStrike" kern="1200" cap="none" spc="0" normalizeH="0" baseline="0" noProof="0">
                <a:ln>
                  <a:noFill/>
                </a:ln>
                <a:solidFill>
                  <a:srgbClr val="187F99"/>
                </a:solidFill>
                <a:effectLst/>
                <a:uLnTx/>
                <a:uFillTx/>
                <a:latin typeface="Calibri (MS) Bold"/>
                <a:ea typeface="Calibri (MS) Bold"/>
                <a:cs typeface="Calibri (MS) Bold"/>
                <a:sym typeface="Calibri (MS) Bold"/>
              </a:rPr>
              <a:t>Pushes</a:t>
            </a:r>
          </a:p>
        </p:txBody>
      </p:sp>
      <p:sp>
        <p:nvSpPr>
          <p:cNvPr id="9" name="TextBox 32">
            <a:extLst>
              <a:ext uri="{FF2B5EF4-FFF2-40B4-BE49-F238E27FC236}">
                <a16:creationId xmlns:a16="http://schemas.microsoft.com/office/drawing/2014/main" id="{018356AC-8955-32C8-DB05-07BDBE6BEEBB}"/>
              </a:ext>
            </a:extLst>
          </p:cNvPr>
          <p:cNvSpPr txBox="1"/>
          <p:nvPr/>
        </p:nvSpPr>
        <p:spPr>
          <a:xfrm>
            <a:off x="4493300" y="5562010"/>
            <a:ext cx="1177263" cy="5190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ts val="1991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74" b="1" i="0" u="none" strike="noStrike" kern="1200" cap="none" spc="0" normalizeH="0" baseline="0" noProof="0">
                <a:ln>
                  <a:noFill/>
                </a:ln>
                <a:solidFill>
                  <a:srgbClr val="187F99"/>
                </a:solidFill>
                <a:effectLst/>
                <a:uLnTx/>
                <a:uFillTx/>
                <a:latin typeface="Calibri (MS) Bold"/>
                <a:ea typeface="Calibri (MS) Bold"/>
                <a:cs typeface="Calibri (MS) Bold"/>
                <a:sym typeface="Calibri (MS) Bold"/>
              </a:rPr>
              <a:t>Positive</a:t>
            </a:r>
          </a:p>
          <a:p>
            <a:pPr marL="0" marR="0" lvl="0" indent="0" algn="ctr" defTabSz="914400" rtl="0" eaLnBrk="1" fontAlgn="base" latinLnBrk="0" hangingPunct="1">
              <a:lnSpc>
                <a:spcPts val="1991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74" b="1" i="0" u="none" strike="noStrike" kern="1200" cap="none" spc="0" normalizeH="0" baseline="0" noProof="0">
                <a:ln>
                  <a:noFill/>
                </a:ln>
                <a:solidFill>
                  <a:srgbClr val="187F99"/>
                </a:solidFill>
                <a:effectLst/>
                <a:uLnTx/>
                <a:uFillTx/>
                <a:latin typeface="Calibri (MS) Bold"/>
                <a:ea typeface="Calibri (MS) Bold"/>
                <a:cs typeface="Calibri (MS) Bold"/>
                <a:sym typeface="Calibri (MS) Bold"/>
              </a:rPr>
              <a:t>Self-Talk</a:t>
            </a:r>
          </a:p>
        </p:txBody>
      </p:sp>
      <p:pic>
        <p:nvPicPr>
          <p:cNvPr id="2" name="Graphic 114">
            <a:extLst>
              <a:ext uri="{FF2B5EF4-FFF2-40B4-BE49-F238E27FC236}">
                <a16:creationId xmlns:a16="http://schemas.microsoft.com/office/drawing/2014/main" id="{EF4730A2-6D3F-C462-97AC-A4251F198F2D}"/>
              </a:ext>
            </a:extLst>
          </p:cNvPr>
          <p:cNvPicPr>
            <a:picLocks noChangeAspect="1"/>
          </p:cNvPicPr>
          <p:nvPr/>
        </p:nvPicPr>
        <p:blipFill>
          <a:blip r:embed="rId2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62842" y="985433"/>
            <a:ext cx="778689" cy="748947"/>
          </a:xfrm>
          <a:custGeom>
            <a:avLst/>
            <a:gdLst>
              <a:gd name="connsiteX0" fmla="*/ 0 w 3084513"/>
              <a:gd name="connsiteY0" fmla="*/ 1542257 h 3084513"/>
              <a:gd name="connsiteX1" fmla="*/ 771128 w 3084513"/>
              <a:gd name="connsiteY1" fmla="*/ 1 h 3084513"/>
              <a:gd name="connsiteX2" fmla="*/ 2313385 w 3084513"/>
              <a:gd name="connsiteY2" fmla="*/ 1 h 3084513"/>
              <a:gd name="connsiteX3" fmla="*/ 3084513 w 3084513"/>
              <a:gd name="connsiteY3" fmla="*/ 1542257 h 3084513"/>
              <a:gd name="connsiteX4" fmla="*/ 2313385 w 3084513"/>
              <a:gd name="connsiteY4" fmla="*/ 3084512 h 3084513"/>
              <a:gd name="connsiteX5" fmla="*/ 771128 w 3084513"/>
              <a:gd name="connsiteY5" fmla="*/ 3084512 h 3084513"/>
              <a:gd name="connsiteX6" fmla="*/ 0 w 3084513"/>
              <a:gd name="connsiteY6" fmla="*/ 1542257 h 3084513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631574 h 3173829"/>
              <a:gd name="connsiteX1" fmla="*/ 771128 w 3084513"/>
              <a:gd name="connsiteY1" fmla="*/ 89318 h 3173829"/>
              <a:gd name="connsiteX2" fmla="*/ 2313385 w 3084513"/>
              <a:gd name="connsiteY2" fmla="*/ 89318 h 3173829"/>
              <a:gd name="connsiteX3" fmla="*/ 3084513 w 3084513"/>
              <a:gd name="connsiteY3" fmla="*/ 1631574 h 3173829"/>
              <a:gd name="connsiteX4" fmla="*/ 2313385 w 3084513"/>
              <a:gd name="connsiteY4" fmla="*/ 3173829 h 3173829"/>
              <a:gd name="connsiteX5" fmla="*/ 771128 w 3084513"/>
              <a:gd name="connsiteY5" fmla="*/ 3173829 h 3173829"/>
              <a:gd name="connsiteX6" fmla="*/ 0 w 3084513"/>
              <a:gd name="connsiteY6" fmla="*/ 1631574 h 3173829"/>
              <a:gd name="connsiteX0" fmla="*/ 0 w 3084513"/>
              <a:gd name="connsiteY0" fmla="*/ 1674806 h 3217061"/>
              <a:gd name="connsiteX1" fmla="*/ 771128 w 3084513"/>
              <a:gd name="connsiteY1" fmla="*/ 132550 h 3217061"/>
              <a:gd name="connsiteX2" fmla="*/ 2313385 w 3084513"/>
              <a:gd name="connsiteY2" fmla="*/ 132550 h 3217061"/>
              <a:gd name="connsiteX3" fmla="*/ 3084513 w 3084513"/>
              <a:gd name="connsiteY3" fmla="*/ 1674806 h 3217061"/>
              <a:gd name="connsiteX4" fmla="*/ 2313385 w 3084513"/>
              <a:gd name="connsiteY4" fmla="*/ 3217061 h 3217061"/>
              <a:gd name="connsiteX5" fmla="*/ 771128 w 3084513"/>
              <a:gd name="connsiteY5" fmla="*/ 3217061 h 3217061"/>
              <a:gd name="connsiteX6" fmla="*/ 0 w 3084513"/>
              <a:gd name="connsiteY6" fmla="*/ 1674806 h 3217061"/>
              <a:gd name="connsiteX0" fmla="*/ 0 w 3084513"/>
              <a:gd name="connsiteY0" fmla="*/ 1674806 h 3217061"/>
              <a:gd name="connsiteX1" fmla="*/ 771128 w 3084513"/>
              <a:gd name="connsiteY1" fmla="*/ 132550 h 3217061"/>
              <a:gd name="connsiteX2" fmla="*/ 2313385 w 3084513"/>
              <a:gd name="connsiteY2" fmla="*/ 132550 h 3217061"/>
              <a:gd name="connsiteX3" fmla="*/ 3084513 w 3084513"/>
              <a:gd name="connsiteY3" fmla="*/ 1674806 h 3217061"/>
              <a:gd name="connsiteX4" fmla="*/ 2313385 w 3084513"/>
              <a:gd name="connsiteY4" fmla="*/ 3217061 h 3217061"/>
              <a:gd name="connsiteX5" fmla="*/ 771128 w 3084513"/>
              <a:gd name="connsiteY5" fmla="*/ 3217061 h 3217061"/>
              <a:gd name="connsiteX6" fmla="*/ 0 w 3084513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75118"/>
              <a:gd name="connsiteX1" fmla="*/ 771128 w 3101544"/>
              <a:gd name="connsiteY1" fmla="*/ 132550 h 3275118"/>
              <a:gd name="connsiteX2" fmla="*/ 2313385 w 3101544"/>
              <a:gd name="connsiteY2" fmla="*/ 132550 h 3275118"/>
              <a:gd name="connsiteX3" fmla="*/ 3084513 w 3101544"/>
              <a:gd name="connsiteY3" fmla="*/ 1674806 h 3275118"/>
              <a:gd name="connsiteX4" fmla="*/ 2313385 w 3101544"/>
              <a:gd name="connsiteY4" fmla="*/ 3217061 h 3275118"/>
              <a:gd name="connsiteX5" fmla="*/ 771128 w 3101544"/>
              <a:gd name="connsiteY5" fmla="*/ 3217061 h 3275118"/>
              <a:gd name="connsiteX6" fmla="*/ 0 w 3101544"/>
              <a:gd name="connsiteY6" fmla="*/ 1674806 h 3275118"/>
              <a:gd name="connsiteX0" fmla="*/ 0 w 3101544"/>
              <a:gd name="connsiteY0" fmla="*/ 1674806 h 3238376"/>
              <a:gd name="connsiteX1" fmla="*/ 771128 w 3101544"/>
              <a:gd name="connsiteY1" fmla="*/ 132550 h 3238376"/>
              <a:gd name="connsiteX2" fmla="*/ 2313385 w 3101544"/>
              <a:gd name="connsiteY2" fmla="*/ 132550 h 3238376"/>
              <a:gd name="connsiteX3" fmla="*/ 3084513 w 3101544"/>
              <a:gd name="connsiteY3" fmla="*/ 1674806 h 3238376"/>
              <a:gd name="connsiteX4" fmla="*/ 2313385 w 3101544"/>
              <a:gd name="connsiteY4" fmla="*/ 3217061 h 3238376"/>
              <a:gd name="connsiteX5" fmla="*/ 560113 w 3101544"/>
              <a:gd name="connsiteY5" fmla="*/ 2835223 h 3238376"/>
              <a:gd name="connsiteX6" fmla="*/ 0 w 3101544"/>
              <a:gd name="connsiteY6" fmla="*/ 1674806 h 3238376"/>
              <a:gd name="connsiteX0" fmla="*/ 0 w 3101544"/>
              <a:gd name="connsiteY0" fmla="*/ 1674806 h 3257537"/>
              <a:gd name="connsiteX1" fmla="*/ 771128 w 3101544"/>
              <a:gd name="connsiteY1" fmla="*/ 132550 h 3257537"/>
              <a:gd name="connsiteX2" fmla="*/ 2313385 w 3101544"/>
              <a:gd name="connsiteY2" fmla="*/ 132550 h 3257537"/>
              <a:gd name="connsiteX3" fmla="*/ 3084513 w 3101544"/>
              <a:gd name="connsiteY3" fmla="*/ 1674806 h 3257537"/>
              <a:gd name="connsiteX4" fmla="*/ 2313385 w 3101544"/>
              <a:gd name="connsiteY4" fmla="*/ 3217061 h 3257537"/>
              <a:gd name="connsiteX5" fmla="*/ 560113 w 3101544"/>
              <a:gd name="connsiteY5" fmla="*/ 2835223 h 3257537"/>
              <a:gd name="connsiteX6" fmla="*/ 0 w 3101544"/>
              <a:gd name="connsiteY6" fmla="*/ 1674806 h 3257537"/>
              <a:gd name="connsiteX0" fmla="*/ 0 w 3101544"/>
              <a:gd name="connsiteY0" fmla="*/ 1674806 h 3279556"/>
              <a:gd name="connsiteX1" fmla="*/ 771128 w 3101544"/>
              <a:gd name="connsiteY1" fmla="*/ 132550 h 3279556"/>
              <a:gd name="connsiteX2" fmla="*/ 2313385 w 3101544"/>
              <a:gd name="connsiteY2" fmla="*/ 132550 h 3279556"/>
              <a:gd name="connsiteX3" fmla="*/ 3084513 w 3101544"/>
              <a:gd name="connsiteY3" fmla="*/ 1674806 h 3279556"/>
              <a:gd name="connsiteX4" fmla="*/ 2313385 w 3101544"/>
              <a:gd name="connsiteY4" fmla="*/ 3217061 h 3279556"/>
              <a:gd name="connsiteX5" fmla="*/ 560113 w 3101544"/>
              <a:gd name="connsiteY5" fmla="*/ 2835223 h 3279556"/>
              <a:gd name="connsiteX6" fmla="*/ 0 w 3101544"/>
              <a:gd name="connsiteY6" fmla="*/ 1674806 h 3279556"/>
              <a:gd name="connsiteX0" fmla="*/ 0 w 3101544"/>
              <a:gd name="connsiteY0" fmla="*/ 1674806 h 3297843"/>
              <a:gd name="connsiteX1" fmla="*/ 771128 w 3101544"/>
              <a:gd name="connsiteY1" fmla="*/ 132550 h 3297843"/>
              <a:gd name="connsiteX2" fmla="*/ 2313385 w 3101544"/>
              <a:gd name="connsiteY2" fmla="*/ 132550 h 3297843"/>
              <a:gd name="connsiteX3" fmla="*/ 3084513 w 3101544"/>
              <a:gd name="connsiteY3" fmla="*/ 1674806 h 3297843"/>
              <a:gd name="connsiteX4" fmla="*/ 2313385 w 3101544"/>
              <a:gd name="connsiteY4" fmla="*/ 3217061 h 3297843"/>
              <a:gd name="connsiteX5" fmla="*/ 560113 w 3101544"/>
              <a:gd name="connsiteY5" fmla="*/ 2905561 h 3297843"/>
              <a:gd name="connsiteX6" fmla="*/ 0 w 3101544"/>
              <a:gd name="connsiteY6" fmla="*/ 1674806 h 3297843"/>
              <a:gd name="connsiteX0" fmla="*/ 0 w 3101544"/>
              <a:gd name="connsiteY0" fmla="*/ 1674806 h 3297843"/>
              <a:gd name="connsiteX1" fmla="*/ 771128 w 3101544"/>
              <a:gd name="connsiteY1" fmla="*/ 132550 h 3297843"/>
              <a:gd name="connsiteX2" fmla="*/ 2313385 w 3101544"/>
              <a:gd name="connsiteY2" fmla="*/ 132550 h 3297843"/>
              <a:gd name="connsiteX3" fmla="*/ 3084513 w 3101544"/>
              <a:gd name="connsiteY3" fmla="*/ 1674806 h 3297843"/>
              <a:gd name="connsiteX4" fmla="*/ 2313385 w 3101544"/>
              <a:gd name="connsiteY4" fmla="*/ 3217061 h 3297843"/>
              <a:gd name="connsiteX5" fmla="*/ 560113 w 3101544"/>
              <a:gd name="connsiteY5" fmla="*/ 2905561 h 3297843"/>
              <a:gd name="connsiteX6" fmla="*/ 0 w 3101544"/>
              <a:gd name="connsiteY6" fmla="*/ 1674806 h 3297843"/>
              <a:gd name="connsiteX0" fmla="*/ 0 w 3108304"/>
              <a:gd name="connsiteY0" fmla="*/ 1674806 h 3297843"/>
              <a:gd name="connsiteX1" fmla="*/ 771128 w 3108304"/>
              <a:gd name="connsiteY1" fmla="*/ 132550 h 3297843"/>
              <a:gd name="connsiteX2" fmla="*/ 2313385 w 3108304"/>
              <a:gd name="connsiteY2" fmla="*/ 132550 h 3297843"/>
              <a:gd name="connsiteX3" fmla="*/ 3084513 w 3108304"/>
              <a:gd name="connsiteY3" fmla="*/ 1674806 h 3297843"/>
              <a:gd name="connsiteX4" fmla="*/ 2313385 w 3108304"/>
              <a:gd name="connsiteY4" fmla="*/ 3217061 h 3297843"/>
              <a:gd name="connsiteX5" fmla="*/ 560113 w 3108304"/>
              <a:gd name="connsiteY5" fmla="*/ 2905561 h 3297843"/>
              <a:gd name="connsiteX6" fmla="*/ 0 w 3108304"/>
              <a:gd name="connsiteY6" fmla="*/ 1674806 h 3297843"/>
              <a:gd name="connsiteX0" fmla="*/ 0 w 3108304"/>
              <a:gd name="connsiteY0" fmla="*/ 1643822 h 3266859"/>
              <a:gd name="connsiteX1" fmla="*/ 771128 w 3108304"/>
              <a:gd name="connsiteY1" fmla="*/ 101566 h 3266859"/>
              <a:gd name="connsiteX2" fmla="*/ 2313385 w 3108304"/>
              <a:gd name="connsiteY2" fmla="*/ 101566 h 3266859"/>
              <a:gd name="connsiteX3" fmla="*/ 3084513 w 3108304"/>
              <a:gd name="connsiteY3" fmla="*/ 1643822 h 3266859"/>
              <a:gd name="connsiteX4" fmla="*/ 2313385 w 3108304"/>
              <a:gd name="connsiteY4" fmla="*/ 3186077 h 3266859"/>
              <a:gd name="connsiteX5" fmla="*/ 560113 w 3108304"/>
              <a:gd name="connsiteY5" fmla="*/ 2874577 h 3266859"/>
              <a:gd name="connsiteX6" fmla="*/ 0 w 3108304"/>
              <a:gd name="connsiteY6" fmla="*/ 1643822 h 3266859"/>
              <a:gd name="connsiteX0" fmla="*/ 0 w 3086335"/>
              <a:gd name="connsiteY0" fmla="*/ 1643822 h 3266859"/>
              <a:gd name="connsiteX1" fmla="*/ 771128 w 3086335"/>
              <a:gd name="connsiteY1" fmla="*/ 101566 h 3266859"/>
              <a:gd name="connsiteX2" fmla="*/ 2313385 w 3086335"/>
              <a:gd name="connsiteY2" fmla="*/ 101566 h 3266859"/>
              <a:gd name="connsiteX3" fmla="*/ 3084513 w 3086335"/>
              <a:gd name="connsiteY3" fmla="*/ 1643822 h 3266859"/>
              <a:gd name="connsiteX4" fmla="*/ 2313385 w 3086335"/>
              <a:gd name="connsiteY4" fmla="*/ 3186077 h 3266859"/>
              <a:gd name="connsiteX5" fmla="*/ 560113 w 3086335"/>
              <a:gd name="connsiteY5" fmla="*/ 2874577 h 3266859"/>
              <a:gd name="connsiteX6" fmla="*/ 0 w 3086335"/>
              <a:gd name="connsiteY6" fmla="*/ 1643822 h 3266859"/>
              <a:gd name="connsiteX0" fmla="*/ 0 w 3086335"/>
              <a:gd name="connsiteY0" fmla="*/ 1643822 h 3266859"/>
              <a:gd name="connsiteX1" fmla="*/ 771128 w 3086335"/>
              <a:gd name="connsiteY1" fmla="*/ 101566 h 3266859"/>
              <a:gd name="connsiteX2" fmla="*/ 2313385 w 3086335"/>
              <a:gd name="connsiteY2" fmla="*/ 101566 h 3266859"/>
              <a:gd name="connsiteX3" fmla="*/ 3084513 w 3086335"/>
              <a:gd name="connsiteY3" fmla="*/ 1643822 h 3266859"/>
              <a:gd name="connsiteX4" fmla="*/ 2313385 w 3086335"/>
              <a:gd name="connsiteY4" fmla="*/ 3186077 h 3266859"/>
              <a:gd name="connsiteX5" fmla="*/ 560113 w 3086335"/>
              <a:gd name="connsiteY5" fmla="*/ 2874577 h 3266859"/>
              <a:gd name="connsiteX6" fmla="*/ 0 w 3086335"/>
              <a:gd name="connsiteY6" fmla="*/ 1643822 h 3266859"/>
              <a:gd name="connsiteX0" fmla="*/ 0 w 3036093"/>
              <a:gd name="connsiteY0" fmla="*/ 1363219 h 3266859"/>
              <a:gd name="connsiteX1" fmla="*/ 720886 w 3036093"/>
              <a:gd name="connsiteY1" fmla="*/ 101566 h 3266859"/>
              <a:gd name="connsiteX2" fmla="*/ 2263143 w 3036093"/>
              <a:gd name="connsiteY2" fmla="*/ 101566 h 3266859"/>
              <a:gd name="connsiteX3" fmla="*/ 3034271 w 3036093"/>
              <a:gd name="connsiteY3" fmla="*/ 1643822 h 3266859"/>
              <a:gd name="connsiteX4" fmla="*/ 2263143 w 3036093"/>
              <a:gd name="connsiteY4" fmla="*/ 3186077 h 3266859"/>
              <a:gd name="connsiteX5" fmla="*/ 509871 w 3036093"/>
              <a:gd name="connsiteY5" fmla="*/ 2874577 h 3266859"/>
              <a:gd name="connsiteX6" fmla="*/ 0 w 3036093"/>
              <a:gd name="connsiteY6" fmla="*/ 1363219 h 3266859"/>
              <a:gd name="connsiteX0" fmla="*/ 3688 w 3039781"/>
              <a:gd name="connsiteY0" fmla="*/ 1363219 h 3266859"/>
              <a:gd name="connsiteX1" fmla="*/ 724574 w 3039781"/>
              <a:gd name="connsiteY1" fmla="*/ 101566 h 3266859"/>
              <a:gd name="connsiteX2" fmla="*/ 2266831 w 3039781"/>
              <a:gd name="connsiteY2" fmla="*/ 101566 h 3266859"/>
              <a:gd name="connsiteX3" fmla="*/ 3037959 w 3039781"/>
              <a:gd name="connsiteY3" fmla="*/ 1643822 h 3266859"/>
              <a:gd name="connsiteX4" fmla="*/ 2266831 w 3039781"/>
              <a:gd name="connsiteY4" fmla="*/ 3186077 h 3266859"/>
              <a:gd name="connsiteX5" fmla="*/ 513559 w 3039781"/>
              <a:gd name="connsiteY5" fmla="*/ 2874577 h 3266859"/>
              <a:gd name="connsiteX6" fmla="*/ 3688 w 3039781"/>
              <a:gd name="connsiteY6" fmla="*/ 1363219 h 3266859"/>
              <a:gd name="connsiteX0" fmla="*/ 3688 w 3040020"/>
              <a:gd name="connsiteY0" fmla="*/ 1363219 h 3266859"/>
              <a:gd name="connsiteX1" fmla="*/ 724574 w 3040020"/>
              <a:gd name="connsiteY1" fmla="*/ 101566 h 3266859"/>
              <a:gd name="connsiteX2" fmla="*/ 2266831 w 3040020"/>
              <a:gd name="connsiteY2" fmla="*/ 101566 h 3266859"/>
              <a:gd name="connsiteX3" fmla="*/ 3037959 w 3040020"/>
              <a:gd name="connsiteY3" fmla="*/ 1643822 h 3266859"/>
              <a:gd name="connsiteX4" fmla="*/ 2266831 w 3040020"/>
              <a:gd name="connsiteY4" fmla="*/ 3186077 h 3266859"/>
              <a:gd name="connsiteX5" fmla="*/ 513559 w 3040020"/>
              <a:gd name="connsiteY5" fmla="*/ 2874577 h 3266859"/>
              <a:gd name="connsiteX6" fmla="*/ 3688 w 3040020"/>
              <a:gd name="connsiteY6" fmla="*/ 1363219 h 3266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40020" h="3266859">
                <a:moveTo>
                  <a:pt x="3688" y="1363219"/>
                </a:moveTo>
                <a:cubicBezTo>
                  <a:pt x="39668" y="587877"/>
                  <a:pt x="387144" y="324249"/>
                  <a:pt x="724574" y="101566"/>
                </a:cubicBezTo>
                <a:cubicBezTo>
                  <a:pt x="1118080" y="-99401"/>
                  <a:pt x="1762794" y="51324"/>
                  <a:pt x="2266831" y="101566"/>
                </a:cubicBezTo>
                <a:cubicBezTo>
                  <a:pt x="2875566" y="250917"/>
                  <a:pt x="3062270" y="1149834"/>
                  <a:pt x="3037959" y="1643822"/>
                </a:cubicBezTo>
                <a:cubicBezTo>
                  <a:pt x="2991932" y="2188052"/>
                  <a:pt x="2815276" y="3053830"/>
                  <a:pt x="2266831" y="3186077"/>
                </a:cubicBezTo>
                <a:cubicBezTo>
                  <a:pt x="1551778" y="3316706"/>
                  <a:pt x="766387" y="3336801"/>
                  <a:pt x="513559" y="2874577"/>
                </a:cubicBezTo>
                <a:cubicBezTo>
                  <a:pt x="326854" y="2310250"/>
                  <a:pt x="-40720" y="2082974"/>
                  <a:pt x="3688" y="1363219"/>
                </a:cubicBezTo>
                <a:close/>
              </a:path>
            </a:pathLst>
          </a:custGeom>
        </p:spPr>
      </p:pic>
      <p:pic>
        <p:nvPicPr>
          <p:cNvPr id="3" name="Graphic 114">
            <a:extLst>
              <a:ext uri="{FF2B5EF4-FFF2-40B4-BE49-F238E27FC236}">
                <a16:creationId xmlns:a16="http://schemas.microsoft.com/office/drawing/2014/main" id="{59BDDA42-ADF2-B48D-AC36-CFA95B8BF41F}"/>
              </a:ext>
            </a:extLst>
          </p:cNvPr>
          <p:cNvPicPr>
            <a:picLocks noChangeAspect="1"/>
          </p:cNvPicPr>
          <p:nvPr/>
        </p:nvPicPr>
        <p:blipFill>
          <a:blip r:embed="rId2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44050" y="4880833"/>
            <a:ext cx="897011" cy="862749"/>
          </a:xfrm>
          <a:custGeom>
            <a:avLst/>
            <a:gdLst>
              <a:gd name="connsiteX0" fmla="*/ 0 w 3084513"/>
              <a:gd name="connsiteY0" fmla="*/ 1542257 h 3084513"/>
              <a:gd name="connsiteX1" fmla="*/ 771128 w 3084513"/>
              <a:gd name="connsiteY1" fmla="*/ 1 h 3084513"/>
              <a:gd name="connsiteX2" fmla="*/ 2313385 w 3084513"/>
              <a:gd name="connsiteY2" fmla="*/ 1 h 3084513"/>
              <a:gd name="connsiteX3" fmla="*/ 3084513 w 3084513"/>
              <a:gd name="connsiteY3" fmla="*/ 1542257 h 3084513"/>
              <a:gd name="connsiteX4" fmla="*/ 2313385 w 3084513"/>
              <a:gd name="connsiteY4" fmla="*/ 3084512 h 3084513"/>
              <a:gd name="connsiteX5" fmla="*/ 771128 w 3084513"/>
              <a:gd name="connsiteY5" fmla="*/ 3084512 h 3084513"/>
              <a:gd name="connsiteX6" fmla="*/ 0 w 3084513"/>
              <a:gd name="connsiteY6" fmla="*/ 1542257 h 3084513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631574 h 3173829"/>
              <a:gd name="connsiteX1" fmla="*/ 771128 w 3084513"/>
              <a:gd name="connsiteY1" fmla="*/ 89318 h 3173829"/>
              <a:gd name="connsiteX2" fmla="*/ 2313385 w 3084513"/>
              <a:gd name="connsiteY2" fmla="*/ 89318 h 3173829"/>
              <a:gd name="connsiteX3" fmla="*/ 3084513 w 3084513"/>
              <a:gd name="connsiteY3" fmla="*/ 1631574 h 3173829"/>
              <a:gd name="connsiteX4" fmla="*/ 2313385 w 3084513"/>
              <a:gd name="connsiteY4" fmla="*/ 3173829 h 3173829"/>
              <a:gd name="connsiteX5" fmla="*/ 771128 w 3084513"/>
              <a:gd name="connsiteY5" fmla="*/ 3173829 h 3173829"/>
              <a:gd name="connsiteX6" fmla="*/ 0 w 3084513"/>
              <a:gd name="connsiteY6" fmla="*/ 1631574 h 3173829"/>
              <a:gd name="connsiteX0" fmla="*/ 0 w 3084513"/>
              <a:gd name="connsiteY0" fmla="*/ 1674806 h 3217061"/>
              <a:gd name="connsiteX1" fmla="*/ 771128 w 3084513"/>
              <a:gd name="connsiteY1" fmla="*/ 132550 h 3217061"/>
              <a:gd name="connsiteX2" fmla="*/ 2313385 w 3084513"/>
              <a:gd name="connsiteY2" fmla="*/ 132550 h 3217061"/>
              <a:gd name="connsiteX3" fmla="*/ 3084513 w 3084513"/>
              <a:gd name="connsiteY3" fmla="*/ 1674806 h 3217061"/>
              <a:gd name="connsiteX4" fmla="*/ 2313385 w 3084513"/>
              <a:gd name="connsiteY4" fmla="*/ 3217061 h 3217061"/>
              <a:gd name="connsiteX5" fmla="*/ 771128 w 3084513"/>
              <a:gd name="connsiteY5" fmla="*/ 3217061 h 3217061"/>
              <a:gd name="connsiteX6" fmla="*/ 0 w 3084513"/>
              <a:gd name="connsiteY6" fmla="*/ 1674806 h 3217061"/>
              <a:gd name="connsiteX0" fmla="*/ 0 w 3084513"/>
              <a:gd name="connsiteY0" fmla="*/ 1674806 h 3217061"/>
              <a:gd name="connsiteX1" fmla="*/ 771128 w 3084513"/>
              <a:gd name="connsiteY1" fmla="*/ 132550 h 3217061"/>
              <a:gd name="connsiteX2" fmla="*/ 2313385 w 3084513"/>
              <a:gd name="connsiteY2" fmla="*/ 132550 h 3217061"/>
              <a:gd name="connsiteX3" fmla="*/ 3084513 w 3084513"/>
              <a:gd name="connsiteY3" fmla="*/ 1674806 h 3217061"/>
              <a:gd name="connsiteX4" fmla="*/ 2313385 w 3084513"/>
              <a:gd name="connsiteY4" fmla="*/ 3217061 h 3217061"/>
              <a:gd name="connsiteX5" fmla="*/ 771128 w 3084513"/>
              <a:gd name="connsiteY5" fmla="*/ 3217061 h 3217061"/>
              <a:gd name="connsiteX6" fmla="*/ 0 w 3084513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75118"/>
              <a:gd name="connsiteX1" fmla="*/ 771128 w 3101544"/>
              <a:gd name="connsiteY1" fmla="*/ 132550 h 3275118"/>
              <a:gd name="connsiteX2" fmla="*/ 2313385 w 3101544"/>
              <a:gd name="connsiteY2" fmla="*/ 132550 h 3275118"/>
              <a:gd name="connsiteX3" fmla="*/ 3084513 w 3101544"/>
              <a:gd name="connsiteY3" fmla="*/ 1674806 h 3275118"/>
              <a:gd name="connsiteX4" fmla="*/ 2313385 w 3101544"/>
              <a:gd name="connsiteY4" fmla="*/ 3217061 h 3275118"/>
              <a:gd name="connsiteX5" fmla="*/ 771128 w 3101544"/>
              <a:gd name="connsiteY5" fmla="*/ 3217061 h 3275118"/>
              <a:gd name="connsiteX6" fmla="*/ 0 w 3101544"/>
              <a:gd name="connsiteY6" fmla="*/ 1674806 h 3275118"/>
              <a:gd name="connsiteX0" fmla="*/ 0 w 3101544"/>
              <a:gd name="connsiteY0" fmla="*/ 1674806 h 3238376"/>
              <a:gd name="connsiteX1" fmla="*/ 771128 w 3101544"/>
              <a:gd name="connsiteY1" fmla="*/ 132550 h 3238376"/>
              <a:gd name="connsiteX2" fmla="*/ 2313385 w 3101544"/>
              <a:gd name="connsiteY2" fmla="*/ 132550 h 3238376"/>
              <a:gd name="connsiteX3" fmla="*/ 3084513 w 3101544"/>
              <a:gd name="connsiteY3" fmla="*/ 1674806 h 3238376"/>
              <a:gd name="connsiteX4" fmla="*/ 2313385 w 3101544"/>
              <a:gd name="connsiteY4" fmla="*/ 3217061 h 3238376"/>
              <a:gd name="connsiteX5" fmla="*/ 560113 w 3101544"/>
              <a:gd name="connsiteY5" fmla="*/ 2835223 h 3238376"/>
              <a:gd name="connsiteX6" fmla="*/ 0 w 3101544"/>
              <a:gd name="connsiteY6" fmla="*/ 1674806 h 3238376"/>
              <a:gd name="connsiteX0" fmla="*/ 0 w 3101544"/>
              <a:gd name="connsiteY0" fmla="*/ 1674806 h 3257537"/>
              <a:gd name="connsiteX1" fmla="*/ 771128 w 3101544"/>
              <a:gd name="connsiteY1" fmla="*/ 132550 h 3257537"/>
              <a:gd name="connsiteX2" fmla="*/ 2313385 w 3101544"/>
              <a:gd name="connsiteY2" fmla="*/ 132550 h 3257537"/>
              <a:gd name="connsiteX3" fmla="*/ 3084513 w 3101544"/>
              <a:gd name="connsiteY3" fmla="*/ 1674806 h 3257537"/>
              <a:gd name="connsiteX4" fmla="*/ 2313385 w 3101544"/>
              <a:gd name="connsiteY4" fmla="*/ 3217061 h 3257537"/>
              <a:gd name="connsiteX5" fmla="*/ 560113 w 3101544"/>
              <a:gd name="connsiteY5" fmla="*/ 2835223 h 3257537"/>
              <a:gd name="connsiteX6" fmla="*/ 0 w 3101544"/>
              <a:gd name="connsiteY6" fmla="*/ 1674806 h 3257537"/>
              <a:gd name="connsiteX0" fmla="*/ 0 w 3101544"/>
              <a:gd name="connsiteY0" fmla="*/ 1674806 h 3279556"/>
              <a:gd name="connsiteX1" fmla="*/ 771128 w 3101544"/>
              <a:gd name="connsiteY1" fmla="*/ 132550 h 3279556"/>
              <a:gd name="connsiteX2" fmla="*/ 2313385 w 3101544"/>
              <a:gd name="connsiteY2" fmla="*/ 132550 h 3279556"/>
              <a:gd name="connsiteX3" fmla="*/ 3084513 w 3101544"/>
              <a:gd name="connsiteY3" fmla="*/ 1674806 h 3279556"/>
              <a:gd name="connsiteX4" fmla="*/ 2313385 w 3101544"/>
              <a:gd name="connsiteY4" fmla="*/ 3217061 h 3279556"/>
              <a:gd name="connsiteX5" fmla="*/ 560113 w 3101544"/>
              <a:gd name="connsiteY5" fmla="*/ 2835223 h 3279556"/>
              <a:gd name="connsiteX6" fmla="*/ 0 w 3101544"/>
              <a:gd name="connsiteY6" fmla="*/ 1674806 h 3279556"/>
              <a:gd name="connsiteX0" fmla="*/ 0 w 3101544"/>
              <a:gd name="connsiteY0" fmla="*/ 1674806 h 3297843"/>
              <a:gd name="connsiteX1" fmla="*/ 771128 w 3101544"/>
              <a:gd name="connsiteY1" fmla="*/ 132550 h 3297843"/>
              <a:gd name="connsiteX2" fmla="*/ 2313385 w 3101544"/>
              <a:gd name="connsiteY2" fmla="*/ 132550 h 3297843"/>
              <a:gd name="connsiteX3" fmla="*/ 3084513 w 3101544"/>
              <a:gd name="connsiteY3" fmla="*/ 1674806 h 3297843"/>
              <a:gd name="connsiteX4" fmla="*/ 2313385 w 3101544"/>
              <a:gd name="connsiteY4" fmla="*/ 3217061 h 3297843"/>
              <a:gd name="connsiteX5" fmla="*/ 560113 w 3101544"/>
              <a:gd name="connsiteY5" fmla="*/ 2905561 h 3297843"/>
              <a:gd name="connsiteX6" fmla="*/ 0 w 3101544"/>
              <a:gd name="connsiteY6" fmla="*/ 1674806 h 3297843"/>
              <a:gd name="connsiteX0" fmla="*/ 0 w 3101544"/>
              <a:gd name="connsiteY0" fmla="*/ 1674806 h 3297843"/>
              <a:gd name="connsiteX1" fmla="*/ 771128 w 3101544"/>
              <a:gd name="connsiteY1" fmla="*/ 132550 h 3297843"/>
              <a:gd name="connsiteX2" fmla="*/ 2313385 w 3101544"/>
              <a:gd name="connsiteY2" fmla="*/ 132550 h 3297843"/>
              <a:gd name="connsiteX3" fmla="*/ 3084513 w 3101544"/>
              <a:gd name="connsiteY3" fmla="*/ 1674806 h 3297843"/>
              <a:gd name="connsiteX4" fmla="*/ 2313385 w 3101544"/>
              <a:gd name="connsiteY4" fmla="*/ 3217061 h 3297843"/>
              <a:gd name="connsiteX5" fmla="*/ 560113 w 3101544"/>
              <a:gd name="connsiteY5" fmla="*/ 2905561 h 3297843"/>
              <a:gd name="connsiteX6" fmla="*/ 0 w 3101544"/>
              <a:gd name="connsiteY6" fmla="*/ 1674806 h 3297843"/>
              <a:gd name="connsiteX0" fmla="*/ 0 w 3108304"/>
              <a:gd name="connsiteY0" fmla="*/ 1674806 h 3297843"/>
              <a:gd name="connsiteX1" fmla="*/ 771128 w 3108304"/>
              <a:gd name="connsiteY1" fmla="*/ 132550 h 3297843"/>
              <a:gd name="connsiteX2" fmla="*/ 2313385 w 3108304"/>
              <a:gd name="connsiteY2" fmla="*/ 132550 h 3297843"/>
              <a:gd name="connsiteX3" fmla="*/ 3084513 w 3108304"/>
              <a:gd name="connsiteY3" fmla="*/ 1674806 h 3297843"/>
              <a:gd name="connsiteX4" fmla="*/ 2313385 w 3108304"/>
              <a:gd name="connsiteY4" fmla="*/ 3217061 h 3297843"/>
              <a:gd name="connsiteX5" fmla="*/ 560113 w 3108304"/>
              <a:gd name="connsiteY5" fmla="*/ 2905561 h 3297843"/>
              <a:gd name="connsiteX6" fmla="*/ 0 w 3108304"/>
              <a:gd name="connsiteY6" fmla="*/ 1674806 h 3297843"/>
              <a:gd name="connsiteX0" fmla="*/ 0 w 3108304"/>
              <a:gd name="connsiteY0" fmla="*/ 1643822 h 3266859"/>
              <a:gd name="connsiteX1" fmla="*/ 771128 w 3108304"/>
              <a:gd name="connsiteY1" fmla="*/ 101566 h 3266859"/>
              <a:gd name="connsiteX2" fmla="*/ 2313385 w 3108304"/>
              <a:gd name="connsiteY2" fmla="*/ 101566 h 3266859"/>
              <a:gd name="connsiteX3" fmla="*/ 3084513 w 3108304"/>
              <a:gd name="connsiteY3" fmla="*/ 1643822 h 3266859"/>
              <a:gd name="connsiteX4" fmla="*/ 2313385 w 3108304"/>
              <a:gd name="connsiteY4" fmla="*/ 3186077 h 3266859"/>
              <a:gd name="connsiteX5" fmla="*/ 560113 w 3108304"/>
              <a:gd name="connsiteY5" fmla="*/ 2874577 h 3266859"/>
              <a:gd name="connsiteX6" fmla="*/ 0 w 3108304"/>
              <a:gd name="connsiteY6" fmla="*/ 1643822 h 3266859"/>
              <a:gd name="connsiteX0" fmla="*/ 0 w 3086335"/>
              <a:gd name="connsiteY0" fmla="*/ 1643822 h 3266859"/>
              <a:gd name="connsiteX1" fmla="*/ 771128 w 3086335"/>
              <a:gd name="connsiteY1" fmla="*/ 101566 h 3266859"/>
              <a:gd name="connsiteX2" fmla="*/ 2313385 w 3086335"/>
              <a:gd name="connsiteY2" fmla="*/ 101566 h 3266859"/>
              <a:gd name="connsiteX3" fmla="*/ 3084513 w 3086335"/>
              <a:gd name="connsiteY3" fmla="*/ 1643822 h 3266859"/>
              <a:gd name="connsiteX4" fmla="*/ 2313385 w 3086335"/>
              <a:gd name="connsiteY4" fmla="*/ 3186077 h 3266859"/>
              <a:gd name="connsiteX5" fmla="*/ 560113 w 3086335"/>
              <a:gd name="connsiteY5" fmla="*/ 2874577 h 3266859"/>
              <a:gd name="connsiteX6" fmla="*/ 0 w 3086335"/>
              <a:gd name="connsiteY6" fmla="*/ 1643822 h 3266859"/>
              <a:gd name="connsiteX0" fmla="*/ 0 w 3086335"/>
              <a:gd name="connsiteY0" fmla="*/ 1643822 h 3266859"/>
              <a:gd name="connsiteX1" fmla="*/ 771128 w 3086335"/>
              <a:gd name="connsiteY1" fmla="*/ 101566 h 3266859"/>
              <a:gd name="connsiteX2" fmla="*/ 2313385 w 3086335"/>
              <a:gd name="connsiteY2" fmla="*/ 101566 h 3266859"/>
              <a:gd name="connsiteX3" fmla="*/ 3084513 w 3086335"/>
              <a:gd name="connsiteY3" fmla="*/ 1643822 h 3266859"/>
              <a:gd name="connsiteX4" fmla="*/ 2313385 w 3086335"/>
              <a:gd name="connsiteY4" fmla="*/ 3186077 h 3266859"/>
              <a:gd name="connsiteX5" fmla="*/ 560113 w 3086335"/>
              <a:gd name="connsiteY5" fmla="*/ 2874577 h 3266859"/>
              <a:gd name="connsiteX6" fmla="*/ 0 w 3086335"/>
              <a:gd name="connsiteY6" fmla="*/ 1643822 h 3266859"/>
              <a:gd name="connsiteX0" fmla="*/ 0 w 3036093"/>
              <a:gd name="connsiteY0" fmla="*/ 1363219 h 3266859"/>
              <a:gd name="connsiteX1" fmla="*/ 720886 w 3036093"/>
              <a:gd name="connsiteY1" fmla="*/ 101566 h 3266859"/>
              <a:gd name="connsiteX2" fmla="*/ 2263143 w 3036093"/>
              <a:gd name="connsiteY2" fmla="*/ 101566 h 3266859"/>
              <a:gd name="connsiteX3" fmla="*/ 3034271 w 3036093"/>
              <a:gd name="connsiteY3" fmla="*/ 1643822 h 3266859"/>
              <a:gd name="connsiteX4" fmla="*/ 2263143 w 3036093"/>
              <a:gd name="connsiteY4" fmla="*/ 3186077 h 3266859"/>
              <a:gd name="connsiteX5" fmla="*/ 509871 w 3036093"/>
              <a:gd name="connsiteY5" fmla="*/ 2874577 h 3266859"/>
              <a:gd name="connsiteX6" fmla="*/ 0 w 3036093"/>
              <a:gd name="connsiteY6" fmla="*/ 1363219 h 3266859"/>
              <a:gd name="connsiteX0" fmla="*/ 3688 w 3039781"/>
              <a:gd name="connsiteY0" fmla="*/ 1363219 h 3266859"/>
              <a:gd name="connsiteX1" fmla="*/ 724574 w 3039781"/>
              <a:gd name="connsiteY1" fmla="*/ 101566 h 3266859"/>
              <a:gd name="connsiteX2" fmla="*/ 2266831 w 3039781"/>
              <a:gd name="connsiteY2" fmla="*/ 101566 h 3266859"/>
              <a:gd name="connsiteX3" fmla="*/ 3037959 w 3039781"/>
              <a:gd name="connsiteY3" fmla="*/ 1643822 h 3266859"/>
              <a:gd name="connsiteX4" fmla="*/ 2266831 w 3039781"/>
              <a:gd name="connsiteY4" fmla="*/ 3186077 h 3266859"/>
              <a:gd name="connsiteX5" fmla="*/ 513559 w 3039781"/>
              <a:gd name="connsiteY5" fmla="*/ 2874577 h 3266859"/>
              <a:gd name="connsiteX6" fmla="*/ 3688 w 3039781"/>
              <a:gd name="connsiteY6" fmla="*/ 1363219 h 3266859"/>
              <a:gd name="connsiteX0" fmla="*/ 3688 w 3040020"/>
              <a:gd name="connsiteY0" fmla="*/ 1363219 h 3266859"/>
              <a:gd name="connsiteX1" fmla="*/ 724574 w 3040020"/>
              <a:gd name="connsiteY1" fmla="*/ 101566 h 3266859"/>
              <a:gd name="connsiteX2" fmla="*/ 2266831 w 3040020"/>
              <a:gd name="connsiteY2" fmla="*/ 101566 h 3266859"/>
              <a:gd name="connsiteX3" fmla="*/ 3037959 w 3040020"/>
              <a:gd name="connsiteY3" fmla="*/ 1643822 h 3266859"/>
              <a:gd name="connsiteX4" fmla="*/ 2266831 w 3040020"/>
              <a:gd name="connsiteY4" fmla="*/ 3186077 h 3266859"/>
              <a:gd name="connsiteX5" fmla="*/ 513559 w 3040020"/>
              <a:gd name="connsiteY5" fmla="*/ 2874577 h 3266859"/>
              <a:gd name="connsiteX6" fmla="*/ 3688 w 3040020"/>
              <a:gd name="connsiteY6" fmla="*/ 1363219 h 3266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40020" h="3266859">
                <a:moveTo>
                  <a:pt x="3688" y="1363219"/>
                </a:moveTo>
                <a:cubicBezTo>
                  <a:pt x="39668" y="587877"/>
                  <a:pt x="387144" y="324249"/>
                  <a:pt x="724574" y="101566"/>
                </a:cubicBezTo>
                <a:cubicBezTo>
                  <a:pt x="1118080" y="-99401"/>
                  <a:pt x="1762794" y="51324"/>
                  <a:pt x="2266831" y="101566"/>
                </a:cubicBezTo>
                <a:cubicBezTo>
                  <a:pt x="2875566" y="250917"/>
                  <a:pt x="3062270" y="1149834"/>
                  <a:pt x="3037959" y="1643822"/>
                </a:cubicBezTo>
                <a:cubicBezTo>
                  <a:pt x="2991932" y="2188052"/>
                  <a:pt x="2815276" y="3053830"/>
                  <a:pt x="2266831" y="3186077"/>
                </a:cubicBezTo>
                <a:cubicBezTo>
                  <a:pt x="1551778" y="3316706"/>
                  <a:pt x="766387" y="3336801"/>
                  <a:pt x="513559" y="2874577"/>
                </a:cubicBezTo>
                <a:cubicBezTo>
                  <a:pt x="326854" y="2310250"/>
                  <a:pt x="-40720" y="2082974"/>
                  <a:pt x="3688" y="1363219"/>
                </a:cubicBezTo>
                <a:close/>
              </a:path>
            </a:pathLst>
          </a:custGeom>
        </p:spPr>
      </p:pic>
      <p:grpSp>
        <p:nvGrpSpPr>
          <p:cNvPr id="14" name="Graphic 11" descr="Round speech bubble">
            <a:extLst>
              <a:ext uri="{FF2B5EF4-FFF2-40B4-BE49-F238E27FC236}">
                <a16:creationId xmlns:a16="http://schemas.microsoft.com/office/drawing/2014/main" id="{BC5A329D-1A47-D967-316D-F18F25B029C7}"/>
              </a:ext>
            </a:extLst>
          </p:cNvPr>
          <p:cNvGrpSpPr/>
          <p:nvPr/>
        </p:nvGrpSpPr>
        <p:grpSpPr>
          <a:xfrm rot="20923093">
            <a:off x="3576068" y="5486352"/>
            <a:ext cx="918533" cy="761190"/>
            <a:chOff x="3814474" y="5852116"/>
            <a:chExt cx="979769" cy="811937"/>
          </a:xfrm>
          <a:solidFill>
            <a:srgbClr val="C9E7E9"/>
          </a:solidFill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grpSpPr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804C6A8A-B1F1-26B8-4732-D41A22D3936D}"/>
                </a:ext>
              </a:extLst>
            </p:cNvPr>
            <p:cNvSpPr/>
            <p:nvPr/>
          </p:nvSpPr>
          <p:spPr>
            <a:xfrm>
              <a:off x="3829613" y="5863128"/>
              <a:ext cx="947631" cy="775497"/>
            </a:xfrm>
            <a:custGeom>
              <a:avLst/>
              <a:gdLst>
                <a:gd name="connsiteX0" fmla="*/ 316121 w 947631"/>
                <a:gd name="connsiteY0" fmla="*/ 651379 h 775497"/>
                <a:gd name="connsiteX1" fmla="*/ 322060 w 947631"/>
                <a:gd name="connsiteY1" fmla="*/ 761563 h 775497"/>
                <a:gd name="connsiteX2" fmla="*/ 347633 w 947631"/>
                <a:gd name="connsiteY2" fmla="*/ 770423 h 775497"/>
                <a:gd name="connsiteX3" fmla="*/ 436529 w 947631"/>
                <a:gd name="connsiteY3" fmla="*/ 684190 h 775497"/>
                <a:gd name="connsiteX4" fmla="*/ 938414 w 947631"/>
                <a:gd name="connsiteY4" fmla="*/ 400174 h 775497"/>
                <a:gd name="connsiteX5" fmla="*/ 433149 w 947631"/>
                <a:gd name="connsiteY5" fmla="*/ 2738 h 775497"/>
                <a:gd name="connsiteX6" fmla="*/ 3400 w 947631"/>
                <a:gd name="connsiteY6" fmla="*/ 378141 h 775497"/>
                <a:gd name="connsiteX7" fmla="*/ 316121 w 947631"/>
                <a:gd name="connsiteY7" fmla="*/ 651379 h 7754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47631" h="775497">
                  <a:moveTo>
                    <a:pt x="316121" y="651379"/>
                  </a:moveTo>
                  <a:lnTo>
                    <a:pt x="322060" y="761563"/>
                  </a:lnTo>
                  <a:cubicBezTo>
                    <a:pt x="322789" y="775018"/>
                    <a:pt x="336557" y="780242"/>
                    <a:pt x="347633" y="770423"/>
                  </a:cubicBezTo>
                  <a:lnTo>
                    <a:pt x="436529" y="684190"/>
                  </a:lnTo>
                  <a:cubicBezTo>
                    <a:pt x="436529" y="684190"/>
                    <a:pt x="862914" y="686067"/>
                    <a:pt x="938414" y="400174"/>
                  </a:cubicBezTo>
                  <a:cubicBezTo>
                    <a:pt x="996046" y="181945"/>
                    <a:pt x="778103" y="-26409"/>
                    <a:pt x="433149" y="2738"/>
                  </a:cubicBezTo>
                  <a:cubicBezTo>
                    <a:pt x="355511" y="9300"/>
                    <a:pt x="-40596" y="62729"/>
                    <a:pt x="3400" y="378141"/>
                  </a:cubicBezTo>
                  <a:cubicBezTo>
                    <a:pt x="3400" y="378141"/>
                    <a:pt x="35923" y="621383"/>
                    <a:pt x="316121" y="651379"/>
                  </a:cubicBezTo>
                  <a:close/>
                </a:path>
              </a:pathLst>
            </a:custGeom>
            <a:grpFill/>
            <a:ln>
              <a:solidFill>
                <a:srgbClr val="C9E7E9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AU" sz="22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BE0AF6D4-9263-4229-9A57-E24A09BFCC42}"/>
                </a:ext>
              </a:extLst>
            </p:cNvPr>
            <p:cNvSpPr/>
            <p:nvPr/>
          </p:nvSpPr>
          <p:spPr>
            <a:xfrm>
              <a:off x="3814474" y="5852116"/>
              <a:ext cx="979769" cy="811937"/>
            </a:xfrm>
            <a:custGeom>
              <a:avLst/>
              <a:gdLst>
                <a:gd name="connsiteX0" fmla="*/ 979589 w 979769"/>
                <a:gd name="connsiteY0" fmla="*/ 331991 h 811937"/>
                <a:gd name="connsiteX1" fmla="*/ 355415 w 979769"/>
                <a:gd name="connsiteY1" fmla="*/ 13804 h 811937"/>
                <a:gd name="connsiteX2" fmla="*/ 728 w 979769"/>
                <a:gd name="connsiteY2" fmla="*/ 331784 h 811937"/>
                <a:gd name="connsiteX3" fmla="*/ 13659 w 979769"/>
                <a:gd name="connsiteY3" fmla="*/ 441671 h 811937"/>
                <a:gd name="connsiteX4" fmla="*/ 322967 w 979769"/>
                <a:gd name="connsiteY4" fmla="*/ 671671 h 811937"/>
                <a:gd name="connsiteX5" fmla="*/ 322619 w 979769"/>
                <a:gd name="connsiteY5" fmla="*/ 768834 h 811937"/>
                <a:gd name="connsiteX6" fmla="*/ 325146 w 979769"/>
                <a:gd name="connsiteY6" fmla="*/ 799927 h 811937"/>
                <a:gd name="connsiteX7" fmla="*/ 350205 w 979769"/>
                <a:gd name="connsiteY7" fmla="*/ 808573 h 811937"/>
                <a:gd name="connsiteX8" fmla="*/ 456820 w 979769"/>
                <a:gd name="connsiteY8" fmla="*/ 708153 h 811937"/>
                <a:gd name="connsiteX9" fmla="*/ 979589 w 979769"/>
                <a:gd name="connsiteY9" fmla="*/ 331991 h 811937"/>
                <a:gd name="connsiteX10" fmla="*/ 945484 w 979769"/>
                <a:gd name="connsiteY10" fmla="*/ 361455 h 811937"/>
                <a:gd name="connsiteX11" fmla="*/ 943272 w 979769"/>
                <a:gd name="connsiteY11" fmla="*/ 380824 h 811937"/>
                <a:gd name="connsiteX12" fmla="*/ 549576 w 979769"/>
                <a:gd name="connsiteY12" fmla="*/ 676267 h 811937"/>
                <a:gd name="connsiteX13" fmla="*/ 466487 w 979769"/>
                <a:gd name="connsiteY13" fmla="*/ 680455 h 811937"/>
                <a:gd name="connsiteX14" fmla="*/ 435464 w 979769"/>
                <a:gd name="connsiteY14" fmla="*/ 689950 h 811937"/>
                <a:gd name="connsiteX15" fmla="*/ 413983 w 979769"/>
                <a:gd name="connsiteY15" fmla="*/ 712224 h 811937"/>
                <a:gd name="connsiteX16" fmla="*/ 351456 w 979769"/>
                <a:gd name="connsiteY16" fmla="*/ 773340 h 811937"/>
                <a:gd name="connsiteX17" fmla="*/ 344779 w 979769"/>
                <a:gd name="connsiteY17" fmla="*/ 665785 h 811937"/>
                <a:gd name="connsiteX18" fmla="*/ 334183 w 979769"/>
                <a:gd name="connsiteY18" fmla="*/ 654683 h 811937"/>
                <a:gd name="connsiteX19" fmla="*/ 275409 w 979769"/>
                <a:gd name="connsiteY19" fmla="*/ 641862 h 811937"/>
                <a:gd name="connsiteX20" fmla="*/ 128326 w 979769"/>
                <a:gd name="connsiteY20" fmla="*/ 560397 h 811937"/>
                <a:gd name="connsiteX21" fmla="*/ 86989 w 979769"/>
                <a:gd name="connsiteY21" fmla="*/ 183338 h 811937"/>
                <a:gd name="connsiteX22" fmla="*/ 588709 w 979769"/>
                <a:gd name="connsiteY22" fmla="*/ 30137 h 811937"/>
                <a:gd name="connsiteX23" fmla="*/ 943231 w 979769"/>
                <a:gd name="connsiteY23" fmla="*/ 301464 h 811937"/>
                <a:gd name="connsiteX24" fmla="*/ 945484 w 979769"/>
                <a:gd name="connsiteY24" fmla="*/ 361455 h 8119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979769" h="811937">
                  <a:moveTo>
                    <a:pt x="979589" y="331991"/>
                  </a:moveTo>
                  <a:cubicBezTo>
                    <a:pt x="960221" y="61927"/>
                    <a:pt x="639299" y="-39790"/>
                    <a:pt x="355415" y="13804"/>
                  </a:cubicBezTo>
                  <a:cubicBezTo>
                    <a:pt x="167683" y="49817"/>
                    <a:pt x="6088" y="162306"/>
                    <a:pt x="728" y="331784"/>
                  </a:cubicBezTo>
                  <a:cubicBezTo>
                    <a:pt x="-1716" y="368493"/>
                    <a:pt x="1846" y="406162"/>
                    <a:pt x="13659" y="441671"/>
                  </a:cubicBezTo>
                  <a:cubicBezTo>
                    <a:pt x="53977" y="557451"/>
                    <a:pt x="175180" y="659251"/>
                    <a:pt x="322967" y="671671"/>
                  </a:cubicBezTo>
                  <a:cubicBezTo>
                    <a:pt x="321219" y="704041"/>
                    <a:pt x="321327" y="736451"/>
                    <a:pt x="322619" y="768834"/>
                  </a:cubicBezTo>
                  <a:cubicBezTo>
                    <a:pt x="323083" y="779199"/>
                    <a:pt x="323563" y="789632"/>
                    <a:pt x="325146" y="799927"/>
                  </a:cubicBezTo>
                  <a:cubicBezTo>
                    <a:pt x="326794" y="810609"/>
                    <a:pt x="339866" y="815832"/>
                    <a:pt x="350205" y="808573"/>
                  </a:cubicBezTo>
                  <a:cubicBezTo>
                    <a:pt x="390515" y="778957"/>
                    <a:pt x="422358" y="742282"/>
                    <a:pt x="456820" y="708153"/>
                  </a:cubicBezTo>
                  <a:cubicBezTo>
                    <a:pt x="721245" y="717758"/>
                    <a:pt x="987699" y="568098"/>
                    <a:pt x="979589" y="331991"/>
                  </a:cubicBezTo>
                  <a:close/>
                  <a:moveTo>
                    <a:pt x="945484" y="361455"/>
                  </a:moveTo>
                  <a:cubicBezTo>
                    <a:pt x="944987" y="367927"/>
                    <a:pt x="944250" y="374386"/>
                    <a:pt x="943272" y="380824"/>
                  </a:cubicBezTo>
                  <a:cubicBezTo>
                    <a:pt x="915745" y="547204"/>
                    <a:pt x="741383" y="656298"/>
                    <a:pt x="549576" y="676267"/>
                  </a:cubicBezTo>
                  <a:cubicBezTo>
                    <a:pt x="522040" y="679248"/>
                    <a:pt x="494255" y="680635"/>
                    <a:pt x="466487" y="680455"/>
                  </a:cubicBezTo>
                  <a:cubicBezTo>
                    <a:pt x="456861" y="672417"/>
                    <a:pt x="442016" y="682898"/>
                    <a:pt x="435464" y="689950"/>
                  </a:cubicBezTo>
                  <a:cubicBezTo>
                    <a:pt x="428273" y="697354"/>
                    <a:pt x="421149" y="704807"/>
                    <a:pt x="413983" y="712224"/>
                  </a:cubicBezTo>
                  <a:cubicBezTo>
                    <a:pt x="393820" y="733063"/>
                    <a:pt x="373458" y="753819"/>
                    <a:pt x="351456" y="773340"/>
                  </a:cubicBezTo>
                  <a:cubicBezTo>
                    <a:pt x="348730" y="737528"/>
                    <a:pt x="348117" y="701543"/>
                    <a:pt x="344779" y="665785"/>
                  </a:cubicBezTo>
                  <a:cubicBezTo>
                    <a:pt x="346618" y="659713"/>
                    <a:pt x="340852" y="655290"/>
                    <a:pt x="334183" y="654683"/>
                  </a:cubicBezTo>
                  <a:cubicBezTo>
                    <a:pt x="313921" y="652461"/>
                    <a:pt x="294478" y="647921"/>
                    <a:pt x="275409" y="641862"/>
                  </a:cubicBezTo>
                  <a:cubicBezTo>
                    <a:pt x="219144" y="624701"/>
                    <a:pt x="168760" y="597431"/>
                    <a:pt x="128326" y="560397"/>
                  </a:cubicBezTo>
                  <a:cubicBezTo>
                    <a:pt x="14918" y="461661"/>
                    <a:pt x="-3820" y="296779"/>
                    <a:pt x="86989" y="183338"/>
                  </a:cubicBezTo>
                  <a:cubicBezTo>
                    <a:pt x="196909" y="53260"/>
                    <a:pt x="406627" y="7725"/>
                    <a:pt x="588709" y="30137"/>
                  </a:cubicBezTo>
                  <a:cubicBezTo>
                    <a:pt x="766136" y="48175"/>
                    <a:pt x="919398" y="149333"/>
                    <a:pt x="943231" y="301464"/>
                  </a:cubicBezTo>
                  <a:cubicBezTo>
                    <a:pt x="946255" y="321337"/>
                    <a:pt x="947025" y="341465"/>
                    <a:pt x="945484" y="361455"/>
                  </a:cubicBezTo>
                  <a:close/>
                </a:path>
              </a:pathLst>
            </a:custGeom>
            <a:grpFill/>
            <a:ln>
              <a:solidFill>
                <a:srgbClr val="C9E7E9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AU" sz="22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62E22D84-2704-4657-6D58-03F7B29BBDAA}"/>
              </a:ext>
            </a:extLst>
          </p:cNvPr>
          <p:cNvSpPr txBox="1"/>
          <p:nvPr/>
        </p:nvSpPr>
        <p:spPr>
          <a:xfrm rot="21254306">
            <a:off x="3691985" y="5541639"/>
            <a:ext cx="690563" cy="4964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1313" b="0" i="0" u="none" strike="noStrike" kern="1200" cap="none" spc="0" normalizeH="0" baseline="0" noProof="0">
                <a:ln>
                  <a:noFill/>
                </a:ln>
                <a:solidFill>
                  <a:srgbClr val="187F99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I can do it!</a:t>
            </a:r>
          </a:p>
        </p:txBody>
      </p:sp>
      <p:sp>
        <p:nvSpPr>
          <p:cNvPr id="11" name="Freeform 6">
            <a:extLst>
              <a:ext uri="{FF2B5EF4-FFF2-40B4-BE49-F238E27FC236}">
                <a16:creationId xmlns:a16="http://schemas.microsoft.com/office/drawing/2014/main" id="{2C2A2299-CCC4-CD47-CAE9-FBF02AC2209A}"/>
              </a:ext>
            </a:extLst>
          </p:cNvPr>
          <p:cNvSpPr>
            <a:spLocks noChangeAspect="1"/>
          </p:cNvSpPr>
          <p:nvPr/>
        </p:nvSpPr>
        <p:spPr>
          <a:xfrm rot="2594235" flipH="1">
            <a:off x="6130187" y="1205035"/>
            <a:ext cx="249299" cy="316821"/>
          </a:xfrm>
          <a:custGeom>
            <a:avLst/>
            <a:gdLst/>
            <a:ahLst/>
            <a:cxnLst/>
            <a:rect l="l" t="t" r="r" b="b"/>
            <a:pathLst>
              <a:path w="6475666" h="8229600">
                <a:moveTo>
                  <a:pt x="0" y="0"/>
                </a:moveTo>
                <a:lnTo>
                  <a:pt x="6475666" y="0"/>
                </a:lnTo>
                <a:lnTo>
                  <a:pt x="6475666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2" cstate="email">
              <a:alphaModFix amt="70000"/>
              <a:extLst>
                <a:ext uri="{BEBA8EAE-BF5A-486C-A8C5-ECC9F3942E4B}">
                  <a14:imgProps xmlns:a14="http://schemas.microsoft.com/office/drawing/2010/main">
                    <a14:imgLayer r:embed="rId23">
                      <a14:imgEffect>
                        <a14:saturation sat="66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12" name="Freeform 4">
            <a:extLst>
              <a:ext uri="{FF2B5EF4-FFF2-40B4-BE49-F238E27FC236}">
                <a16:creationId xmlns:a16="http://schemas.microsoft.com/office/drawing/2014/main" id="{F261DE14-0716-CE89-E914-986A5A0C474A}"/>
              </a:ext>
            </a:extLst>
          </p:cNvPr>
          <p:cNvSpPr>
            <a:spLocks noChangeAspect="1"/>
          </p:cNvSpPr>
          <p:nvPr/>
        </p:nvSpPr>
        <p:spPr>
          <a:xfrm rot="19732325" flipH="1">
            <a:off x="5962092" y="842740"/>
            <a:ext cx="286551" cy="370940"/>
          </a:xfrm>
          <a:custGeom>
            <a:avLst/>
            <a:gdLst/>
            <a:ahLst/>
            <a:cxnLst/>
            <a:rect l="l" t="t" r="r" b="b"/>
            <a:pathLst>
              <a:path w="6357366" h="8229600">
                <a:moveTo>
                  <a:pt x="0" y="0"/>
                </a:moveTo>
                <a:lnTo>
                  <a:pt x="6357366" y="0"/>
                </a:lnTo>
                <a:lnTo>
                  <a:pt x="6357366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4" cstate="email">
              <a:alphaModFix amt="7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227653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A27C71-028B-C6A9-8E49-A03634841C5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25712" y="1225087"/>
            <a:ext cx="8247888" cy="4154984"/>
          </a:xfrm>
        </p:spPr>
        <p:txBody>
          <a:bodyPr/>
          <a:lstStyle/>
          <a:p>
            <a:r>
              <a:rPr lang="en-GB"/>
              <a:t>Our body has a sort of </a:t>
            </a:r>
            <a:r>
              <a:rPr lang="en-GB" b="1"/>
              <a:t>volume button</a:t>
            </a:r>
            <a:r>
              <a:rPr lang="en-GB"/>
              <a:t> like the volume button on a tablet or TV remote. </a:t>
            </a:r>
          </a:p>
          <a:p>
            <a:endParaRPr lang="en-GB"/>
          </a:p>
          <a:p>
            <a:r>
              <a:rPr lang="en-GB"/>
              <a:t>The volume goes </a:t>
            </a:r>
            <a:r>
              <a:rPr lang="en-GB" b="1"/>
              <a:t>up and down, louder and quieter, </a:t>
            </a:r>
            <a:r>
              <a:rPr lang="en-GB"/>
              <a:t>depending on what’s </a:t>
            </a:r>
            <a:r>
              <a:rPr lang="en-GB" b="1"/>
              <a:t>happening around us </a:t>
            </a:r>
            <a:r>
              <a:rPr lang="en-GB"/>
              <a:t>and what we </a:t>
            </a:r>
            <a:r>
              <a:rPr lang="en-GB" b="1"/>
              <a:t>feel inside.  </a:t>
            </a:r>
          </a:p>
          <a:p>
            <a:endParaRPr lang="en-GB"/>
          </a:p>
          <a:p>
            <a:r>
              <a:rPr lang="en-GB"/>
              <a:t>Two people can be in the </a:t>
            </a:r>
            <a:r>
              <a:rPr lang="en-GB" b="1"/>
              <a:t>same place, </a:t>
            </a:r>
            <a:r>
              <a:rPr lang="en-GB"/>
              <a:t>at the </a:t>
            </a:r>
            <a:r>
              <a:rPr lang="en-GB" b="1"/>
              <a:t>same time</a:t>
            </a:r>
            <a:r>
              <a:rPr lang="en-GB"/>
              <a:t>, experiencing the </a:t>
            </a:r>
            <a:r>
              <a:rPr lang="en-GB" b="1"/>
              <a:t>same situation </a:t>
            </a:r>
            <a:r>
              <a:rPr lang="en-GB"/>
              <a:t>and still </a:t>
            </a:r>
            <a:r>
              <a:rPr lang="en-GB" b="1"/>
              <a:t>feel very different </a:t>
            </a:r>
            <a:r>
              <a:rPr lang="en-GB"/>
              <a:t>inside. Their </a:t>
            </a:r>
            <a:r>
              <a:rPr lang="en-GB" b="1"/>
              <a:t>volumes </a:t>
            </a:r>
            <a:r>
              <a:rPr lang="en-GB"/>
              <a:t>will be </a:t>
            </a:r>
            <a:r>
              <a:rPr lang="en-GB" b="1"/>
              <a:t>different.</a:t>
            </a:r>
          </a:p>
          <a:p>
            <a:endParaRPr lang="en-AU">
              <a:ea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9571371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C89A60-3AF0-2583-7C74-B4A444B5C6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F953EB5A-978C-DA72-F240-A18C3815FFB5}"/>
              </a:ext>
            </a:extLst>
          </p:cNvPr>
          <p:cNvSpPr/>
          <p:nvPr/>
        </p:nvSpPr>
        <p:spPr>
          <a:xfrm rot="5400000">
            <a:off x="521847" y="2002131"/>
            <a:ext cx="1933889" cy="1894745"/>
          </a:xfrm>
          <a:prstGeom prst="rect">
            <a:avLst/>
          </a:prstGeom>
          <a:solidFill>
            <a:srgbClr val="C1E7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AU" sz="1100">
              <a:solidFill>
                <a:schemeClr val="tx2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365DB48-E778-A132-9E3E-8CB48F90E6F2}"/>
              </a:ext>
            </a:extLst>
          </p:cNvPr>
          <p:cNvSpPr/>
          <p:nvPr/>
        </p:nvSpPr>
        <p:spPr>
          <a:xfrm rot="5400000">
            <a:off x="438413" y="4151483"/>
            <a:ext cx="2070887" cy="1894745"/>
          </a:xfrm>
          <a:prstGeom prst="rect">
            <a:avLst/>
          </a:prstGeom>
          <a:solidFill>
            <a:srgbClr val="C1E7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AU" sz="1100">
              <a:solidFill>
                <a:schemeClr val="tx2"/>
              </a:solidFill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58D86F4-C285-DC4E-7469-B82BA8166356}"/>
              </a:ext>
            </a:extLst>
          </p:cNvPr>
          <p:cNvSpPr/>
          <p:nvPr/>
        </p:nvSpPr>
        <p:spPr>
          <a:xfrm rot="5400000">
            <a:off x="6331045" y="905295"/>
            <a:ext cx="907127" cy="1894745"/>
          </a:xfrm>
          <a:prstGeom prst="rect">
            <a:avLst/>
          </a:prstGeom>
          <a:solidFill>
            <a:srgbClr val="C1E7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AU" sz="1100">
              <a:solidFill>
                <a:schemeClr val="tx2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87A6563-299A-E66F-D516-2B73B6B2F808}"/>
              </a:ext>
            </a:extLst>
          </p:cNvPr>
          <p:cNvSpPr/>
          <p:nvPr/>
        </p:nvSpPr>
        <p:spPr>
          <a:xfrm rot="5400000">
            <a:off x="6331046" y="1780701"/>
            <a:ext cx="907127" cy="1894745"/>
          </a:xfrm>
          <a:prstGeom prst="rect">
            <a:avLst/>
          </a:prstGeom>
          <a:solidFill>
            <a:srgbClr val="C1E7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AU" sz="1100">
              <a:solidFill>
                <a:schemeClr val="tx2"/>
              </a:solidFill>
            </a:endParaRPr>
          </a:p>
        </p:txBody>
      </p:sp>
      <p:pic>
        <p:nvPicPr>
          <p:cNvPr id="7" name="Picture 6" descr="A blue circle with black background&#10;&#10;AI-generated content may be incorrect.">
            <a:extLst>
              <a:ext uri="{FF2B5EF4-FFF2-40B4-BE49-F238E27FC236}">
                <a16:creationId xmlns:a16="http://schemas.microsoft.com/office/drawing/2014/main" id="{72368F0F-C8FE-A1E6-AB93-C6A539C16FB5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805161" y="1223904"/>
            <a:ext cx="1985210" cy="210121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A465B5E-D431-783E-BC8A-7E5F4BAA60DB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44718" y="1907610"/>
            <a:ext cx="2101689" cy="232056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B8338EE-3F3A-4D6C-77C0-AFE84FBBD39A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63142" y="4217328"/>
            <a:ext cx="2021427" cy="2149729"/>
          </a:xfrm>
          <a:prstGeom prst="rect">
            <a:avLst/>
          </a:prstGeom>
        </p:spPr>
      </p:pic>
      <p:sp>
        <p:nvSpPr>
          <p:cNvPr id="10" name="Freeform 9">
            <a:extLst>
              <a:ext uri="{FF2B5EF4-FFF2-40B4-BE49-F238E27FC236}">
                <a16:creationId xmlns:a16="http://schemas.microsoft.com/office/drawing/2014/main" id="{482229D2-5BEA-1CCD-14C5-C4F3788E8082}"/>
              </a:ext>
            </a:extLst>
          </p:cNvPr>
          <p:cNvSpPr>
            <a:spLocks noChangeAspect="1"/>
          </p:cNvSpPr>
          <p:nvPr/>
        </p:nvSpPr>
        <p:spPr>
          <a:xfrm>
            <a:off x="405598" y="1732882"/>
            <a:ext cx="2145096" cy="2467528"/>
          </a:xfrm>
          <a:custGeom>
            <a:avLst/>
            <a:gdLst>
              <a:gd name="connsiteX0" fmla="*/ 1016669 w 2057400"/>
              <a:gd name="connsiteY0" fmla="*/ 311542 h 2442410"/>
              <a:gd name="connsiteX1" fmla="*/ 144379 w 2057400"/>
              <a:gd name="connsiteY1" fmla="*/ 1231958 h 2442410"/>
              <a:gd name="connsiteX2" fmla="*/ 1016669 w 2057400"/>
              <a:gd name="connsiteY2" fmla="*/ 2152374 h 2442410"/>
              <a:gd name="connsiteX3" fmla="*/ 1888959 w 2057400"/>
              <a:gd name="connsiteY3" fmla="*/ 1231958 h 2442410"/>
              <a:gd name="connsiteX4" fmla="*/ 1016669 w 2057400"/>
              <a:gd name="connsiteY4" fmla="*/ 311542 h 2442410"/>
              <a:gd name="connsiteX5" fmla="*/ 0 w 2057400"/>
              <a:gd name="connsiteY5" fmla="*/ 0 h 2442410"/>
              <a:gd name="connsiteX6" fmla="*/ 2057400 w 2057400"/>
              <a:gd name="connsiteY6" fmla="*/ 0 h 2442410"/>
              <a:gd name="connsiteX7" fmla="*/ 2057400 w 2057400"/>
              <a:gd name="connsiteY7" fmla="*/ 2442410 h 2442410"/>
              <a:gd name="connsiteX8" fmla="*/ 0 w 2057400"/>
              <a:gd name="connsiteY8" fmla="*/ 2442410 h 24424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057400" h="2442410">
                <a:moveTo>
                  <a:pt x="1016669" y="311542"/>
                </a:moveTo>
                <a:cubicBezTo>
                  <a:pt x="534917" y="311542"/>
                  <a:pt x="144379" y="723626"/>
                  <a:pt x="144379" y="1231958"/>
                </a:cubicBezTo>
                <a:cubicBezTo>
                  <a:pt x="144379" y="1740290"/>
                  <a:pt x="534917" y="2152374"/>
                  <a:pt x="1016669" y="2152374"/>
                </a:cubicBezTo>
                <a:cubicBezTo>
                  <a:pt x="1498421" y="2152374"/>
                  <a:pt x="1888959" y="1740290"/>
                  <a:pt x="1888959" y="1231958"/>
                </a:cubicBezTo>
                <a:cubicBezTo>
                  <a:pt x="1888959" y="723626"/>
                  <a:pt x="1498421" y="311542"/>
                  <a:pt x="1016669" y="311542"/>
                </a:cubicBezTo>
                <a:close/>
                <a:moveTo>
                  <a:pt x="0" y="0"/>
                </a:moveTo>
                <a:lnTo>
                  <a:pt x="2057400" y="0"/>
                </a:lnTo>
                <a:lnTo>
                  <a:pt x="2057400" y="2442410"/>
                </a:lnTo>
                <a:lnTo>
                  <a:pt x="0" y="2442410"/>
                </a:lnTo>
                <a:close/>
              </a:path>
            </a:pathLst>
          </a:custGeom>
          <a:solidFill>
            <a:srgbClr val="FFFE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AU" sz="1100">
              <a:solidFill>
                <a:schemeClr val="tx2"/>
              </a:solidFill>
            </a:endParaRPr>
          </a:p>
        </p:txBody>
      </p:sp>
      <p:sp>
        <p:nvSpPr>
          <p:cNvPr id="11" name="Freeform 10">
            <a:extLst>
              <a:ext uri="{FF2B5EF4-FFF2-40B4-BE49-F238E27FC236}">
                <a16:creationId xmlns:a16="http://schemas.microsoft.com/office/drawing/2014/main" id="{54BC3C09-F51A-4D27-FA00-A62A9430141F}"/>
              </a:ext>
            </a:extLst>
          </p:cNvPr>
          <p:cNvSpPr>
            <a:spLocks noChangeAspect="1"/>
          </p:cNvSpPr>
          <p:nvPr/>
        </p:nvSpPr>
        <p:spPr>
          <a:xfrm>
            <a:off x="5725218" y="1040746"/>
            <a:ext cx="2145096" cy="2467528"/>
          </a:xfrm>
          <a:custGeom>
            <a:avLst/>
            <a:gdLst>
              <a:gd name="connsiteX0" fmla="*/ 1016669 w 2057400"/>
              <a:gd name="connsiteY0" fmla="*/ 311542 h 2442410"/>
              <a:gd name="connsiteX1" fmla="*/ 144379 w 2057400"/>
              <a:gd name="connsiteY1" fmla="*/ 1231958 h 2442410"/>
              <a:gd name="connsiteX2" fmla="*/ 1016669 w 2057400"/>
              <a:gd name="connsiteY2" fmla="*/ 2152374 h 2442410"/>
              <a:gd name="connsiteX3" fmla="*/ 1888959 w 2057400"/>
              <a:gd name="connsiteY3" fmla="*/ 1231958 h 2442410"/>
              <a:gd name="connsiteX4" fmla="*/ 1016669 w 2057400"/>
              <a:gd name="connsiteY4" fmla="*/ 311542 h 2442410"/>
              <a:gd name="connsiteX5" fmla="*/ 0 w 2057400"/>
              <a:gd name="connsiteY5" fmla="*/ 0 h 2442410"/>
              <a:gd name="connsiteX6" fmla="*/ 2057400 w 2057400"/>
              <a:gd name="connsiteY6" fmla="*/ 0 h 2442410"/>
              <a:gd name="connsiteX7" fmla="*/ 2057400 w 2057400"/>
              <a:gd name="connsiteY7" fmla="*/ 2442410 h 2442410"/>
              <a:gd name="connsiteX8" fmla="*/ 0 w 2057400"/>
              <a:gd name="connsiteY8" fmla="*/ 2442410 h 24424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057400" h="2442410">
                <a:moveTo>
                  <a:pt x="1016669" y="311542"/>
                </a:moveTo>
                <a:cubicBezTo>
                  <a:pt x="534917" y="311542"/>
                  <a:pt x="144379" y="723626"/>
                  <a:pt x="144379" y="1231958"/>
                </a:cubicBezTo>
                <a:cubicBezTo>
                  <a:pt x="144379" y="1740290"/>
                  <a:pt x="534917" y="2152374"/>
                  <a:pt x="1016669" y="2152374"/>
                </a:cubicBezTo>
                <a:cubicBezTo>
                  <a:pt x="1498421" y="2152374"/>
                  <a:pt x="1888959" y="1740290"/>
                  <a:pt x="1888959" y="1231958"/>
                </a:cubicBezTo>
                <a:cubicBezTo>
                  <a:pt x="1888959" y="723626"/>
                  <a:pt x="1498421" y="311542"/>
                  <a:pt x="1016669" y="311542"/>
                </a:cubicBezTo>
                <a:close/>
                <a:moveTo>
                  <a:pt x="0" y="0"/>
                </a:moveTo>
                <a:lnTo>
                  <a:pt x="2057400" y="0"/>
                </a:lnTo>
                <a:lnTo>
                  <a:pt x="2057400" y="2442410"/>
                </a:lnTo>
                <a:lnTo>
                  <a:pt x="0" y="2442410"/>
                </a:lnTo>
                <a:close/>
              </a:path>
            </a:pathLst>
          </a:custGeom>
          <a:solidFill>
            <a:srgbClr val="FFFE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AU" sz="1100">
              <a:solidFill>
                <a:schemeClr val="tx2"/>
              </a:solidFill>
            </a:endParaRPr>
          </a:p>
        </p:txBody>
      </p:sp>
      <p:sp>
        <p:nvSpPr>
          <p:cNvPr id="12" name="Freeform 11">
            <a:extLst>
              <a:ext uri="{FF2B5EF4-FFF2-40B4-BE49-F238E27FC236}">
                <a16:creationId xmlns:a16="http://schemas.microsoft.com/office/drawing/2014/main" id="{B64AC4F1-E94D-5038-3CF7-F47CDC33887D}"/>
              </a:ext>
            </a:extLst>
          </p:cNvPr>
          <p:cNvSpPr>
            <a:spLocks noChangeAspect="1"/>
          </p:cNvSpPr>
          <p:nvPr/>
        </p:nvSpPr>
        <p:spPr>
          <a:xfrm>
            <a:off x="401311" y="3970464"/>
            <a:ext cx="2145096" cy="2428260"/>
          </a:xfrm>
          <a:custGeom>
            <a:avLst/>
            <a:gdLst>
              <a:gd name="connsiteX0" fmla="*/ 1016669 w 2057400"/>
              <a:gd name="connsiteY0" fmla="*/ 311542 h 2442410"/>
              <a:gd name="connsiteX1" fmla="*/ 144379 w 2057400"/>
              <a:gd name="connsiteY1" fmla="*/ 1231958 h 2442410"/>
              <a:gd name="connsiteX2" fmla="*/ 1016669 w 2057400"/>
              <a:gd name="connsiteY2" fmla="*/ 2152374 h 2442410"/>
              <a:gd name="connsiteX3" fmla="*/ 1888959 w 2057400"/>
              <a:gd name="connsiteY3" fmla="*/ 1231958 h 2442410"/>
              <a:gd name="connsiteX4" fmla="*/ 1016669 w 2057400"/>
              <a:gd name="connsiteY4" fmla="*/ 311542 h 2442410"/>
              <a:gd name="connsiteX5" fmla="*/ 0 w 2057400"/>
              <a:gd name="connsiteY5" fmla="*/ 0 h 2442410"/>
              <a:gd name="connsiteX6" fmla="*/ 2057400 w 2057400"/>
              <a:gd name="connsiteY6" fmla="*/ 0 h 2442410"/>
              <a:gd name="connsiteX7" fmla="*/ 2057400 w 2057400"/>
              <a:gd name="connsiteY7" fmla="*/ 2442410 h 2442410"/>
              <a:gd name="connsiteX8" fmla="*/ 0 w 2057400"/>
              <a:gd name="connsiteY8" fmla="*/ 2442410 h 24424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057400" h="2442410">
                <a:moveTo>
                  <a:pt x="1016669" y="311542"/>
                </a:moveTo>
                <a:cubicBezTo>
                  <a:pt x="534917" y="311542"/>
                  <a:pt x="144379" y="723626"/>
                  <a:pt x="144379" y="1231958"/>
                </a:cubicBezTo>
                <a:cubicBezTo>
                  <a:pt x="144379" y="1740290"/>
                  <a:pt x="534917" y="2152374"/>
                  <a:pt x="1016669" y="2152374"/>
                </a:cubicBezTo>
                <a:cubicBezTo>
                  <a:pt x="1498421" y="2152374"/>
                  <a:pt x="1888959" y="1740290"/>
                  <a:pt x="1888959" y="1231958"/>
                </a:cubicBezTo>
                <a:cubicBezTo>
                  <a:pt x="1888959" y="723626"/>
                  <a:pt x="1498421" y="311542"/>
                  <a:pt x="1016669" y="311542"/>
                </a:cubicBezTo>
                <a:close/>
                <a:moveTo>
                  <a:pt x="0" y="0"/>
                </a:moveTo>
                <a:lnTo>
                  <a:pt x="2057400" y="0"/>
                </a:lnTo>
                <a:lnTo>
                  <a:pt x="2057400" y="2442410"/>
                </a:lnTo>
                <a:lnTo>
                  <a:pt x="0" y="2442410"/>
                </a:lnTo>
                <a:close/>
              </a:path>
            </a:pathLst>
          </a:custGeom>
          <a:solidFill>
            <a:srgbClr val="FFFE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AU" sz="1100">
              <a:solidFill>
                <a:schemeClr val="tx2"/>
              </a:solidFill>
            </a:endParaRP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4E5FDCB2-4DA9-CCB5-2C63-EE640A175B2D}"/>
              </a:ext>
            </a:extLst>
          </p:cNvPr>
          <p:cNvSpPr txBox="1">
            <a:spLocks/>
          </p:cNvSpPr>
          <p:nvPr/>
        </p:nvSpPr>
        <p:spPr>
          <a:xfrm>
            <a:off x="329184" y="1225296"/>
            <a:ext cx="4568622" cy="369332"/>
          </a:xfrm>
          <a:prstGeom prst="rect">
            <a:avLst/>
          </a:prstGeom>
        </p:spPr>
        <p:txBody>
          <a:bodyPr/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800" kern="1200">
                <a:solidFill>
                  <a:schemeClr val="bg2"/>
                </a:solidFill>
                <a:latin typeface="Calibri"/>
                <a:ea typeface="+mn-ea"/>
                <a:cs typeface="Calibri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400" kern="1200">
                <a:solidFill>
                  <a:schemeClr val="bg2"/>
                </a:solidFill>
                <a:latin typeface="Calibri"/>
                <a:ea typeface="+mn-ea"/>
                <a:cs typeface="Calibri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1200" kern="1200">
                <a:solidFill>
                  <a:schemeClr val="bg2"/>
                </a:solidFill>
                <a:latin typeface="Calibri"/>
                <a:ea typeface="+mn-ea"/>
                <a:cs typeface="Calibri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000" kern="1200">
                <a:solidFill>
                  <a:schemeClr val="bg2"/>
                </a:solidFill>
                <a:latin typeface="Calibri"/>
                <a:ea typeface="+mn-ea"/>
                <a:cs typeface="Calibri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000" kern="1200">
                <a:solidFill>
                  <a:schemeClr val="bg2"/>
                </a:solidFill>
                <a:latin typeface="Calibri"/>
                <a:ea typeface="+mn-ea"/>
                <a:cs typeface="Calibri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i="0">
                <a:solidFill>
                  <a:srgbClr val="000000"/>
                </a:solidFill>
              </a:rPr>
              <a:t>How well did you: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D579C39C-325D-3772-E944-AC214401EA71}"/>
              </a:ext>
            </a:extLst>
          </p:cNvPr>
          <p:cNvSpPr txBox="1">
            <a:spLocks/>
          </p:cNvSpPr>
          <p:nvPr/>
        </p:nvSpPr>
        <p:spPr>
          <a:xfrm>
            <a:off x="2725635" y="4892659"/>
            <a:ext cx="5576153" cy="73866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b="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400" kern="1200">
                <a:solidFill>
                  <a:schemeClr val="bg2"/>
                </a:solidFill>
                <a:latin typeface="Calibri"/>
                <a:ea typeface="+mn-ea"/>
                <a:cs typeface="Calibri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1200" kern="1200">
                <a:solidFill>
                  <a:schemeClr val="bg2"/>
                </a:solidFill>
                <a:latin typeface="Calibri"/>
                <a:ea typeface="+mn-ea"/>
                <a:cs typeface="Calibri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000" kern="1200">
                <a:solidFill>
                  <a:schemeClr val="bg2"/>
                </a:solidFill>
                <a:latin typeface="Calibri"/>
                <a:ea typeface="+mn-ea"/>
                <a:cs typeface="Calibri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000" kern="1200">
                <a:solidFill>
                  <a:schemeClr val="bg2"/>
                </a:solidFill>
                <a:latin typeface="Calibri"/>
                <a:ea typeface="+mn-ea"/>
                <a:cs typeface="Calibri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000000"/>
              </a:buClr>
            </a:pPr>
            <a:r>
              <a:rPr lang="en-US" b="1" i="0">
                <a:solidFill>
                  <a:srgbClr val="000000"/>
                </a:solidFill>
              </a:rPr>
              <a:t>use </a:t>
            </a:r>
            <a:r>
              <a:rPr lang="en-US" i="0">
                <a:solidFill>
                  <a:srgbClr val="000000"/>
                </a:solidFill>
              </a:rPr>
              <a:t>the scale to decide when to use a calming strategy?</a:t>
            </a:r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7BFED4FB-15F3-40E8-9F3C-3B03B6274881}"/>
              </a:ext>
            </a:extLst>
          </p:cNvPr>
          <p:cNvSpPr txBox="1">
            <a:spLocks/>
          </p:cNvSpPr>
          <p:nvPr/>
        </p:nvSpPr>
        <p:spPr>
          <a:xfrm>
            <a:off x="2714885" y="2644725"/>
            <a:ext cx="3025459" cy="73866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b="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400" kern="1200">
                <a:solidFill>
                  <a:schemeClr val="bg2"/>
                </a:solidFill>
                <a:latin typeface="Calibri"/>
                <a:ea typeface="+mn-ea"/>
                <a:cs typeface="Calibri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1200" kern="1200">
                <a:solidFill>
                  <a:schemeClr val="bg2"/>
                </a:solidFill>
                <a:latin typeface="Calibri"/>
                <a:ea typeface="+mn-ea"/>
                <a:cs typeface="Calibri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000" kern="1200">
                <a:solidFill>
                  <a:schemeClr val="bg2"/>
                </a:solidFill>
                <a:latin typeface="Calibri"/>
                <a:ea typeface="+mn-ea"/>
                <a:cs typeface="Calibri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000" kern="1200">
                <a:solidFill>
                  <a:schemeClr val="bg2"/>
                </a:solidFill>
                <a:latin typeface="Calibri"/>
                <a:ea typeface="+mn-ea"/>
                <a:cs typeface="Calibri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000000"/>
              </a:buClr>
            </a:pPr>
            <a:r>
              <a:rPr lang="en-US" b="1" i="0">
                <a:solidFill>
                  <a:srgbClr val="000000"/>
                </a:solidFill>
              </a:rPr>
              <a:t>rate </a:t>
            </a:r>
            <a:r>
              <a:rPr lang="en-US" i="0">
                <a:solidFill>
                  <a:srgbClr val="000000"/>
                </a:solidFill>
                <a:ea typeface="Calibri"/>
              </a:rPr>
              <a:t>your emotions using a scale</a:t>
            </a:r>
            <a:endParaRPr lang="en-US" i="0">
              <a:solidFill>
                <a:srgbClr val="000000"/>
              </a:solidFill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95DDD257-2FF4-AD27-3F9D-095D94A3410A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4205"/>
          <a:stretch>
            <a:fillRect/>
          </a:stretch>
        </p:blipFill>
        <p:spPr>
          <a:xfrm rot="20659453">
            <a:off x="6215250" y="-444103"/>
            <a:ext cx="5857498" cy="3346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44399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695 -0.00046 L 0.00695 -0.00023 C 0.00226 0.00093 -0.00243 0.00255 -0.00694 0.0037 C -0.00902 0.00417 0.00105 0.00301 -0.00086 0.00162 C -0.00451 -0.00093 -0.00902 0.00023 -0.01319 -0.00046 L 0.0007 -0.00648 L 0.00539 -0.00856 L 0.0099 -0.01065 C -0.00434 -0.01134 -0.01875 -0.01088 -0.03316 -0.01273 C -0.0368 -0.01319 -0.02586 -0.01389 -0.02239 -0.01481 C -0.02031 -0.01528 -0.01823 -0.0162 -0.01614 -0.0169 C -0.01371 -0.01759 -0.01111 -0.01782 -0.0085 -0.01875 C -0.0059 -0.01991 -0.00347 -0.02176 -0.00086 -0.02292 C 0.00122 -0.02384 0.0033 -0.02431 0.00539 -0.025 C 0.02084 -0.03079 -0.00312 -0.02268 0.01615 -0.02917 C 0.01042 -0.02986 0.00486 -0.03009 -0.00086 -0.03125 C -0.00295 -0.03148 -0.00798 -0.03079 -0.00694 -0.0331 C -0.00573 -0.03634 -0.00191 -0.03449 0.0007 -0.03518 C -0.00468 -0.03773 -0.01059 -0.04051 -0.01614 -0.04143 C -0.03107 -0.04398 -0.02448 -0.04236 -0.03628 -0.0456 C -0.02309 -0.05139 -0.03489 -0.04676 -0.00538 -0.04954 C -0.00034 -0.05023 0.00486 -0.05093 0.0099 -0.05162 L -0.00382 -0.0537 C -0.01423 -0.05509 -0.02187 -0.05486 -0.03159 -0.05787 C -0.03316 -0.05833 -0.03472 -0.05926 -0.03628 -0.05995 C -0.03159 -0.06134 -0.02691 -0.0625 -0.02239 -0.06389 C -0.01875 -0.06528 -0.01527 -0.06736 -0.01163 -0.06806 C -0.00555 -0.06944 0.01302 -0.07014 0.00695 -0.07014 C -0.01562 -0.07014 -0.03819 -0.06806 -0.06076 -0.06806 C -0.07413 -0.06806 -0.0342 -0.06944 -0.02083 -0.07014 L 0.02223 -0.07616 C 0.02587 -0.07685 0.03664 -0.07824 0.03299 -0.07824 C 0.0191 -0.07824 0.02414 -0.07569 0.01302 -0.07431 C 0.00591 -0.07315 -0.00139 -0.07292 -0.0085 -0.07222 L -0.02691 -0.07014 C -0.02951 -0.06944 -0.04201 -0.06597 -0.04392 -0.06597 C -0.046 -0.06597 -0.03975 -0.06759 -0.03767 -0.06806 C -0.03368 -0.06898 -0.02951 -0.06921 -0.02552 -0.07014 C -0.02031 -0.0713 -0.0151 -0.07268 -0.01007 -0.07431 C -0.00086 -0.07685 0.00834 -0.08032 0.01771 -0.08241 C 0.02066 -0.0831 0.03004 -0.08449 0.02691 -0.08449 C 0.01667 -0.08449 0.00643 -0.0831 -0.00382 -0.08241 L -0.02847 -0.08032 L -0.05937 -0.07824 C -0.05225 -0.08148 -0.05538 -0.08056 -0.04548 -0.08241 L -0.02395 -0.08657 C -0.01979 -0.08727 -0.01562 -0.08773 -0.01163 -0.08866 C -0.00902 -0.08912 -0.00121 -0.09051 -0.00382 -0.09051 C -0.00798 -0.09051 -0.01215 -0.08935 -0.01614 -0.08866 C -0.0658 -0.09167 -0.05243 -0.08935 -0.02239 -0.09259 C -0.01788 -0.09329 -0.00347 -0.09676 0.0007 -0.09676 C 0.00278 -0.09676 -0.0033 -0.09514 -0.00538 -0.09468 C -0.01215 -0.09375 -0.01875 -0.09306 -0.02552 -0.09259 C -0.03871 -0.09167 -0.07882 -0.09051 -0.06545 -0.09051 C -0.03576 -0.09051 -0.0059 -0.0919 0.02379 -0.09259 C 0.00556 -0.09167 -0.05312 -0.08796 -0.06545 -0.08866 C -0.06927 -0.08866 -0.05833 -0.09213 -0.05468 -0.09259 C -0.03784 -0.09537 -0.02083 -0.09653 -0.00382 -0.09884 L 0.01146 -0.10093 C 0.03299 -0.10903 0.0198 -0.10301 -0.00243 -0.10301 C -0.00902 -0.10301 -0.01562 -0.1044 -0.02239 -0.10486 C 0.0349 -0.11875 -0.04809 -0.09954 0.01302 -0.11111 C 0.01771 -0.11204 0.02223 -0.11412 0.02691 -0.11528 C 0.03091 -0.1162 0.04341 -0.11736 0.03924 -0.11736 C 0.03351 -0.11736 0.02795 -0.11597 0.02223 -0.11528 C 0.00782 -0.11597 -0.00642 -0.1162 -0.02083 -0.11736 C -0.02448 -0.11759 -0.02795 -0.11921 -0.03159 -0.11921 C -0.03316 -0.11921 -0.02864 -0.11782 -0.02691 -0.11736 C -0.02448 -0.11643 -0.02187 -0.11551 -0.01927 -0.11528 C -0.00191 -0.11412 0.03299 -0.11319 0.03299 -0.11296 " pathEditMode="relative" rAng="0" ptsTypes="AAAAAAAAAAAAAAAAAAAAAAAAAAAAAAAAAAAAAAAAAAAAAAAAAAAAAAAAAAAAAAAAAAAAAA">
                                      <p:cBhvr>
                                        <p:cTn id="9" dur="4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18" y="-574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4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299 -0.11297 L 0.03299 -0.1125 C 0.0283 -0.11204 0.02379 -0.11042 0.0191 -0.11042 C 0.0165 -0.11042 0.01407 -0.1125 0.01146 -0.11297 C 0.00434 -0.11412 -0.00295 -0.11436 -0.01007 -0.11482 C -0.02448 -0.11574 -0.03889 -0.11644 -0.05312 -0.1169 C -0.05121 -0.11783 -0.04913 -0.11829 -0.04705 -0.11899 C -0.04444 -0.11991 -0.04184 -0.12014 -0.03941 -0.1213 C -0.03576 -0.12246 -0.03229 -0.12431 -0.02864 -0.12547 C -0.025 -0.12616 -0.02135 -0.12662 -0.01788 -0.12732 C -0.01475 -0.12801 -0.01163 -0.12848 -0.0085 -0.1294 C -0.00607 -0.1301 -0.00347 -0.13079 -0.00086 -0.13149 C 0.0033 -0.13241 0.0073 -0.13287 0.01146 -0.13357 C 0.0165 -0.13287 0.02188 -0.13311 0.02691 -0.13149 C 0.02848 -0.13079 0.02379 -0.12963 0.02223 -0.1294 C 0.01667 -0.12848 0.01094 -0.12801 0.00521 -0.12732 C -0.01788 -0.12801 -0.0408 -0.1294 -0.06389 -0.1294 C -0.06666 -0.1294 -0.07048 -0.13056 -0.0717 -0.12732 C -0.07257 -0.125 -0.06753 -0.12593 -0.06545 -0.12547 C -0.06302 -0.12454 -0.06041 -0.12385 -0.05781 -0.12338 C -0.05573 -0.12246 -0.05364 -0.12153 -0.05173 -0.1213 C -0.04652 -0.11991 -0.04149 -0.11806 -0.03628 -0.1169 C -0.03159 -0.11598 -0.02708 -0.11551 -0.02239 -0.11482 L -0.01007 -0.11297 C 0.00521 -0.11343 0.02118 -0.10996 0.03611 -0.11482 C 0.0415 -0.11667 0.02535 -0.11899 0.02066 -0.12338 C 0.0191 -0.12477 0.01771 -0.12616 0.01615 -0.12732 C 0.01355 -0.12917 0.00764 -0.13056 0.00521 -0.13149 C -0.01007 -0.13727 0.01945 -0.1301 -0.02083 -0.13797 L -0.03159 -0.13982 C -0.01475 -0.14051 0.00226 -0.14051 0.0191 -0.1419 C 0.0217 -0.1419 0.02431 -0.14329 0.02691 -0.14399 C 0.03091 -0.14491 0.03507 -0.14514 0.03924 -0.14607 C 0.03039 -0.14653 0.0217 -0.14723 0.01302 -0.14792 C 0.00938 -0.14862 0.00591 -0.14977 0.00226 -0.15 C -0.00399 -0.15116 -0.01007 -0.15162 -0.01632 -0.15232 C -0.03628 -0.15764 -0.02639 -0.15556 -0.04548 -0.15857 C -0.04757 -0.15903 -0.04965 -0.15996 -0.05173 -0.16042 C -0.05416 -0.16135 -0.05677 -0.16158 -0.05937 -0.1625 C -0.06093 -0.1632 -0.0625 -0.16412 -0.06389 -0.16459 C -0.05 -0.16667 -0.02986 -0.16991 -0.01788 -0.17107 L 0.00677 -0.17292 C -0.03437 -0.1757 -0.01145 -0.17269 -0.03472 -0.17709 C -0.05017 -0.17963 -0.04253 -0.17778 -0.05312 -0.18125 C -0.04566 -0.1838 -0.03975 -0.18588 -0.03159 -0.1875 C -0.02274 -0.18936 0.00313 -0.19098 0.0099 -0.19167 C -0.00955 -0.19676 -0.00034 -0.19491 -0.01788 -0.19769 C -0.02708 -0.20093 -0.02187 -0.19885 -0.03316 -0.20417 L -0.03784 -0.20625 C -0.02864 -0.20695 -0.01927 -0.20695 -0.01007 -0.20811 C -0.00694 -0.20857 -0.00399 -0.20973 -0.00086 -0.21019 C 0.01094 -0.21227 0.01441 -0.21158 0.02535 -0.21436 C 0.02743 -0.21482 0.02934 -0.21574 0.03143 -0.21667 L -0.0085 -0.21875 C -0.01875 -0.21922 -0.02777 -0.22107 -0.03784 -0.22269 L -0.02239 -0.22477 C -0.01527 -0.2257 -0.00798 -0.225 -0.00086 -0.22686 C 0.0007 -0.22732 -0.00399 -0.22848 -0.00555 -0.22894 C -0.00798 -0.22963 -0.01059 -0.23033 -0.01319 -0.23079 C -0.01163 -0.23172 -0.01007 -0.23241 -0.0085 -0.23311 C -0.00659 -0.2338 -0.0033 -0.23264 -0.00243 -0.23519 C -0.00173 -0.23704 -0.00538 -0.23658 -0.00694 -0.23727 C -0.00902 -0.23774 -0.01111 -0.23889 -0.01319 -0.23889 C -0.01475 -0.23889 -0.0085 -0.23727 -0.0085 -0.23704 " pathEditMode="relative" rAng="0" ptsTypes="AAAAAAAAAAAAAAAAAAAAAAAAAAAAAAAAAAAAAAAAAAAAAAAAAAAAAAAAAAAAAAAA">
                                      <p:cBhvr>
                                        <p:cTn id="16" dur="3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931" y="-618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3" dur="2000" fill="hold"/>
                                        <p:tgtEl>
                                          <p:spTgt spid="1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2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  <p:bldP spid="19" grpId="0" animBg="1"/>
      <p:bldP spid="19" grpId="1" animBg="1"/>
      <p:bldP spid="5" grpId="0" animBg="1"/>
      <p:bldP spid="5" grpId="1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C3E3EB4-2F60-26FC-0A9D-386E0FE9CD5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25712" y="1225087"/>
            <a:ext cx="8247888" cy="830997"/>
          </a:xfrm>
        </p:spPr>
        <p:txBody>
          <a:bodyPr/>
          <a:lstStyle/>
          <a:p>
            <a:r>
              <a:rPr lang="en-US"/>
              <a:t>In the next lesson, we will learn how to use </a:t>
            </a:r>
            <a:r>
              <a:rPr lang="en-US" err="1"/>
              <a:t>visualisation</a:t>
            </a:r>
            <a:r>
              <a:rPr lang="en-US"/>
              <a:t> to feel calm and ready before we act.</a:t>
            </a:r>
          </a:p>
        </p:txBody>
      </p:sp>
      <p:pic>
        <p:nvPicPr>
          <p:cNvPr id="2" name="Picture Placeholder 6">
            <a:extLst>
              <a:ext uri="{FF2B5EF4-FFF2-40B4-BE49-F238E27FC236}">
                <a16:creationId xmlns:a16="http://schemas.microsoft.com/office/drawing/2014/main" id="{592A8F30-97BF-547D-7787-47E00948348E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95206" y="2056084"/>
            <a:ext cx="5753588" cy="4264983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80994141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03086350"/>
      </p:ext>
    </p:extLst>
  </p:cSld>
  <p:clrMapOvr>
    <a:masterClrMapping/>
  </p:clrMapOvr>
</p:sld>
</file>

<file path=ppt/theme/theme1.xml><?xml version="1.0" encoding="utf-8"?>
<a:theme xmlns:a="http://schemas.openxmlformats.org/drawingml/2006/main" name="GGSA_CharacterDev_PPT_Theme">
  <a:themeElements>
    <a:clrScheme name="GGSA">
      <a:dk1>
        <a:srgbClr val="717171"/>
      </a:dk1>
      <a:lt1>
        <a:srgbClr val="FFFFFF"/>
      </a:lt1>
      <a:dk2>
        <a:srgbClr val="0092A3"/>
      </a:dk2>
      <a:lt2>
        <a:srgbClr val="FEFAF2"/>
      </a:lt2>
      <a:accent1>
        <a:srgbClr val="177F99"/>
      </a:accent1>
      <a:accent2>
        <a:srgbClr val="7FC7CF"/>
      </a:accent2>
      <a:accent3>
        <a:srgbClr val="D9EEEB"/>
      </a:accent3>
      <a:accent4>
        <a:srgbClr val="F89D29"/>
      </a:accent4>
      <a:accent5>
        <a:srgbClr val="FDB619"/>
      </a:accent5>
      <a:accent6>
        <a:srgbClr val="FFE8B3"/>
      </a:accent6>
      <a:hlink>
        <a:srgbClr val="0000FF"/>
      </a:hlink>
      <a:folHlink>
        <a:srgbClr val="800080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/>
        </a:solidFill>
        <a:ln>
          <a:solidFill>
            <a:schemeClr val="tx2">
              <a:lumMod val="75000"/>
            </a:schemeClr>
          </a:solidFill>
        </a:ln>
      </a:spPr>
      <a:bodyPr anchor="ctr"/>
      <a:lstStyle>
        <a:defPPr algn="r">
          <a:defRPr sz="1100" dirty="0" smtClean="0">
            <a:solidFill>
              <a:schemeClr val="tx2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  <a:ln>
          <a:noFill/>
        </a:ln>
      </a:spPr>
      <a:bodyPr wrap="square" rtlCol="0">
        <a:noAutofit/>
      </a:bodyPr>
      <a:lstStyle>
        <a:defPPr>
          <a:spcBef>
            <a:spcPts val="672"/>
          </a:spcBef>
          <a:defRPr sz="2800" i="0" dirty="0" smtClean="0">
            <a:solidFill>
              <a:schemeClr val="tx1"/>
            </a:solidFill>
            <a:latin typeface="Calibri"/>
            <a:cs typeface="Calibri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CHADEV Y4-5 Lesson Template V3 20240419" id="{A58A2304-82A1-614A-A59A-248C8DBCCD86}" vid="{9F2DC27F-1A0B-D946-99EB-CDA5B157DAA9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3EF7453D4541F4C94DB1D6331E0719E" ma:contentTypeVersion="19" ma:contentTypeDescription="Create a new document." ma:contentTypeScope="" ma:versionID="2f2461598377cc1d69122c1f23337d5e">
  <xsd:schema xmlns:xsd="http://www.w3.org/2001/XMLSchema" xmlns:xs="http://www.w3.org/2001/XMLSchema" xmlns:p="http://schemas.microsoft.com/office/2006/metadata/properties" xmlns:ns2="d63ea73a-d7e6-4e3a-bf41-d78273581467" xmlns:ns3="f315eb64-a02b-4bd5-a84c-38ab918c4ccd" xmlns:ns4="http://schemas.microsoft.com/sharepoint/v3/fields" targetNamespace="http://schemas.microsoft.com/office/2006/metadata/properties" ma:root="true" ma:fieldsID="6701f24062e837f14f86cc189893d0b6" ns2:_="" ns3:_="" ns4:_="">
    <xsd:import namespace="d63ea73a-d7e6-4e3a-bf41-d78273581467"/>
    <xsd:import namespace="f315eb64-a02b-4bd5-a84c-38ab918c4ccd"/>
    <xsd:import namespace="http://schemas.microsoft.com/sharepoint/v3/fields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2:_Flow_SignoffStatus" minOccurs="0"/>
                <xsd:element ref="ns3:SharedWithUsers" minOccurs="0"/>
                <xsd:element ref="ns3:SharedWithDetails" minOccurs="0"/>
                <xsd:element ref="ns4:_Revision" minOccurs="0"/>
                <xsd:element ref="ns2:Review_x0020_History" minOccurs="0"/>
                <xsd:element ref="ns2:MediaServiceObjectDetectorVersions" minOccurs="0"/>
                <xsd:element ref="ns3:_dlc_DocId" minOccurs="0"/>
                <xsd:element ref="ns3:_dlc_DocIdUrl" minOccurs="0"/>
                <xsd:element ref="ns3:_dlc_DocIdPersistId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63ea73a-d7e6-4e3a-bf41-d7827358146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23a52850-eb8e-4fa7-a03f-de41acfdcd0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indexed="true" ma:internalName="MediaServiceLocation" ma:readOnly="true">
      <xsd:simpleType>
        <xsd:restriction base="dms:Text"/>
      </xsd:simpleType>
    </xsd:element>
    <xsd:element name="_Flow_SignoffStatus" ma:index="19" nillable="true" ma:displayName="Sign-off status" ma:internalName="Sign_x002d_off_x0020_status">
      <xsd:simpleType>
        <xsd:restriction base="dms:Text"/>
      </xsd:simpleType>
    </xsd:element>
    <xsd:element name="Review_x0020_History" ma:index="23" nillable="true" ma:displayName="Review History" ma:description="Provides a link to view all previous audits on the file in the Document Management system" ma:internalName="Review_x0020_History">
      <xsd:simpleType>
        <xsd:restriction base="dms:Text">
          <xsd:maxLength value="255"/>
        </xsd:restriction>
      </xsd:simple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8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9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315eb64-a02b-4bd5-a84c-38ab918c4ccd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020cdfe1-95c5-49e3-a8d4-f4154b7228ba}" ma:internalName="TaxCatchAll" ma:showField="CatchAllData" ma:web="f315eb64-a02b-4bd5-a84c-38ab918c4cc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_dlc_DocId" ma:index="25" nillable="true" ma:displayName="Document ID Value" ma:description="The value of the document ID assigned to this item." ma:indexed="true" ma:internalName="_dlc_DocId" ma:readOnly="true">
      <xsd:simpleType>
        <xsd:restriction base="dms:Text"/>
      </xsd:simpleType>
    </xsd:element>
    <xsd:element name="_dlc_DocIdUrl" ma:index="26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27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/fields" elementFormDefault="qualified">
    <xsd:import namespace="http://schemas.microsoft.com/office/2006/documentManagement/types"/>
    <xsd:import namespace="http://schemas.microsoft.com/office/infopath/2007/PartnerControls"/>
    <xsd:element name="_Revision" ma:index="22" nillable="true" ma:displayName="Revision" ma:internalName="_Revision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>
    <TaxCatchAll xmlns="f315eb64-a02b-4bd5-a84c-38ab918c4ccd" xsi:nil="true"/>
    <lcf76f155ced4ddcb4097134ff3c332f xmlns="d63ea73a-d7e6-4e3a-bf41-d78273581467">
      <Terms xmlns="http://schemas.microsoft.com/office/infopath/2007/PartnerControls"/>
    </lcf76f155ced4ddcb4097134ff3c332f>
    <MediaLengthInSeconds xmlns="d63ea73a-d7e6-4e3a-bf41-d78273581467" xsi:nil="true"/>
    <SharedWithUsers xmlns="f315eb64-a02b-4bd5-a84c-38ab918c4ccd">
      <UserInfo>
        <DisplayName>Thom Butler</DisplayName>
        <AccountId>736</AccountId>
        <AccountType/>
      </UserInfo>
    </SharedWithUsers>
    <_dlc_DocId xmlns="f315eb64-a02b-4bd5-a84c-38ab918c4ccd">3KN27SNVY5CS-90160594-429465</_dlc_DocId>
    <_dlc_DocIdUrl xmlns="f315eb64-a02b-4bd5-a84c-38ab918c4ccd">
      <Url>https://ggsaus.sharepoint.com/sites/Curriculum/_layouts/15/DocIdRedir.aspx?ID=3KN27SNVY5CS-90160594-429465</Url>
      <Description>3KN27SNVY5CS-90160594-429465</Description>
    </_dlc_DocIdUrl>
    <_Flow_SignoffStatus xmlns="d63ea73a-d7e6-4e3a-bf41-d78273581467" xsi:nil="true"/>
    <_Revision xmlns="http://schemas.microsoft.com/sharepoint/v3/fields" xsi:nil="true"/>
    <Review_x0020_History xmlns="d63ea73a-d7e6-4e3a-bf41-d78273581467" xsi:nil="true"/>
    <_dlc_DocIdPersistId xmlns="f315eb64-a02b-4bd5-a84c-38ab918c4ccd">false</_dlc_DocIdPersistId>
  </documentManagement>
</p:properties>
</file>

<file path=customXml/item4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Props1.xml><?xml version="1.0" encoding="utf-8"?>
<ds:datastoreItem xmlns:ds="http://schemas.openxmlformats.org/officeDocument/2006/customXml" ds:itemID="{0C3AA14F-D9C4-4BA9-ADE8-CC9E3572349B}">
  <ds:schemaRefs>
    <ds:schemaRef ds:uri="d63ea73a-d7e6-4e3a-bf41-d78273581467"/>
    <ds:schemaRef ds:uri="f315eb64-a02b-4bd5-a84c-38ab918c4ccd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microsoft.com/sharepoint/v3/field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A126B2F9-9E5E-47F6-8BD5-9996CAB193A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CCA1584-9CA9-46D4-BE44-1AD376E0FB8E}">
  <ds:schemaRefs>
    <ds:schemaRef ds:uri="http://purl.org/dc/terms/"/>
    <ds:schemaRef ds:uri="http://purl.org/dc/elements/1.1/"/>
    <ds:schemaRef ds:uri="d63ea73a-d7e6-4e3a-bf41-d7827358146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schemas.microsoft.com/sharepoint/v3/fields"/>
    <ds:schemaRef ds:uri="f315eb64-a02b-4bd5-a84c-38ab918c4ccd"/>
    <ds:schemaRef ds:uri="http://schemas.microsoft.com/office/2006/metadata/properties"/>
    <ds:schemaRef ds:uri="http://www.w3.org/XML/1998/namespace"/>
    <ds:schemaRef ds:uri="http://purl.org/dc/dcmitype/"/>
  </ds:schemaRefs>
</ds:datastoreItem>
</file>

<file path=customXml/itemProps4.xml><?xml version="1.0" encoding="utf-8"?>
<ds:datastoreItem xmlns:ds="http://schemas.openxmlformats.org/officeDocument/2006/customXml" ds:itemID="{EB5A8FAF-581A-4C97-9ADF-CC73324A2D10}">
  <ds:schemaRefs>
    <ds:schemaRef ds:uri="http://schemas.microsoft.com/sharepoint/events"/>
  </ds:schemaRefs>
</ds:datastoreItem>
</file>

<file path=docMetadata/LabelInfo.xml><?xml version="1.0" encoding="utf-8"?>
<clbl:labelList xmlns:clbl="http://schemas.microsoft.com/office/2020/mipLabelMetadata">
  <clbl:label id="{9244ecb8-16fe-4c0f-8e27-d1c8d10e61bf}" enabled="0" method="" siteId="{9244ecb8-16fe-4c0f-8e27-d1c8d10e61bf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CHADEV Year 4 Lesson Template V3 20240419</Template>
  <TotalTime>14</TotalTime>
  <Words>506</Words>
  <Application>Microsoft Macintosh PowerPoint</Application>
  <PresentationFormat>On-screen Show (4:3)</PresentationFormat>
  <Paragraphs>75</Paragraphs>
  <Slides>22</Slides>
  <Notes>21</Notes>
  <HiddenSlides>0</HiddenSlides>
  <MMClips>7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33" baseType="lpstr">
      <vt:lpstr>Dreaming Outloud Pro</vt:lpstr>
      <vt:lpstr>Arial</vt:lpstr>
      <vt:lpstr>Calibri</vt:lpstr>
      <vt:lpstr>American Typewriter</vt:lpstr>
      <vt:lpstr>Copperplate</vt:lpstr>
      <vt:lpstr>Calibri (MS) Bold</vt:lpstr>
      <vt:lpstr>Times New Roman</vt:lpstr>
      <vt:lpstr>Calibr</vt:lpstr>
      <vt:lpstr>Edu QLD Beginner</vt:lpstr>
      <vt:lpstr>Gotham-Book</vt:lpstr>
      <vt:lpstr>GGSA_CharacterDev_PPT_Theme</vt:lpstr>
      <vt:lpstr>Listening To My Feelings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44</dc:title>
  <dc:subject>Parenting</dc:subject>
  <dc:creator>Mahmoud Diaa</dc:creator>
  <cp:keywords>Parenting</cp:keywords>
  <cp:lastModifiedBy>Sarah Khan</cp:lastModifiedBy>
  <cp:revision>2</cp:revision>
  <cp:lastPrinted>2021-04-07T01:54:21Z</cp:lastPrinted>
  <dcterms:created xsi:type="dcterms:W3CDTF">2024-04-29T10:07:44Z</dcterms:created>
  <dcterms:modified xsi:type="dcterms:W3CDTF">2026-03-20T04:41:07Z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0x01010023EF7453D4541F4C94DB1D6331E0719E</vt:lpwstr>
  </property>
  <property fmtid="{D5CDD505-2E9C-101B-9397-08002B2CF9AE}" pid="3" name="Order">
    <vt:r8>6578600</vt:r8>
  </property>
  <property fmtid="{D5CDD505-2E9C-101B-9397-08002B2CF9AE}" pid="4" name="dcProductDevelopment">
    <vt:bool>false</vt:bool>
  </property>
  <property fmtid="{D5CDD505-2E9C-101B-9397-08002B2CF9AE}" pid="5" name="dcInternalEvaluationLibrary">
    <vt:bool>false</vt:bool>
  </property>
  <property fmtid="{D5CDD505-2E9C-101B-9397-08002B2CF9AE}" pid="6" name="dcMarketingServices">
    <vt:bool>false</vt:bool>
  </property>
  <property fmtid="{D5CDD505-2E9C-101B-9397-08002B2CF9AE}" pid="7" name="dcIntranet">
    <vt:bool>false</vt:bool>
  </property>
  <property fmtid="{D5CDD505-2E9C-101B-9397-08002B2CF9AE}" pid="8" name="dcExternalEvaluationLibrary">
    <vt:bool>false</vt:bool>
  </property>
  <property fmtid="{D5CDD505-2E9C-101B-9397-08002B2CF9AE}" pid="9" name="dcSchoolsAllStaff">
    <vt:bool>false</vt:bool>
  </property>
  <property fmtid="{D5CDD505-2E9C-101B-9397-08002B2CF9AE}" pid="10" name="dcDirectors">
    <vt:bool>false</vt:bool>
  </property>
  <property fmtid="{D5CDD505-2E9C-101B-9397-08002B2CF9AE}" pid="11" name="dcGreatTeachingPortal">
    <vt:bool>false</vt:bool>
  </property>
  <property fmtid="{D5CDD505-2E9C-101B-9397-08002B2CF9AE}" pid="12" name="dcBrochureStand">
    <vt:bool>false</vt:bool>
  </property>
  <property fmtid="{D5CDD505-2E9C-101B-9397-08002B2CF9AE}" pid="13" name="dcSchoolPrincipals">
    <vt:bool>false</vt:bool>
  </property>
  <property fmtid="{D5CDD505-2E9C-101B-9397-08002B2CF9AE}" pid="14" name="dcWebsite">
    <vt:bool>false</vt:bool>
  </property>
  <property fmtid="{D5CDD505-2E9C-101B-9397-08002B2CF9AE}" pid="15" name="dcDigitalDatabase">
    <vt:bool>false</vt:bool>
  </property>
  <property fmtid="{D5CDD505-2E9C-101B-9397-08002B2CF9AE}" pid="16" name="dcProductFolders">
    <vt:bool>false</vt:bool>
  </property>
  <property fmtid="{D5CDD505-2E9C-101B-9397-08002B2CF9AE}" pid="17" name="dcCEOSocialMedia">
    <vt:bool>false</vt:bool>
  </property>
  <property fmtid="{D5CDD505-2E9C-101B-9397-08002B2CF9AE}" pid="18" name="dcBusinessServices">
    <vt:bool>false</vt:bool>
  </property>
  <property fmtid="{D5CDD505-2E9C-101B-9397-08002B2CF9AE}" pid="19" name="dcInfoHub">
    <vt:bool>false</vt:bool>
  </property>
  <property fmtid="{D5CDD505-2E9C-101B-9397-08002B2CF9AE}" pid="20" name="dcManagement">
    <vt:bool>false</vt:bool>
  </property>
  <property fmtid="{D5CDD505-2E9C-101B-9397-08002B2CF9AE}" pid="21" name="dcSchoolPartnerships">
    <vt:bool>false</vt:bool>
  </property>
  <property fmtid="{D5CDD505-2E9C-101B-9397-08002B2CF9AE}" pid="22" name="dcCurriculumResourceLibrary">
    <vt:bool>false</vt:bool>
  </property>
  <property fmtid="{D5CDD505-2E9C-101B-9397-08002B2CF9AE}" pid="23" name="dcAllGGSAStaff">
    <vt:bool>false</vt:bool>
  </property>
  <property fmtid="{D5CDD505-2E9C-101B-9397-08002B2CF9AE}" pid="24" name="dcSocialMedia">
    <vt:bool>false</vt:bool>
  </property>
  <property fmtid="{D5CDD505-2E9C-101B-9397-08002B2CF9AE}" pid="25" name="MediaServiceImageTags">
    <vt:lpwstr/>
  </property>
  <property fmtid="{D5CDD505-2E9C-101B-9397-08002B2CF9AE}" pid="26" name="xd_ProgID">
    <vt:lpwstr/>
  </property>
  <property fmtid="{D5CDD505-2E9C-101B-9397-08002B2CF9AE}" pid="27" name="_dlc_DocId">
    <vt:lpwstr>GGSAPD-1028343255-299314</vt:lpwstr>
  </property>
  <property fmtid="{D5CDD505-2E9C-101B-9397-08002B2CF9AE}" pid="28" name="_ColorHex">
    <vt:lpwstr/>
  </property>
  <property fmtid="{D5CDD505-2E9C-101B-9397-08002B2CF9AE}" pid="29" name="_Emoji">
    <vt:lpwstr/>
  </property>
  <property fmtid="{D5CDD505-2E9C-101B-9397-08002B2CF9AE}" pid="30" name="auditStatus">
    <vt:lpwstr>Created</vt:lpwstr>
  </property>
  <property fmtid="{D5CDD505-2E9C-101B-9397-08002B2CF9AE}" pid="31" name="ComplianceAssetId">
    <vt:lpwstr/>
  </property>
  <property fmtid="{D5CDD505-2E9C-101B-9397-08002B2CF9AE}" pid="32" name="TemplateUrl">
    <vt:lpwstr/>
  </property>
  <property fmtid="{D5CDD505-2E9C-101B-9397-08002B2CF9AE}" pid="33" name="Request">
    <vt:lpwstr>, </vt:lpwstr>
  </property>
  <property fmtid="{D5CDD505-2E9C-101B-9397-08002B2CF9AE}" pid="34" name="_ColorTag">
    <vt:lpwstr/>
  </property>
  <property fmtid="{D5CDD505-2E9C-101B-9397-08002B2CF9AE}" pid="35" name="_ExtendedDescription">
    <vt:lpwstr/>
  </property>
  <property fmtid="{D5CDD505-2E9C-101B-9397-08002B2CF9AE}" pid="36" name="TriggerFlowInfo">
    <vt:lpwstr/>
  </property>
  <property fmtid="{D5CDD505-2E9C-101B-9397-08002B2CF9AE}" pid="37" name="_dlc_DocIdUrl">
    <vt:lpwstr>https://ggsaus.sharepoint.com/sites/ProductDevelopment/_layouts/15/DocIdRedir.aspx?ID=GGSAPD-1028343255-299314, GGSAPD-1028343255-299314</vt:lpwstr>
  </property>
  <property fmtid="{D5CDD505-2E9C-101B-9397-08002B2CF9AE}" pid="38" name="xd_Signature">
    <vt:bool>false</vt:bool>
  </property>
  <property fmtid="{D5CDD505-2E9C-101B-9397-08002B2CF9AE}" pid="39" name="SharedWithUsers">
    <vt:lpwstr>5571;#Vanessa Leonhardt;#5694;#Jacqui Castorina</vt:lpwstr>
  </property>
  <property fmtid="{D5CDD505-2E9C-101B-9397-08002B2CF9AE}" pid="40" name="_dlc_DocIdItemGuid">
    <vt:lpwstr>9073d47f-2cf5-4caf-a040-03bbe2998271</vt:lpwstr>
  </property>
</Properties>
</file>