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6213" r:id="rId5"/>
  </p:sldMasterIdLst>
  <p:notesMasterIdLst>
    <p:notesMasterId r:id="rId24"/>
  </p:notesMasterIdLst>
  <p:handoutMasterIdLst>
    <p:handoutMasterId r:id="rId25"/>
  </p:handoutMasterIdLst>
  <p:sldIdLst>
    <p:sldId id="256" r:id="rId6"/>
    <p:sldId id="261" r:id="rId7"/>
    <p:sldId id="3831" r:id="rId8"/>
    <p:sldId id="285" r:id="rId9"/>
    <p:sldId id="3832" r:id="rId10"/>
    <p:sldId id="3834" r:id="rId11"/>
    <p:sldId id="1786" r:id="rId12"/>
    <p:sldId id="3823" r:id="rId13"/>
    <p:sldId id="3825" r:id="rId14"/>
    <p:sldId id="3822" r:id="rId15"/>
    <p:sldId id="3826" r:id="rId16"/>
    <p:sldId id="3835" r:id="rId17"/>
    <p:sldId id="3829" r:id="rId18"/>
    <p:sldId id="3836" r:id="rId19"/>
    <p:sldId id="275" r:id="rId20"/>
    <p:sldId id="1846" r:id="rId21"/>
    <p:sldId id="277" r:id="rId22"/>
    <p:sldId id="1783" r:id="rId23"/>
  </p:sldIdLst>
  <p:sldSz cx="9144000" cy="6858000" type="screen4x3"/>
  <p:notesSz cx="7019925" cy="9305925"/>
  <p:embeddedFontLst>
    <p:embeddedFont>
      <p:font typeface="Dreaming Outloud Pro" panose="03050502040302030504" pitchFamily="66" charset="77"/>
      <p:regular r:id="rId26"/>
      <p:italic r:id="rId27"/>
    </p:embeddedFont>
    <p:embeddedFont>
      <p:font typeface="Edu QLD Beginner" pitchFamily="2" charset="0"/>
      <p:regular r:id="rId28"/>
      <p:bold r:id="rId29"/>
    </p:embeddedFont>
    <p:embeddedFont>
      <p:font typeface="Gotham-Book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24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BEFD907-E8D3-4FEF-010B-B12E1FDB0339}" name="Gayle Oddy" initials="GO" userId="S::goddy@goodtogreatschools.org.au::61c9dd14-8266-4dbc-b27d-5a316dd0cb9a" providerId="AD"/>
  <p188:author id="{4CF1D125-CDAC-41BA-663D-FA2ED412B9D6}" name="Elizabeth Piaquadio" initials="" userId="S::epiaquadio@goodtogreatschools.org.au::52767243-7565-4b68-b9c1-5d2bede989b0" providerId="AD"/>
  <p188:author id="{C4288552-6D0E-8CC2-62D5-390F7A912CEC}" name="Abbas Kassem" initials="" userId="S::akassem@goodtogreatschools.org.au::b5422da9-d130-411e-8a14-2c174765e2f3" providerId="AD"/>
  <p188:author id="{AE13D573-072D-EE39-2DB1-24E329469973}" name="Juliana Beegan" initials="JB" userId="S::jbeegan@goodtogreatschools.org.au::4c05f302-eb34-4b48-a27e-a525affba11d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7EA"/>
    <a:srgbClr val="000000"/>
    <a:srgbClr val="EAC2BF"/>
    <a:srgbClr val="FFEBAB"/>
    <a:srgbClr val="EAC1BE"/>
    <a:srgbClr val="FFEAAB"/>
    <a:srgbClr val="FFFDF5"/>
    <a:srgbClr val="FFFEFA"/>
    <a:srgbClr val="FAFFFF"/>
    <a:srgbClr val="F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16"/>
    <p:restoredTop sz="35577"/>
  </p:normalViewPr>
  <p:slideViewPr>
    <p:cSldViewPr snapToGrid="0">
      <p:cViewPr varScale="1">
        <p:scale>
          <a:sx n="33" d="100"/>
          <a:sy n="33" d="100"/>
        </p:scale>
        <p:origin x="1936" y="200"/>
      </p:cViewPr>
      <p:guideLst>
        <p:guide orient="horz" pos="527"/>
        <p:guide pos="272"/>
        <p:guide pos="2880"/>
        <p:guide pos="5424"/>
        <p:guide orient="horz" pos="2160"/>
        <p:guide orient="horz" pos="3974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1.fntdata"/><Relationship Id="rId39" Type="http://schemas.microsoft.com/office/2016/11/relationships/changesInfo" Target="changesInfos/changesInfo1.xml"/><Relationship Id="rId21" Type="http://schemas.openxmlformats.org/officeDocument/2006/relationships/slide" Target="slides/slide16.xml"/><Relationship Id="rId34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40" Type="http://schemas.microsoft.com/office/2018/10/relationships/authors" Target="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6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na Beegan" userId="4c05f302-eb34-4b48-a27e-a525affba11d" providerId="ADAL" clId="{C64F27B7-0214-51B6-AEBC-46A80069714E}"/>
    <pc:docChg chg="undo custSel addSld delSld modSld sldOrd">
      <pc:chgData name="Juliana Beegan" userId="4c05f302-eb34-4b48-a27e-a525affba11d" providerId="ADAL" clId="{C64F27B7-0214-51B6-AEBC-46A80069714E}" dt="2026-01-14T22:21:47.931" v="5287" actId="20577"/>
      <pc:docMkLst>
        <pc:docMk/>
      </pc:docMkLst>
      <pc:sldChg chg="addSp delSp modSp mod modNotesTx">
        <pc:chgData name="Juliana Beegan" userId="4c05f302-eb34-4b48-a27e-a525affba11d" providerId="ADAL" clId="{C64F27B7-0214-51B6-AEBC-46A80069714E}" dt="2026-01-14T22:12:21.038" v="5270" actId="20577"/>
        <pc:sldMkLst>
          <pc:docMk/>
          <pc:sldMk cId="2585116655" sldId="256"/>
        </pc:sldMkLst>
        <pc:spChg chg="mod">
          <ac:chgData name="Juliana Beegan" userId="4c05f302-eb34-4b48-a27e-a525affba11d" providerId="ADAL" clId="{C64F27B7-0214-51B6-AEBC-46A80069714E}" dt="2026-01-05T19:52:25.485" v="19" actId="20577"/>
          <ac:spMkLst>
            <pc:docMk/>
            <pc:sldMk cId="2585116655" sldId="256"/>
            <ac:spMk id="2" creationId="{0BFB83EA-0C42-648A-9F71-44076DA638B4}"/>
          </ac:spMkLst>
        </pc:spChg>
        <pc:spChg chg="mod">
          <ac:chgData name="Juliana Beegan" userId="4c05f302-eb34-4b48-a27e-a525affba11d" providerId="ADAL" clId="{C64F27B7-0214-51B6-AEBC-46A80069714E}" dt="2026-01-05T19:52:53.776" v="73" actId="20577"/>
          <ac:spMkLst>
            <pc:docMk/>
            <pc:sldMk cId="2585116655" sldId="256"/>
            <ac:spMk id="3" creationId="{77FD202C-233A-EED6-8B06-26087B30440E}"/>
          </ac:spMkLst>
        </pc:spChg>
        <pc:picChg chg="add mod">
          <ac:chgData name="Juliana Beegan" userId="4c05f302-eb34-4b48-a27e-a525affba11d" providerId="ADAL" clId="{C64F27B7-0214-51B6-AEBC-46A80069714E}" dt="2026-01-05T23:52:27.383" v="4501" actId="962"/>
          <ac:picMkLst>
            <pc:docMk/>
            <pc:sldMk cId="2585116655" sldId="256"/>
            <ac:picMk id="6" creationId="{E3DF47D7-3ABE-5CB5-8FC2-3EC022EAB530}"/>
          </ac:picMkLst>
        </pc:picChg>
      </pc:sldChg>
      <pc:sldChg chg="addSp modSp mod modNotesTx">
        <pc:chgData name="Juliana Beegan" userId="4c05f302-eb34-4b48-a27e-a525affba11d" providerId="ADAL" clId="{C64F27B7-0214-51B6-AEBC-46A80069714E}" dt="2026-01-14T22:12:23.876" v="5271" actId="20577"/>
        <pc:sldMkLst>
          <pc:docMk/>
          <pc:sldMk cId="4221246315" sldId="261"/>
        </pc:sldMkLst>
        <pc:spChg chg="mod">
          <ac:chgData name="Juliana Beegan" userId="4c05f302-eb34-4b48-a27e-a525affba11d" providerId="ADAL" clId="{C64F27B7-0214-51B6-AEBC-46A80069714E}" dt="2026-01-05T19:53:44.281" v="164" actId="14100"/>
          <ac:spMkLst>
            <pc:docMk/>
            <pc:sldMk cId="4221246315" sldId="261"/>
            <ac:spMk id="4" creationId="{36EA2AD7-6B81-0A6D-0D43-7E6C5A689800}"/>
          </ac:spMkLst>
        </pc:spChg>
        <pc:picChg chg="add mod">
          <ac:chgData name="Juliana Beegan" userId="4c05f302-eb34-4b48-a27e-a525affba11d" providerId="ADAL" clId="{C64F27B7-0214-51B6-AEBC-46A80069714E}" dt="2026-01-06T00:54:03.938" v="4617" actId="14826"/>
          <ac:picMkLst>
            <pc:docMk/>
            <pc:sldMk cId="4221246315" sldId="261"/>
            <ac:picMk id="2" creationId="{9CB9F1E0-4DA7-074E-075F-DF9D0997C970}"/>
          </ac:picMkLst>
        </pc:picChg>
      </pc:sldChg>
      <pc:sldChg chg="addSp delSp modSp mod">
        <pc:chgData name="Juliana Beegan" userId="4c05f302-eb34-4b48-a27e-a525affba11d" providerId="ADAL" clId="{C64F27B7-0214-51B6-AEBC-46A80069714E}" dt="2026-01-07T23:26:28.560" v="5033" actId="14826"/>
        <pc:sldMkLst>
          <pc:docMk/>
          <pc:sldMk cId="521185421" sldId="275"/>
        </pc:sldMkLst>
        <pc:spChg chg="mod">
          <ac:chgData name="Juliana Beegan" userId="4c05f302-eb34-4b48-a27e-a525affba11d" providerId="ADAL" clId="{C64F27B7-0214-51B6-AEBC-46A80069714E}" dt="2026-01-05T23:19:48.847" v="3597" actId="14100"/>
          <ac:spMkLst>
            <pc:docMk/>
            <pc:sldMk cId="521185421" sldId="275"/>
            <ac:spMk id="2" creationId="{A033B2AD-3FE4-BE55-7F0C-65D5C082C629}"/>
          </ac:spMkLst>
        </pc:spChg>
        <pc:picChg chg="add mod modCrop">
          <ac:chgData name="Juliana Beegan" userId="4c05f302-eb34-4b48-a27e-a525affba11d" providerId="ADAL" clId="{C64F27B7-0214-51B6-AEBC-46A80069714E}" dt="2026-01-07T23:26:28.560" v="5033" actId="14826"/>
          <ac:picMkLst>
            <pc:docMk/>
            <pc:sldMk cId="521185421" sldId="275"/>
            <ac:picMk id="4" creationId="{260C923A-40C1-09A3-8256-36ACC2820BFF}"/>
          </ac:picMkLst>
        </pc:picChg>
      </pc:sldChg>
      <pc:sldChg chg="addSp modSp mod modNotesTx">
        <pc:chgData name="Juliana Beegan" userId="4c05f302-eb34-4b48-a27e-a525affba11d" providerId="ADAL" clId="{C64F27B7-0214-51B6-AEBC-46A80069714E}" dt="2026-01-14T22:21:47.931" v="5287" actId="20577"/>
        <pc:sldMkLst>
          <pc:docMk/>
          <pc:sldMk cId="809941416" sldId="277"/>
        </pc:sldMkLst>
        <pc:spChg chg="mod">
          <ac:chgData name="Juliana Beegan" userId="4c05f302-eb34-4b48-a27e-a525affba11d" providerId="ADAL" clId="{C64F27B7-0214-51B6-AEBC-46A80069714E}" dt="2026-01-05T19:58:18.209" v="333" actId="20577"/>
          <ac:spMkLst>
            <pc:docMk/>
            <pc:sldMk cId="809941416" sldId="277"/>
            <ac:spMk id="5" creationId="{AC3E3EB4-2F60-26FC-0A9D-386E0FE9CD50}"/>
          </ac:spMkLst>
        </pc:spChg>
        <pc:picChg chg="add mod">
          <ac:chgData name="Juliana Beegan" userId="4c05f302-eb34-4b48-a27e-a525affba11d" providerId="ADAL" clId="{C64F27B7-0214-51B6-AEBC-46A80069714E}" dt="2026-01-06T00:54:20.213" v="4618" actId="14826"/>
          <ac:picMkLst>
            <pc:docMk/>
            <pc:sldMk cId="809941416" sldId="277"/>
            <ac:picMk id="2" creationId="{69A1C847-FA02-3F7A-C59E-7C6CC99F1A5B}"/>
          </ac:picMkLst>
        </pc:picChg>
      </pc:sldChg>
      <pc:sldChg chg="addSp delSp modSp mod modAnim modNotesTx">
        <pc:chgData name="Juliana Beegan" userId="4c05f302-eb34-4b48-a27e-a525affba11d" providerId="ADAL" clId="{C64F27B7-0214-51B6-AEBC-46A80069714E}" dt="2026-01-14T22:12:34.839" v="5273" actId="20577"/>
        <pc:sldMkLst>
          <pc:docMk/>
          <pc:sldMk cId="1224502873" sldId="285"/>
        </pc:sldMkLst>
        <pc:picChg chg="add mod">
          <ac:chgData name="Juliana Beegan" userId="4c05f302-eb34-4b48-a27e-a525affba11d" providerId="ADAL" clId="{C64F27B7-0214-51B6-AEBC-46A80069714E}" dt="2026-01-05T23:57:04.059" v="4515" actId="12788"/>
          <ac:picMkLst>
            <pc:docMk/>
            <pc:sldMk cId="1224502873" sldId="285"/>
            <ac:picMk id="2" creationId="{C0A5BCAC-8894-DD0E-EA4F-0D7324E16C63}"/>
          </ac:picMkLst>
        </pc:picChg>
        <pc:picChg chg="add mod">
          <ac:chgData name="Juliana Beegan" userId="4c05f302-eb34-4b48-a27e-a525affba11d" providerId="ADAL" clId="{C64F27B7-0214-51B6-AEBC-46A80069714E}" dt="2026-01-05T23:57:39.766" v="4522" actId="1076"/>
          <ac:picMkLst>
            <pc:docMk/>
            <pc:sldMk cId="1224502873" sldId="285"/>
            <ac:picMk id="4" creationId="{978B6645-96EC-BD43-5957-1DF844912C5D}"/>
          </ac:picMkLst>
        </pc:picChg>
      </pc:sldChg>
      <pc:sldChg chg="modSp add mod modAnim modNotesTx">
        <pc:chgData name="Juliana Beegan" userId="4c05f302-eb34-4b48-a27e-a525affba11d" providerId="ADAL" clId="{C64F27B7-0214-51B6-AEBC-46A80069714E}" dt="2026-01-14T22:14:53.160" v="5276" actId="20577"/>
        <pc:sldMkLst>
          <pc:docMk/>
          <pc:sldMk cId="1999868039" sldId="1786"/>
        </pc:sldMkLst>
        <pc:spChg chg="mod">
          <ac:chgData name="Juliana Beegan" userId="4c05f302-eb34-4b48-a27e-a525affba11d" providerId="ADAL" clId="{C64F27B7-0214-51B6-AEBC-46A80069714E}" dt="2026-01-06T22:11:39.185" v="4811" actId="255"/>
          <ac:spMkLst>
            <pc:docMk/>
            <pc:sldMk cId="1999868039" sldId="1786"/>
            <ac:spMk id="2" creationId="{FC29C32A-04DC-2D70-FA2A-C5BC95A9A9AA}"/>
          </ac:spMkLst>
        </pc:spChg>
        <pc:spChg chg="mod">
          <ac:chgData name="Juliana Beegan" userId="4c05f302-eb34-4b48-a27e-a525affba11d" providerId="ADAL" clId="{C64F27B7-0214-51B6-AEBC-46A80069714E}" dt="2026-01-06T22:10:41.020" v="4700" actId="20577"/>
          <ac:spMkLst>
            <pc:docMk/>
            <pc:sldMk cId="1999868039" sldId="1786"/>
            <ac:spMk id="3" creationId="{775A5306-BD2E-5AE1-A9B1-2FED33F221BD}"/>
          </ac:spMkLst>
        </pc:spChg>
        <pc:spChg chg="mod">
          <ac:chgData name="Juliana Beegan" userId="4c05f302-eb34-4b48-a27e-a525affba11d" providerId="ADAL" clId="{C64F27B7-0214-51B6-AEBC-46A80069714E}" dt="2026-01-06T22:18:44.176" v="4924" actId="20577"/>
          <ac:spMkLst>
            <pc:docMk/>
            <pc:sldMk cId="1999868039" sldId="1786"/>
            <ac:spMk id="12" creationId="{CCA56F2D-0B80-1DE0-1E61-0E5AA9E30D1B}"/>
          </ac:spMkLst>
        </pc:spChg>
        <pc:spChg chg="mod">
          <ac:chgData name="Juliana Beegan" userId="4c05f302-eb34-4b48-a27e-a525affba11d" providerId="ADAL" clId="{C64F27B7-0214-51B6-AEBC-46A80069714E}" dt="2026-01-06T22:18:31.028" v="4898" actId="20577"/>
          <ac:spMkLst>
            <pc:docMk/>
            <pc:sldMk cId="1999868039" sldId="1786"/>
            <ac:spMk id="13" creationId="{2094C725-6330-44C3-07E6-7F3724B1856C}"/>
          </ac:spMkLst>
        </pc:spChg>
        <pc:spChg chg="mod">
          <ac:chgData name="Juliana Beegan" userId="4c05f302-eb34-4b48-a27e-a525affba11d" providerId="ADAL" clId="{C64F27B7-0214-51B6-AEBC-46A80069714E}" dt="2026-01-06T22:11:25.423" v="4809" actId="1036"/>
          <ac:spMkLst>
            <pc:docMk/>
            <pc:sldMk cId="1999868039" sldId="1786"/>
            <ac:spMk id="14" creationId="{B69E46AB-C111-FCD6-984D-A532C9A4924C}"/>
          </ac:spMkLst>
        </pc:spChg>
      </pc:sldChg>
      <pc:sldChg chg="modSp add mod modNotesTx">
        <pc:chgData name="Juliana Beegan" userId="4c05f302-eb34-4b48-a27e-a525affba11d" providerId="ADAL" clId="{C64F27B7-0214-51B6-AEBC-46A80069714E}" dt="2026-01-14T22:21:38.122" v="5286" actId="20577"/>
        <pc:sldMkLst>
          <pc:docMk/>
          <pc:sldMk cId="965283494" sldId="1846"/>
        </pc:sldMkLst>
        <pc:spChg chg="mod">
          <ac:chgData name="Juliana Beegan" userId="4c05f302-eb34-4b48-a27e-a525affba11d" providerId="ADAL" clId="{C64F27B7-0214-51B6-AEBC-46A80069714E}" dt="2026-01-07T23:40:08.463" v="5199" actId="1035"/>
          <ac:spMkLst>
            <pc:docMk/>
            <pc:sldMk cId="965283494" sldId="1846"/>
            <ac:spMk id="2" creationId="{7F991F70-815E-4FB7-C063-21EDD2515212}"/>
          </ac:spMkLst>
        </pc:spChg>
        <pc:spChg chg="mod">
          <ac:chgData name="Juliana Beegan" userId="4c05f302-eb34-4b48-a27e-a525affba11d" providerId="ADAL" clId="{C64F27B7-0214-51B6-AEBC-46A80069714E}" dt="2026-01-07T23:40:19.408" v="5221" actId="1035"/>
          <ac:spMkLst>
            <pc:docMk/>
            <pc:sldMk cId="965283494" sldId="1846"/>
            <ac:spMk id="3" creationId="{A274CAEF-CCD4-A8DA-15DC-C3B7843F18A6}"/>
          </ac:spMkLst>
        </pc:spChg>
        <pc:spChg chg="mod">
          <ac:chgData name="Juliana Beegan" userId="4c05f302-eb34-4b48-a27e-a525affba11d" providerId="ADAL" clId="{C64F27B7-0214-51B6-AEBC-46A80069714E}" dt="2026-01-07T23:40:05.280" v="5190" actId="1035"/>
          <ac:spMkLst>
            <pc:docMk/>
            <pc:sldMk cId="965283494" sldId="1846"/>
            <ac:spMk id="22" creationId="{194803C2-E6A6-2D2F-6964-483D35AB7289}"/>
          </ac:spMkLst>
        </pc:spChg>
        <pc:spChg chg="mod">
          <ac:chgData name="Juliana Beegan" userId="4c05f302-eb34-4b48-a27e-a525affba11d" providerId="ADAL" clId="{C64F27B7-0214-51B6-AEBC-46A80069714E}" dt="2026-01-07T23:40:24.979" v="5229" actId="1035"/>
          <ac:spMkLst>
            <pc:docMk/>
            <pc:sldMk cId="965283494" sldId="1846"/>
            <ac:spMk id="23" creationId="{B86308FA-950B-34D6-6B8A-6C04BC599C71}"/>
          </ac:spMkLst>
        </pc:spChg>
        <pc:picChg chg="mod modCrop">
          <ac:chgData name="Juliana Beegan" userId="4c05f302-eb34-4b48-a27e-a525affba11d" providerId="ADAL" clId="{C64F27B7-0214-51B6-AEBC-46A80069714E}" dt="2026-01-07T23:40:34.045" v="5230" actId="18131"/>
          <ac:picMkLst>
            <pc:docMk/>
            <pc:sldMk cId="965283494" sldId="1846"/>
            <ac:picMk id="21" creationId="{388B6C00-7482-02FE-900C-41ED22906277}"/>
          </ac:picMkLst>
        </pc:picChg>
        <pc:picChg chg="mod modCrop">
          <ac:chgData name="Juliana Beegan" userId="4c05f302-eb34-4b48-a27e-a525affba11d" providerId="ADAL" clId="{C64F27B7-0214-51B6-AEBC-46A80069714E}" dt="2026-01-07T23:40:40.065" v="5231" actId="18131"/>
          <ac:picMkLst>
            <pc:docMk/>
            <pc:sldMk cId="965283494" sldId="1846"/>
            <ac:picMk id="27" creationId="{393DCE8C-407A-8829-5632-3B70C4828016}"/>
          </ac:picMkLst>
        </pc:picChg>
      </pc:sldChg>
      <pc:sldChg chg="addSp delSp modSp add mod setBg delAnim modAnim modNotesTx">
        <pc:chgData name="Juliana Beegan" userId="4c05f302-eb34-4b48-a27e-a525affba11d" providerId="ADAL" clId="{C64F27B7-0214-51B6-AEBC-46A80069714E}" dt="2026-01-14T22:17:59.907" v="5281" actId="20577"/>
        <pc:sldMkLst>
          <pc:docMk/>
          <pc:sldMk cId="926057415" sldId="3822"/>
        </pc:sldMkLst>
        <pc:spChg chg="mod">
          <ac:chgData name="Juliana Beegan" userId="4c05f302-eb34-4b48-a27e-a525affba11d" providerId="ADAL" clId="{C64F27B7-0214-51B6-AEBC-46A80069714E}" dt="2026-01-05T22:09:55.391" v="2724" actId="207"/>
          <ac:spMkLst>
            <pc:docMk/>
            <pc:sldMk cId="926057415" sldId="3822"/>
            <ac:spMk id="11" creationId="{BEFE2EEA-352C-2CA8-13CE-1057CF361CE8}"/>
          </ac:spMkLst>
        </pc:spChg>
        <pc:grpChg chg="mod">
          <ac:chgData name="Juliana Beegan" userId="4c05f302-eb34-4b48-a27e-a525affba11d" providerId="ADAL" clId="{C64F27B7-0214-51B6-AEBC-46A80069714E}" dt="2026-01-05T23:44:52.601" v="4432" actId="1076"/>
          <ac:grpSpMkLst>
            <pc:docMk/>
            <pc:sldMk cId="926057415" sldId="3822"/>
            <ac:grpSpMk id="9" creationId="{DA3B0628-DD8F-9922-6B34-B8CF78BB5953}"/>
          </ac:grpSpMkLst>
        </pc:grpChg>
        <pc:graphicFrameChg chg="mod">
          <ac:chgData name="Juliana Beegan" userId="4c05f302-eb34-4b48-a27e-a525affba11d" providerId="ADAL" clId="{C64F27B7-0214-51B6-AEBC-46A80069714E}" dt="2026-01-05T23:33:52.739" v="4373"/>
          <ac:graphicFrameMkLst>
            <pc:docMk/>
            <pc:sldMk cId="926057415" sldId="3822"/>
            <ac:graphicFrameMk id="47" creationId="{6E90D3EE-245B-1A55-16A5-EA6141DB305C}"/>
          </ac:graphicFrameMkLst>
        </pc:graphicFrameChg>
        <pc:picChg chg="add mod">
          <ac:chgData name="Juliana Beegan" userId="4c05f302-eb34-4b48-a27e-a525affba11d" providerId="ADAL" clId="{C64F27B7-0214-51B6-AEBC-46A80069714E}" dt="2026-01-07T23:26:01.164" v="5022"/>
          <ac:picMkLst>
            <pc:docMk/>
            <pc:sldMk cId="926057415" sldId="3822"/>
            <ac:picMk id="8" creationId="{10AEC022-5DE5-3236-D22F-878906526B9A}"/>
          </ac:picMkLst>
        </pc:picChg>
      </pc:sldChg>
      <pc:sldChg chg="modSp add mod modAnim modNotesTx">
        <pc:chgData name="Juliana Beegan" userId="4c05f302-eb34-4b48-a27e-a525affba11d" providerId="ADAL" clId="{C64F27B7-0214-51B6-AEBC-46A80069714E}" dt="2026-01-14T22:15:02.005" v="5277" actId="20577"/>
        <pc:sldMkLst>
          <pc:docMk/>
          <pc:sldMk cId="840544738" sldId="3823"/>
        </pc:sldMkLst>
        <pc:spChg chg="mod">
          <ac:chgData name="Juliana Beegan" userId="4c05f302-eb34-4b48-a27e-a525affba11d" providerId="ADAL" clId="{C64F27B7-0214-51B6-AEBC-46A80069714E}" dt="2026-01-05T21:12:57.615" v="1957" actId="27636"/>
          <ac:spMkLst>
            <pc:docMk/>
            <pc:sldMk cId="840544738" sldId="3823"/>
            <ac:spMk id="2" creationId="{FD23952E-C318-F21A-51CA-962CF91CC164}"/>
          </ac:spMkLst>
        </pc:spChg>
        <pc:picChg chg="mod">
          <ac:chgData name="Juliana Beegan" userId="4c05f302-eb34-4b48-a27e-a525affba11d" providerId="ADAL" clId="{C64F27B7-0214-51B6-AEBC-46A80069714E}" dt="2026-01-05T22:08:09.675" v="2719" actId="14826"/>
          <ac:picMkLst>
            <pc:docMk/>
            <pc:sldMk cId="840544738" sldId="3823"/>
            <ac:picMk id="4" creationId="{3B97F05D-E392-7729-4AED-2F99163FDD1C}"/>
          </ac:picMkLst>
        </pc:picChg>
        <pc:picChg chg="mod">
          <ac:chgData name="Juliana Beegan" userId="4c05f302-eb34-4b48-a27e-a525affba11d" providerId="ADAL" clId="{C64F27B7-0214-51B6-AEBC-46A80069714E}" dt="2026-01-05T21:58:46.244" v="2712" actId="14826"/>
          <ac:picMkLst>
            <pc:docMk/>
            <pc:sldMk cId="840544738" sldId="3823"/>
            <ac:picMk id="5" creationId="{822EEE0D-6385-A843-3481-E88046871B02}"/>
          </ac:picMkLst>
        </pc:picChg>
        <pc:picChg chg="mod">
          <ac:chgData name="Juliana Beegan" userId="4c05f302-eb34-4b48-a27e-a525affba11d" providerId="ADAL" clId="{C64F27B7-0214-51B6-AEBC-46A80069714E}" dt="2026-01-05T21:59:45.792" v="2713" actId="14826"/>
          <ac:picMkLst>
            <pc:docMk/>
            <pc:sldMk cId="840544738" sldId="3823"/>
            <ac:picMk id="6" creationId="{712A0BF8-AF41-AB03-058F-FD8AD9B25218}"/>
          </ac:picMkLst>
        </pc:picChg>
        <pc:picChg chg="mod">
          <ac:chgData name="Juliana Beegan" userId="4c05f302-eb34-4b48-a27e-a525affba11d" providerId="ADAL" clId="{C64F27B7-0214-51B6-AEBC-46A80069714E}" dt="2026-01-05T21:55:00.579" v="2708" actId="14826"/>
          <ac:picMkLst>
            <pc:docMk/>
            <pc:sldMk cId="840544738" sldId="3823"/>
            <ac:picMk id="7" creationId="{9C2EC70E-FA48-BB9A-6E24-FBA21F91ADB7}"/>
          </ac:picMkLst>
        </pc:picChg>
        <pc:picChg chg="mod modCrop">
          <ac:chgData name="Juliana Beegan" userId="4c05f302-eb34-4b48-a27e-a525affba11d" providerId="ADAL" clId="{C64F27B7-0214-51B6-AEBC-46A80069714E}" dt="2026-01-05T22:02:21.805" v="2716" actId="18131"/>
          <ac:picMkLst>
            <pc:docMk/>
            <pc:sldMk cId="840544738" sldId="3823"/>
            <ac:picMk id="8" creationId="{CE5BA786-038F-A4D3-E81F-AFCD8B229F4F}"/>
          </ac:picMkLst>
        </pc:picChg>
        <pc:picChg chg="mod modCrop">
          <ac:chgData name="Juliana Beegan" userId="4c05f302-eb34-4b48-a27e-a525affba11d" providerId="ADAL" clId="{C64F27B7-0214-51B6-AEBC-46A80069714E}" dt="2026-01-05T22:06:27.552" v="2718" actId="18131"/>
          <ac:picMkLst>
            <pc:docMk/>
            <pc:sldMk cId="840544738" sldId="3823"/>
            <ac:picMk id="9" creationId="{A9756CF9-8B49-80CE-342F-FE0C7485420F}"/>
          </ac:picMkLst>
        </pc:picChg>
      </pc:sldChg>
      <pc:sldChg chg="addSp delSp modSp add mod setBg delAnim modAnim modNotesTx">
        <pc:chgData name="Juliana Beegan" userId="4c05f302-eb34-4b48-a27e-a525affba11d" providerId="ADAL" clId="{C64F27B7-0214-51B6-AEBC-46A80069714E}" dt="2026-01-14T22:15:45.043" v="5279" actId="20577"/>
        <pc:sldMkLst>
          <pc:docMk/>
          <pc:sldMk cId="574060410" sldId="3825"/>
        </pc:sldMkLst>
        <pc:spChg chg="mod">
          <ac:chgData name="Juliana Beegan" userId="4c05f302-eb34-4b48-a27e-a525affba11d" providerId="ADAL" clId="{C64F27B7-0214-51B6-AEBC-46A80069714E}" dt="2026-01-05T22:09:18.880" v="2721" actId="18654"/>
          <ac:spMkLst>
            <pc:docMk/>
            <pc:sldMk cId="574060410" sldId="3825"/>
            <ac:spMk id="9" creationId="{C83269FD-6165-FDEC-9FEB-3FC86AAF4DCE}"/>
          </ac:spMkLst>
        </pc:spChg>
        <pc:spChg chg="mod">
          <ac:chgData name="Juliana Beegan" userId="4c05f302-eb34-4b48-a27e-a525affba11d" providerId="ADAL" clId="{C64F27B7-0214-51B6-AEBC-46A80069714E}" dt="2026-01-05T21:17:15.566" v="1989" actId="20577"/>
          <ac:spMkLst>
            <pc:docMk/>
            <pc:sldMk cId="574060410" sldId="3825"/>
            <ac:spMk id="54" creationId="{AE2B4825-256D-7CFA-658A-AED646A6D3D2}"/>
          </ac:spMkLst>
        </pc:spChg>
        <pc:grpChg chg="mod">
          <ac:chgData name="Juliana Beegan" userId="4c05f302-eb34-4b48-a27e-a525affba11d" providerId="ADAL" clId="{C64F27B7-0214-51B6-AEBC-46A80069714E}" dt="2026-01-05T21:30:36.216" v="2305" actId="1076"/>
          <ac:grpSpMkLst>
            <pc:docMk/>
            <pc:sldMk cId="574060410" sldId="3825"/>
            <ac:grpSpMk id="16" creationId="{E9EBF730-E563-B91E-C4FF-29375EDFB6C2}"/>
          </ac:grpSpMkLst>
        </pc:grpChg>
        <pc:grpChg chg="mod">
          <ac:chgData name="Juliana Beegan" userId="4c05f302-eb34-4b48-a27e-a525affba11d" providerId="ADAL" clId="{C64F27B7-0214-51B6-AEBC-46A80069714E}" dt="2026-01-05T23:44:13.589" v="4430" actId="1076"/>
          <ac:grpSpMkLst>
            <pc:docMk/>
            <pc:sldMk cId="574060410" sldId="3825"/>
            <ac:grpSpMk id="26" creationId="{D8D16953-7335-3A46-62D8-FC96A3B91B44}"/>
          </ac:grpSpMkLst>
        </pc:grpChg>
        <pc:graphicFrameChg chg="mod">
          <ac:chgData name="Juliana Beegan" userId="4c05f302-eb34-4b48-a27e-a525affba11d" providerId="ADAL" clId="{C64F27B7-0214-51B6-AEBC-46A80069714E}" dt="2026-01-05T23:20:51.865" v="3665"/>
          <ac:graphicFrameMkLst>
            <pc:docMk/>
            <pc:sldMk cId="574060410" sldId="3825"/>
            <ac:graphicFrameMk id="47" creationId="{67D84E25-06FD-712E-DBA6-74FEF683906C}"/>
          </ac:graphicFrameMkLst>
        </pc:graphicFrameChg>
        <pc:picChg chg="add mod">
          <ac:chgData name="Juliana Beegan" userId="4c05f302-eb34-4b48-a27e-a525affba11d" providerId="ADAL" clId="{C64F27B7-0214-51B6-AEBC-46A80069714E}" dt="2026-01-07T23:25:30.200" v="5019" actId="1076"/>
          <ac:picMkLst>
            <pc:docMk/>
            <pc:sldMk cId="574060410" sldId="3825"/>
            <ac:picMk id="24" creationId="{22100FC0-8EC1-89F6-C905-10ACCCD01BF3}"/>
          </ac:picMkLst>
        </pc:picChg>
      </pc:sldChg>
      <pc:sldChg chg="addSp delSp modSp add mod setBg delAnim modAnim modNotesTx">
        <pc:chgData name="Juliana Beegan" userId="4c05f302-eb34-4b48-a27e-a525affba11d" providerId="ADAL" clId="{C64F27B7-0214-51B6-AEBC-46A80069714E}" dt="2026-01-14T22:18:45.139" v="5282" actId="20577"/>
        <pc:sldMkLst>
          <pc:docMk/>
          <pc:sldMk cId="748927169" sldId="3826"/>
        </pc:sldMkLst>
        <pc:spChg chg="mod modCrop">
          <ac:chgData name="Juliana Beegan" userId="4c05f302-eb34-4b48-a27e-a525affba11d" providerId="ADAL" clId="{C64F27B7-0214-51B6-AEBC-46A80069714E}" dt="2026-01-05T22:10:53.666" v="2730" actId="18131"/>
          <ac:spMkLst>
            <pc:docMk/>
            <pc:sldMk cId="748927169" sldId="3826"/>
            <ac:spMk id="23" creationId="{7E23DA2B-552F-05B1-305B-A77F45B40A46}"/>
          </ac:spMkLst>
        </pc:spChg>
        <pc:grpChg chg="mod">
          <ac:chgData name="Juliana Beegan" userId="4c05f302-eb34-4b48-a27e-a525affba11d" providerId="ADAL" clId="{C64F27B7-0214-51B6-AEBC-46A80069714E}" dt="2026-01-05T23:45:03.787" v="4434" actId="1076"/>
          <ac:grpSpMkLst>
            <pc:docMk/>
            <pc:sldMk cId="748927169" sldId="3826"/>
            <ac:grpSpMk id="8" creationId="{90D3129B-AE56-088D-DD3A-F18323328BB5}"/>
          </ac:grpSpMkLst>
        </pc:grpChg>
        <pc:graphicFrameChg chg="mod">
          <ac:chgData name="Juliana Beegan" userId="4c05f302-eb34-4b48-a27e-a525affba11d" providerId="ADAL" clId="{C64F27B7-0214-51B6-AEBC-46A80069714E}" dt="2026-01-05T23:25:10.347" v="3761"/>
          <ac:graphicFrameMkLst>
            <pc:docMk/>
            <pc:sldMk cId="748927169" sldId="3826"/>
            <ac:graphicFrameMk id="47" creationId="{0E878C54-7EC9-D9CA-0BD8-8771E9E53DC1}"/>
          </ac:graphicFrameMkLst>
        </pc:graphicFrameChg>
        <pc:picChg chg="add mod">
          <ac:chgData name="Juliana Beegan" userId="4c05f302-eb34-4b48-a27e-a525affba11d" providerId="ADAL" clId="{C64F27B7-0214-51B6-AEBC-46A80069714E}" dt="2026-01-07T23:26:04.964" v="5024"/>
          <ac:picMkLst>
            <pc:docMk/>
            <pc:sldMk cId="748927169" sldId="3826"/>
            <ac:picMk id="9" creationId="{37898003-597D-4C7D-DE42-5B064B9D9F1C}"/>
          </ac:picMkLst>
        </pc:picChg>
      </pc:sldChg>
      <pc:sldChg chg="addSp delSp modSp add mod setBg delAnim modAnim modNotesTx">
        <pc:chgData name="Juliana Beegan" userId="4c05f302-eb34-4b48-a27e-a525affba11d" providerId="ADAL" clId="{C64F27B7-0214-51B6-AEBC-46A80069714E}" dt="2026-01-14T22:20:04.441" v="5284" actId="20577"/>
        <pc:sldMkLst>
          <pc:docMk/>
          <pc:sldMk cId="2629883168" sldId="3829"/>
        </pc:sldMkLst>
        <pc:spChg chg="mod">
          <ac:chgData name="Juliana Beegan" userId="4c05f302-eb34-4b48-a27e-a525affba11d" providerId="ADAL" clId="{C64F27B7-0214-51B6-AEBC-46A80069714E}" dt="2026-01-05T22:15:05.720" v="2804" actId="207"/>
          <ac:spMkLst>
            <pc:docMk/>
            <pc:sldMk cId="2629883168" sldId="3829"/>
            <ac:spMk id="10" creationId="{9EC36827-92DE-EAA1-0A8C-6FBB75D98AE5}"/>
          </ac:spMkLst>
        </pc:spChg>
        <pc:grpChg chg="mod">
          <ac:chgData name="Juliana Beegan" userId="4c05f302-eb34-4b48-a27e-a525affba11d" providerId="ADAL" clId="{C64F27B7-0214-51B6-AEBC-46A80069714E}" dt="2026-01-05T23:46:16.831" v="4441" actId="1076"/>
          <ac:grpSpMkLst>
            <pc:docMk/>
            <pc:sldMk cId="2629883168" sldId="3829"/>
            <ac:grpSpMk id="8" creationId="{FA65B681-BACD-DBD6-A03D-7176B468CF9E}"/>
          </ac:grpSpMkLst>
        </pc:grpChg>
        <pc:graphicFrameChg chg="mod">
          <ac:chgData name="Juliana Beegan" userId="4c05f302-eb34-4b48-a27e-a525affba11d" providerId="ADAL" clId="{C64F27B7-0214-51B6-AEBC-46A80069714E}" dt="2026-01-05T23:29:08.336" v="4110"/>
          <ac:graphicFrameMkLst>
            <pc:docMk/>
            <pc:sldMk cId="2629883168" sldId="3829"/>
            <ac:graphicFrameMk id="47" creationId="{BF483CFF-E10D-E23C-9081-88D1D654F6A0}"/>
          </ac:graphicFrameMkLst>
        </pc:graphicFrameChg>
        <pc:picChg chg="add mod">
          <ac:chgData name="Juliana Beegan" userId="4c05f302-eb34-4b48-a27e-a525affba11d" providerId="ADAL" clId="{C64F27B7-0214-51B6-AEBC-46A80069714E}" dt="2026-01-07T23:26:14.394" v="5030"/>
          <ac:picMkLst>
            <pc:docMk/>
            <pc:sldMk cId="2629883168" sldId="3829"/>
            <ac:picMk id="21" creationId="{3902850F-59B2-E9F0-2744-65B4A4A98DC7}"/>
          </ac:picMkLst>
        </pc:picChg>
      </pc:sldChg>
      <pc:sldChg chg="addSp delSp modSp add mod delAnim modAnim modNotesTx">
        <pc:chgData name="Juliana Beegan" userId="4c05f302-eb34-4b48-a27e-a525affba11d" providerId="ADAL" clId="{C64F27B7-0214-51B6-AEBC-46A80069714E}" dt="2026-01-14T22:12:28.545" v="5272" actId="20577"/>
        <pc:sldMkLst>
          <pc:docMk/>
          <pc:sldMk cId="2478469716" sldId="3831"/>
        </pc:sldMkLst>
        <pc:spChg chg="mod">
          <ac:chgData name="Juliana Beegan" userId="4c05f302-eb34-4b48-a27e-a525affba11d" providerId="ADAL" clId="{C64F27B7-0214-51B6-AEBC-46A80069714E}" dt="2026-01-07T23:38:14.006" v="5153" actId="20577"/>
          <ac:spMkLst>
            <pc:docMk/>
            <pc:sldMk cId="2478469716" sldId="3831"/>
            <ac:spMk id="10" creationId="{453D3852-8E2C-3D35-C75A-4414C76F9F54}"/>
          </ac:spMkLst>
        </pc:spChg>
        <pc:spChg chg="mod">
          <ac:chgData name="Juliana Beegan" userId="4c05f302-eb34-4b48-a27e-a525affba11d" providerId="ADAL" clId="{C64F27B7-0214-51B6-AEBC-46A80069714E}" dt="2026-01-07T23:38:33.481" v="5172" actId="1035"/>
          <ac:spMkLst>
            <pc:docMk/>
            <pc:sldMk cId="2478469716" sldId="3831"/>
            <ac:spMk id="11" creationId="{15A30EEF-5739-6E36-19D1-E26A6A43C13D}"/>
          </ac:spMkLst>
        </pc:spChg>
        <pc:picChg chg="add mod modCrop">
          <ac:chgData name="Juliana Beegan" userId="4c05f302-eb34-4b48-a27e-a525affba11d" providerId="ADAL" clId="{C64F27B7-0214-51B6-AEBC-46A80069714E}" dt="2026-01-07T23:38:41.277" v="5173" actId="18131"/>
          <ac:picMkLst>
            <pc:docMk/>
            <pc:sldMk cId="2478469716" sldId="3831"/>
            <ac:picMk id="2" creationId="{34EBB9A8-0B0D-BA2E-6598-292D07F6E5F5}"/>
          </ac:picMkLst>
        </pc:picChg>
        <pc:picChg chg="mod modCrop">
          <ac:chgData name="Juliana Beegan" userId="4c05f302-eb34-4b48-a27e-a525affba11d" providerId="ADAL" clId="{C64F27B7-0214-51B6-AEBC-46A80069714E}" dt="2026-01-07T23:39:21.045" v="5175" actId="18131"/>
          <ac:picMkLst>
            <pc:docMk/>
            <pc:sldMk cId="2478469716" sldId="3831"/>
            <ac:picMk id="7" creationId="{6ED4AC2B-7E58-D768-E3B3-F55A004399AB}"/>
          </ac:picMkLst>
        </pc:picChg>
      </pc:sldChg>
      <pc:sldChg chg="addSp delSp modSp new mod modAnim modNotesTx">
        <pc:chgData name="Juliana Beegan" userId="4c05f302-eb34-4b48-a27e-a525affba11d" providerId="ADAL" clId="{C64F27B7-0214-51B6-AEBC-46A80069714E}" dt="2026-01-14T22:12:49.388" v="5274" actId="20577"/>
        <pc:sldMkLst>
          <pc:docMk/>
          <pc:sldMk cId="839644874" sldId="3832"/>
        </pc:sldMkLst>
        <pc:spChg chg="mod">
          <ac:chgData name="Juliana Beegan" userId="4c05f302-eb34-4b48-a27e-a525affba11d" providerId="ADAL" clId="{C64F27B7-0214-51B6-AEBC-46A80069714E}" dt="2026-01-05T20:20:28.618" v="986" actId="20577"/>
          <ac:spMkLst>
            <pc:docMk/>
            <pc:sldMk cId="839644874" sldId="3832"/>
            <ac:spMk id="2" creationId="{AE972CE2-A7B7-64DA-6B07-7546A3648EC4}"/>
          </ac:spMkLst>
        </pc:spChg>
        <pc:spChg chg="add mod">
          <ac:chgData name="Juliana Beegan" userId="4c05f302-eb34-4b48-a27e-a525affba11d" providerId="ADAL" clId="{C64F27B7-0214-51B6-AEBC-46A80069714E}" dt="2026-01-05T23:59:47.957" v="4550" actId="1076"/>
          <ac:spMkLst>
            <pc:docMk/>
            <pc:sldMk cId="839644874" sldId="3832"/>
            <ac:spMk id="3" creationId="{76AD2A8A-9622-9A71-D0F2-5C30C4DFFE56}"/>
          </ac:spMkLst>
        </pc:spChg>
        <pc:picChg chg="add mod">
          <ac:chgData name="Juliana Beegan" userId="4c05f302-eb34-4b48-a27e-a525affba11d" providerId="ADAL" clId="{C64F27B7-0214-51B6-AEBC-46A80069714E}" dt="2026-01-05T23:58:57.403" v="4544" actId="14826"/>
          <ac:picMkLst>
            <pc:docMk/>
            <pc:sldMk cId="839644874" sldId="3832"/>
            <ac:picMk id="4" creationId="{81523B53-99BC-F30D-2B32-5ED0957B7286}"/>
          </ac:picMkLst>
        </pc:picChg>
        <pc:picChg chg="add mod">
          <ac:chgData name="Juliana Beegan" userId="4c05f302-eb34-4b48-a27e-a525affba11d" providerId="ADAL" clId="{C64F27B7-0214-51B6-AEBC-46A80069714E}" dt="2026-01-05T23:59:33.618" v="4547" actId="14826"/>
          <ac:picMkLst>
            <pc:docMk/>
            <pc:sldMk cId="839644874" sldId="3832"/>
            <ac:picMk id="6" creationId="{40F1438C-46FA-4AD6-03A7-50E673644E06}"/>
          </ac:picMkLst>
        </pc:picChg>
        <pc:picChg chg="add mod">
          <ac:chgData name="Juliana Beegan" userId="4c05f302-eb34-4b48-a27e-a525affba11d" providerId="ADAL" clId="{C64F27B7-0214-51B6-AEBC-46A80069714E}" dt="2026-01-06T00:59:30.429" v="4648" actId="12788"/>
          <ac:picMkLst>
            <pc:docMk/>
            <pc:sldMk cId="839644874" sldId="3832"/>
            <ac:picMk id="7" creationId="{58915E89-9DEB-B0C5-4D28-52DAC34E1142}"/>
          </ac:picMkLst>
        </pc:picChg>
      </pc:sldChg>
      <pc:sldChg chg="addSp modSp add mod modAnim modNotesTx">
        <pc:chgData name="Juliana Beegan" userId="4c05f302-eb34-4b48-a27e-a525affba11d" providerId="ADAL" clId="{C64F27B7-0214-51B6-AEBC-46A80069714E}" dt="2026-01-14T22:14:19.882" v="5275" actId="20577"/>
        <pc:sldMkLst>
          <pc:docMk/>
          <pc:sldMk cId="1658136133" sldId="3834"/>
        </pc:sldMkLst>
      </pc:sldChg>
      <pc:sldChg chg="addSp delSp modSp add del mod setBg delAnim modAnim modNotesTx">
        <pc:chgData name="Juliana Beegan" userId="4c05f302-eb34-4b48-a27e-a525affba11d" providerId="ADAL" clId="{C64F27B7-0214-51B6-AEBC-46A80069714E}" dt="2026-01-14T22:19:59.297" v="5283" actId="20577"/>
        <pc:sldMkLst>
          <pc:docMk/>
          <pc:sldMk cId="1711280978" sldId="3835"/>
        </pc:sldMkLst>
        <pc:spChg chg="mod">
          <ac:chgData name="Juliana Beegan" userId="4c05f302-eb34-4b48-a27e-a525affba11d" providerId="ADAL" clId="{C64F27B7-0214-51B6-AEBC-46A80069714E}" dt="2026-01-05T22:11:44.380" v="2732" actId="207"/>
          <ac:spMkLst>
            <pc:docMk/>
            <pc:sldMk cId="1711280978" sldId="3835"/>
            <ac:spMk id="11" creationId="{DD408455-80C3-271B-7009-B57952CC1E5E}"/>
          </ac:spMkLst>
        </pc:spChg>
        <pc:grpChg chg="mod">
          <ac:chgData name="Juliana Beegan" userId="4c05f302-eb34-4b48-a27e-a525affba11d" providerId="ADAL" clId="{C64F27B7-0214-51B6-AEBC-46A80069714E}" dt="2026-01-05T23:44:01.762" v="4428" actId="1076"/>
          <ac:grpSpMkLst>
            <pc:docMk/>
            <pc:sldMk cId="1711280978" sldId="3835"/>
            <ac:grpSpMk id="9" creationId="{8BB67540-CFE3-4456-8BC7-448BD9B74A1B}"/>
          </ac:grpSpMkLst>
        </pc:grpChg>
        <pc:graphicFrameChg chg="mod">
          <ac:chgData name="Juliana Beegan" userId="4c05f302-eb34-4b48-a27e-a525affba11d" providerId="ADAL" clId="{C64F27B7-0214-51B6-AEBC-46A80069714E}" dt="2026-01-05T23:26:21.367" v="3844"/>
          <ac:graphicFrameMkLst>
            <pc:docMk/>
            <pc:sldMk cId="1711280978" sldId="3835"/>
            <ac:graphicFrameMk id="47" creationId="{5C107248-AB65-0AF5-0F38-098B27020ED8}"/>
          </ac:graphicFrameMkLst>
        </pc:graphicFrameChg>
        <pc:picChg chg="add mod">
          <ac:chgData name="Juliana Beegan" userId="4c05f302-eb34-4b48-a27e-a525affba11d" providerId="ADAL" clId="{C64F27B7-0214-51B6-AEBC-46A80069714E}" dt="2026-01-07T23:26:11.218" v="5028"/>
          <ac:picMkLst>
            <pc:docMk/>
            <pc:sldMk cId="1711280978" sldId="3835"/>
            <ac:picMk id="8" creationId="{3A188D9E-AF36-AEC0-FF1F-2C7AE3BCB352}"/>
          </ac:picMkLst>
        </pc:picChg>
      </pc:sldChg>
      <pc:sldChg chg="addSp delSp modSp add mod setBg delAnim modAnim modNotesTx">
        <pc:chgData name="Juliana Beegan" userId="4c05f302-eb34-4b48-a27e-a525affba11d" providerId="ADAL" clId="{C64F27B7-0214-51B6-AEBC-46A80069714E}" dt="2026-01-14T22:20:47.765" v="5285" actId="20577"/>
        <pc:sldMkLst>
          <pc:docMk/>
          <pc:sldMk cId="572493058" sldId="3836"/>
        </pc:sldMkLst>
        <pc:spChg chg="mod">
          <ac:chgData name="Juliana Beegan" userId="4c05f302-eb34-4b48-a27e-a525affba11d" providerId="ADAL" clId="{C64F27B7-0214-51B6-AEBC-46A80069714E}" dt="2026-01-05T22:15:34.416" v="2807" actId="207"/>
          <ac:spMkLst>
            <pc:docMk/>
            <pc:sldMk cId="572493058" sldId="3836"/>
            <ac:spMk id="23" creationId="{E69071D8-3271-4E20-B09F-02308C90CDE0}"/>
          </ac:spMkLst>
        </pc:spChg>
        <pc:grpChg chg="mod">
          <ac:chgData name="Juliana Beegan" userId="4c05f302-eb34-4b48-a27e-a525affba11d" providerId="ADAL" clId="{C64F27B7-0214-51B6-AEBC-46A80069714E}" dt="2026-01-05T23:50:56.130" v="4493" actId="1076"/>
          <ac:grpSpMkLst>
            <pc:docMk/>
            <pc:sldMk cId="572493058" sldId="3836"/>
            <ac:grpSpMk id="21" creationId="{91476061-B075-C840-C1F3-33C67F1F271A}"/>
          </ac:grpSpMkLst>
        </pc:grpChg>
        <pc:graphicFrameChg chg="mod">
          <ac:chgData name="Juliana Beegan" userId="4c05f302-eb34-4b48-a27e-a525affba11d" providerId="ADAL" clId="{C64F27B7-0214-51B6-AEBC-46A80069714E}" dt="2026-01-05T23:50:04.088" v="4484"/>
          <ac:graphicFrameMkLst>
            <pc:docMk/>
            <pc:sldMk cId="572493058" sldId="3836"/>
            <ac:graphicFrameMk id="47" creationId="{A068A964-1D11-8BB5-0586-F749DEA5BE70}"/>
          </ac:graphicFrameMkLst>
        </pc:graphicFrameChg>
        <pc:picChg chg="mod">
          <ac:chgData name="Juliana Beegan" userId="4c05f302-eb34-4b48-a27e-a525affba11d" providerId="ADAL" clId="{C64F27B7-0214-51B6-AEBC-46A80069714E}" dt="2026-01-05T23:50:39.307" v="4492" actId="1076"/>
          <ac:picMkLst>
            <pc:docMk/>
            <pc:sldMk cId="572493058" sldId="3836"/>
            <ac:picMk id="7" creationId="{0593A91D-B23F-3CF1-0D72-D693AD090302}"/>
          </ac:picMkLst>
        </pc:picChg>
        <pc:picChg chg="add mod">
          <ac:chgData name="Juliana Beegan" userId="4c05f302-eb34-4b48-a27e-a525affba11d" providerId="ADAL" clId="{C64F27B7-0214-51B6-AEBC-46A80069714E}" dt="2026-01-07T23:26:17.529" v="5032"/>
          <ac:picMkLst>
            <pc:docMk/>
            <pc:sldMk cId="572493058" sldId="3836"/>
            <ac:picMk id="8" creationId="{10CDA754-46B2-42B4-C601-6D872DF1EBCA}"/>
          </ac:picMkLst>
        </pc:picChg>
      </pc:sldChg>
    </pc:docChg>
  </pc:docChgLst>
  <pc:docChgLst>
    <pc:chgData name="Elizabeth Piaquadio" userId="52767243-7565-4b68-b9c1-5d2bede989b0" providerId="ADAL" clId="{32DCBFCF-4AB4-544C-BE5B-752CEEBBBB57}"/>
    <pc:docChg chg="undo custSel addSld delSld modSld">
      <pc:chgData name="Elizabeth Piaquadio" userId="52767243-7565-4b68-b9c1-5d2bede989b0" providerId="ADAL" clId="{32DCBFCF-4AB4-544C-BE5B-752CEEBBBB57}" dt="2026-01-07T13:27:20.822" v="66" actId="18131"/>
      <pc:docMkLst>
        <pc:docMk/>
      </pc:docMkLst>
      <pc:sldChg chg="modSp mod">
        <pc:chgData name="Elizabeth Piaquadio" userId="52767243-7565-4b68-b9c1-5d2bede989b0" providerId="ADAL" clId="{32DCBFCF-4AB4-544C-BE5B-752CEEBBBB57}" dt="2026-01-07T13:23:18.689" v="50" actId="1076"/>
        <pc:sldMkLst>
          <pc:docMk/>
          <pc:sldMk cId="1999868039" sldId="1786"/>
        </pc:sldMkLst>
        <pc:spChg chg="mod">
          <ac:chgData name="Elizabeth Piaquadio" userId="52767243-7565-4b68-b9c1-5d2bede989b0" providerId="ADAL" clId="{32DCBFCF-4AB4-544C-BE5B-752CEEBBBB57}" dt="2026-01-07T13:23:18.689" v="50" actId="1076"/>
          <ac:spMkLst>
            <pc:docMk/>
            <pc:sldMk cId="1999868039" sldId="1786"/>
            <ac:spMk id="12" creationId="{CCA56F2D-0B80-1DE0-1E61-0E5AA9E30D1B}"/>
          </ac:spMkLst>
        </pc:spChg>
      </pc:sldChg>
      <pc:sldChg chg="modCm">
        <pc:chgData name="Elizabeth Piaquadio" userId="52767243-7565-4b68-b9c1-5d2bede989b0" providerId="ADAL" clId="{32DCBFCF-4AB4-544C-BE5B-752CEEBBBB57}" dt="2026-01-07T13:23:29.192" v="51"/>
        <pc:sldMkLst>
          <pc:docMk/>
          <pc:sldMk cId="840544738" sldId="382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 modRxn">
              <pc226:chgData name="Elizabeth Piaquadio" userId="52767243-7565-4b68-b9c1-5d2bede989b0" providerId="ADAL" clId="{32DCBFCF-4AB4-544C-BE5B-752CEEBBBB57}" dt="2026-01-07T13:23:29.192" v="51"/>
              <pc2:cmMkLst xmlns:pc2="http://schemas.microsoft.com/office/powerpoint/2019/9/main/command">
                <pc:docMk/>
                <pc:sldMk cId="840544738" sldId="3823"/>
                <pc2:cmMk id="{DF5E20CC-8365-AB49-97B4-6091182EA55E}"/>
              </pc2:cmMkLst>
            </pc226:cmChg>
          </p:ext>
        </pc:extLst>
      </pc:sldChg>
      <pc:sldChg chg="addCm">
        <pc:chgData name="Elizabeth Piaquadio" userId="52767243-7565-4b68-b9c1-5d2bede989b0" providerId="ADAL" clId="{32DCBFCF-4AB4-544C-BE5B-752CEEBBBB57}" dt="2026-01-07T13:24:17.864" v="52"/>
        <pc:sldMkLst>
          <pc:docMk/>
          <pc:sldMk cId="574060410" sldId="382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lizabeth Piaquadio" userId="52767243-7565-4b68-b9c1-5d2bede989b0" providerId="ADAL" clId="{32DCBFCF-4AB4-544C-BE5B-752CEEBBBB57}" dt="2026-01-07T13:24:17.864" v="52"/>
              <pc2:cmMkLst xmlns:pc2="http://schemas.microsoft.com/office/powerpoint/2019/9/main/command">
                <pc:docMk/>
                <pc:sldMk cId="574060410" sldId="3825"/>
                <pc2:cmMk id="{D1F3ADAB-710A-A24E-9AB6-733779F00A9C}"/>
              </pc2:cmMkLst>
            </pc226:cmChg>
          </p:ext>
        </pc:extLst>
      </pc:sldChg>
      <pc:sldChg chg="addSp delSp modSp mod delAnim modAnim">
        <pc:chgData name="Elizabeth Piaquadio" userId="52767243-7565-4b68-b9c1-5d2bede989b0" providerId="ADAL" clId="{32DCBFCF-4AB4-544C-BE5B-752CEEBBBB57}" dt="2026-01-07T13:27:20.822" v="66" actId="18131"/>
        <pc:sldMkLst>
          <pc:docMk/>
          <pc:sldMk cId="1658136133" sldId="3834"/>
        </pc:sldMkLst>
        <pc:spChg chg="add mod">
          <ac:chgData name="Elizabeth Piaquadio" userId="52767243-7565-4b68-b9c1-5d2bede989b0" providerId="ADAL" clId="{32DCBFCF-4AB4-544C-BE5B-752CEEBBBB57}" dt="2026-01-07T13:25:41.818" v="59"/>
          <ac:spMkLst>
            <pc:docMk/>
            <pc:sldMk cId="1658136133" sldId="3834"/>
            <ac:spMk id="30" creationId="{ECC68B10-2266-BC5A-5328-BC725C669B1C}"/>
          </ac:spMkLst>
        </pc:spChg>
        <pc:spChg chg="mod">
          <ac:chgData name="Elizabeth Piaquadio" userId="52767243-7565-4b68-b9c1-5d2bede989b0" providerId="ADAL" clId="{32DCBFCF-4AB4-544C-BE5B-752CEEBBBB57}" dt="2026-01-07T13:25:41.818" v="59"/>
          <ac:spMkLst>
            <pc:docMk/>
            <pc:sldMk cId="1658136133" sldId="3834"/>
            <ac:spMk id="35" creationId="{230702D1-22FE-E7B8-CCF8-5764A07F1BD6}"/>
          </ac:spMkLst>
        </pc:spChg>
        <pc:grpChg chg="add mod">
          <ac:chgData name="Elizabeth Piaquadio" userId="52767243-7565-4b68-b9c1-5d2bede989b0" providerId="ADAL" clId="{32DCBFCF-4AB4-544C-BE5B-752CEEBBBB57}" dt="2026-01-07T13:25:41.818" v="59"/>
          <ac:grpSpMkLst>
            <pc:docMk/>
            <pc:sldMk cId="1658136133" sldId="3834"/>
            <ac:grpSpMk id="34" creationId="{C5C19E6D-8305-FA79-B816-288A8CBE7920}"/>
          </ac:grpSpMkLst>
        </pc:grpChg>
        <pc:picChg chg="add mod">
          <ac:chgData name="Elizabeth Piaquadio" userId="52767243-7565-4b68-b9c1-5d2bede989b0" providerId="ADAL" clId="{32DCBFCF-4AB4-544C-BE5B-752CEEBBBB57}" dt="2026-01-07T13:25:41.818" v="59"/>
          <ac:picMkLst>
            <pc:docMk/>
            <pc:sldMk cId="1658136133" sldId="3834"/>
            <ac:picMk id="27" creationId="{1F66ACF0-138D-DB87-B202-8169612B1541}"/>
          </ac:picMkLst>
        </pc:picChg>
        <pc:picChg chg="add mod">
          <ac:chgData name="Elizabeth Piaquadio" userId="52767243-7565-4b68-b9c1-5d2bede989b0" providerId="ADAL" clId="{32DCBFCF-4AB4-544C-BE5B-752CEEBBBB57}" dt="2026-01-07T13:25:41.818" v="59"/>
          <ac:picMkLst>
            <pc:docMk/>
            <pc:sldMk cId="1658136133" sldId="3834"/>
            <ac:picMk id="28" creationId="{91DDE7B8-1132-60E8-D4F8-95BCF135AA91}"/>
          </ac:picMkLst>
        </pc:picChg>
        <pc:picChg chg="add mod">
          <ac:chgData name="Elizabeth Piaquadio" userId="52767243-7565-4b68-b9c1-5d2bede989b0" providerId="ADAL" clId="{32DCBFCF-4AB4-544C-BE5B-752CEEBBBB57}" dt="2026-01-07T13:25:41.818" v="59"/>
          <ac:picMkLst>
            <pc:docMk/>
            <pc:sldMk cId="1658136133" sldId="3834"/>
            <ac:picMk id="29" creationId="{AC3EC5DA-B792-C77B-746A-37E77797F2C0}"/>
          </ac:picMkLst>
        </pc:picChg>
        <pc:picChg chg="add mod modCrop">
          <ac:chgData name="Elizabeth Piaquadio" userId="52767243-7565-4b68-b9c1-5d2bede989b0" providerId="ADAL" clId="{32DCBFCF-4AB4-544C-BE5B-752CEEBBBB57}" dt="2026-01-07T13:27:20.822" v="66" actId="18131"/>
          <ac:picMkLst>
            <pc:docMk/>
            <pc:sldMk cId="1658136133" sldId="3834"/>
            <ac:picMk id="31" creationId="{73C15A74-F7A3-4BE6-4918-4CCF1A5608B3}"/>
          </ac:picMkLst>
        </pc:picChg>
        <pc:picChg chg="add mod">
          <ac:chgData name="Elizabeth Piaquadio" userId="52767243-7565-4b68-b9c1-5d2bede989b0" providerId="ADAL" clId="{32DCBFCF-4AB4-544C-BE5B-752CEEBBBB57}" dt="2026-01-07T13:25:41.818" v="59"/>
          <ac:picMkLst>
            <pc:docMk/>
            <pc:sldMk cId="1658136133" sldId="3834"/>
            <ac:picMk id="32" creationId="{9F3F9B4D-6D76-91C4-1282-1965D2EF83BB}"/>
          </ac:picMkLst>
        </pc:picChg>
        <pc:picChg chg="add mod">
          <ac:chgData name="Elizabeth Piaquadio" userId="52767243-7565-4b68-b9c1-5d2bede989b0" providerId="ADAL" clId="{32DCBFCF-4AB4-544C-BE5B-752CEEBBBB57}" dt="2026-01-07T13:25:41.818" v="59"/>
          <ac:picMkLst>
            <pc:docMk/>
            <pc:sldMk cId="1658136133" sldId="3834"/>
            <ac:picMk id="33" creationId="{8C2DDE2D-84E2-24D3-4E06-B0B3502A6FA4}"/>
          </ac:picMkLst>
        </pc:picChg>
        <pc:picChg chg="mod">
          <ac:chgData name="Elizabeth Piaquadio" userId="52767243-7565-4b68-b9c1-5d2bede989b0" providerId="ADAL" clId="{32DCBFCF-4AB4-544C-BE5B-752CEEBBBB57}" dt="2026-01-07T13:25:41.818" v="59"/>
          <ac:picMkLst>
            <pc:docMk/>
            <pc:sldMk cId="1658136133" sldId="3834"/>
            <ac:picMk id="36" creationId="{337B84E2-C214-7623-7269-915FE5D92B3D}"/>
          </ac:picMkLst>
        </pc:picChg>
        <pc:picChg chg="add mod">
          <ac:chgData name="Elizabeth Piaquadio" userId="52767243-7565-4b68-b9c1-5d2bede989b0" providerId="ADAL" clId="{32DCBFCF-4AB4-544C-BE5B-752CEEBBBB57}" dt="2026-01-07T13:25:41.818" v="59"/>
          <ac:picMkLst>
            <pc:docMk/>
            <pc:sldMk cId="1658136133" sldId="3834"/>
            <ac:picMk id="37" creationId="{7468D9AA-3EB3-7838-818D-BF0126D1901F}"/>
          </ac:picMkLst>
        </pc:picChg>
        <pc:picChg chg="add mod">
          <ac:chgData name="Elizabeth Piaquadio" userId="52767243-7565-4b68-b9c1-5d2bede989b0" providerId="ADAL" clId="{32DCBFCF-4AB4-544C-BE5B-752CEEBBBB57}" dt="2026-01-07T13:25:41.818" v="59"/>
          <ac:picMkLst>
            <pc:docMk/>
            <pc:sldMk cId="1658136133" sldId="3834"/>
            <ac:picMk id="38" creationId="{363F1EBD-4C95-3245-0205-65ADA3D1C388}"/>
          </ac:picMkLst>
        </pc:picChg>
        <pc:picChg chg="add mod">
          <ac:chgData name="Elizabeth Piaquadio" userId="52767243-7565-4b68-b9c1-5d2bede989b0" providerId="ADAL" clId="{32DCBFCF-4AB4-544C-BE5B-752CEEBBBB57}" dt="2026-01-07T13:25:41.818" v="59"/>
          <ac:picMkLst>
            <pc:docMk/>
            <pc:sldMk cId="1658136133" sldId="3834"/>
            <ac:picMk id="39" creationId="{373D2CF4-A4ED-7F46-D482-1185CE1754F6}"/>
          </ac:picMkLst>
        </pc:picChg>
      </pc:sldChg>
    </pc:docChg>
  </pc:docChgLst>
  <pc:docChgLst>
    <pc:chgData name="Elizabeth Piaquadio" userId="52767243-7565-4b68-b9c1-5d2bede989b0" providerId="ADAL" clId="{29361BE6-6D23-6C44-9999-82CB496F8587}"/>
    <pc:docChg chg="addSld modSld">
      <pc:chgData name="Elizabeth Piaquadio" userId="52767243-7565-4b68-b9c1-5d2bede989b0" providerId="ADAL" clId="{29361BE6-6D23-6C44-9999-82CB496F8587}" dt="2026-01-07T12:47:44.900" v="2" actId="1076"/>
      <pc:docMkLst>
        <pc:docMk/>
      </pc:docMkLst>
      <pc:sldChg chg="modNotesTx">
        <pc:chgData name="Elizabeth Piaquadio" userId="52767243-7565-4b68-b9c1-5d2bede989b0" providerId="ADAL" clId="{29361BE6-6D23-6C44-9999-82CB496F8587}" dt="2026-01-07T12:44:13.629" v="0" actId="20577"/>
        <pc:sldMkLst>
          <pc:docMk/>
          <pc:sldMk cId="1224502873" sldId="285"/>
        </pc:sldMkLst>
      </pc:sldChg>
    </pc:docChg>
  </pc:docChgLst>
  <pc:docChgLst>
    <pc:chgData name="Juliana Beegan" userId="S::jbeegan@goodtogreatschools.org.au::4c05f302-eb34-4b48-a27e-a525affba11d" providerId="AD" clId="Web-{48DBFEDD-B808-5B1B-8225-C4B5C6E0854A}"/>
    <pc:docChg chg="modSld">
      <pc:chgData name="Juliana Beegan" userId="S::jbeegan@goodtogreatschools.org.au::4c05f302-eb34-4b48-a27e-a525affba11d" providerId="AD" clId="Web-{48DBFEDD-B808-5B1B-8225-C4B5C6E0854A}" dt="2026-01-13T20:00:54.854" v="0"/>
      <pc:docMkLst>
        <pc:docMk/>
      </pc:docMkLst>
      <pc:sldChg chg="delSp">
        <pc:chgData name="Juliana Beegan" userId="S::jbeegan@goodtogreatschools.org.au::4c05f302-eb34-4b48-a27e-a525affba11d" providerId="AD" clId="Web-{48DBFEDD-B808-5B1B-8225-C4B5C6E0854A}" dt="2026-01-13T20:00:54.854" v="0"/>
        <pc:sldMkLst>
          <pc:docMk/>
          <pc:sldMk cId="2478469716" sldId="3831"/>
        </pc:sldMkLst>
        <pc:spChg chg="del">
          <ac:chgData name="Juliana Beegan" userId="S::jbeegan@goodtogreatschools.org.au::4c05f302-eb34-4b48-a27e-a525affba11d" providerId="AD" clId="Web-{48DBFEDD-B808-5B1B-8225-C4B5C6E0854A}" dt="2026-01-13T20:00:54.854" v="0"/>
          <ac:spMkLst>
            <pc:docMk/>
            <pc:sldMk cId="2478469716" sldId="3831"/>
            <ac:spMk id="6" creationId="{8457A06F-07D4-86F6-D48A-0E614A52A445}"/>
          </ac:spMkLst>
        </pc:spChg>
      </pc:sldChg>
    </pc:docChg>
  </pc:docChgLst>
  <pc:docChgLst>
    <pc:chgData name="Gayle Oddy" userId="61c9dd14-8266-4dbc-b27d-5a316dd0cb9a" providerId="ADAL" clId="{C5BADC1B-66B3-45B4-AFC1-D10FA843833F}"/>
    <pc:docChg chg="modSld modMainMaster">
      <pc:chgData name="Gayle Oddy" userId="61c9dd14-8266-4dbc-b27d-5a316dd0cb9a" providerId="ADAL" clId="{C5BADC1B-66B3-45B4-AFC1-D10FA843833F}" dt="2026-01-08T08:48:50.907" v="24" actId="1035"/>
      <pc:docMkLst>
        <pc:docMk/>
      </pc:docMkLst>
      <pc:sldChg chg="modSp mod">
        <pc:chgData name="Gayle Oddy" userId="61c9dd14-8266-4dbc-b27d-5a316dd0cb9a" providerId="ADAL" clId="{C5BADC1B-66B3-45B4-AFC1-D10FA843833F}" dt="2026-01-08T08:47:02.405" v="18" actId="790"/>
        <pc:sldMkLst>
          <pc:docMk/>
          <pc:sldMk cId="809941416" sldId="277"/>
        </pc:sldMkLst>
        <pc:spChg chg="mod">
          <ac:chgData name="Gayle Oddy" userId="61c9dd14-8266-4dbc-b27d-5a316dd0cb9a" providerId="ADAL" clId="{C5BADC1B-66B3-45B4-AFC1-D10FA843833F}" dt="2026-01-08T08:47:02.405" v="18" actId="790"/>
          <ac:spMkLst>
            <pc:docMk/>
            <pc:sldMk cId="809941416" sldId="277"/>
            <ac:spMk id="5" creationId="{AC3E3EB4-2F60-26FC-0A9D-386E0FE9CD50}"/>
          </ac:spMkLst>
        </pc:spChg>
      </pc:sldChg>
      <pc:sldChg chg="modSp mod">
        <pc:chgData name="Gayle Oddy" userId="61c9dd14-8266-4dbc-b27d-5a316dd0cb9a" providerId="ADAL" clId="{C5BADC1B-66B3-45B4-AFC1-D10FA843833F}" dt="2026-01-08T08:43:55.742" v="0" actId="20577"/>
        <pc:sldMkLst>
          <pc:docMk/>
          <pc:sldMk cId="1999868039" sldId="1786"/>
        </pc:sldMkLst>
        <pc:spChg chg="mod">
          <ac:chgData name="Gayle Oddy" userId="61c9dd14-8266-4dbc-b27d-5a316dd0cb9a" providerId="ADAL" clId="{C5BADC1B-66B3-45B4-AFC1-D10FA843833F}" dt="2026-01-08T08:43:55.742" v="0" actId="20577"/>
          <ac:spMkLst>
            <pc:docMk/>
            <pc:sldMk cId="1999868039" sldId="1786"/>
            <ac:spMk id="14" creationId="{B69E46AB-C111-FCD6-984D-A532C9A4924C}"/>
          </ac:spMkLst>
        </pc:spChg>
      </pc:sldChg>
      <pc:sldChg chg="modSp mod">
        <pc:chgData name="Gayle Oddy" userId="61c9dd14-8266-4dbc-b27d-5a316dd0cb9a" providerId="ADAL" clId="{C5BADC1B-66B3-45B4-AFC1-D10FA843833F}" dt="2026-01-08T08:45:52.645" v="12" actId="1036"/>
        <pc:sldMkLst>
          <pc:docMk/>
          <pc:sldMk cId="840544738" sldId="3823"/>
        </pc:sldMkLst>
        <pc:spChg chg="mod">
          <ac:chgData name="Gayle Oddy" userId="61c9dd14-8266-4dbc-b27d-5a316dd0cb9a" providerId="ADAL" clId="{C5BADC1B-66B3-45B4-AFC1-D10FA843833F}" dt="2026-01-08T08:45:52.645" v="12" actId="1036"/>
          <ac:spMkLst>
            <pc:docMk/>
            <pc:sldMk cId="840544738" sldId="3823"/>
            <ac:spMk id="2" creationId="{FD23952E-C318-F21A-51CA-962CF91CC164}"/>
          </ac:spMkLst>
        </pc:spChg>
      </pc:sldChg>
      <pc:sldChg chg="modSp mod">
        <pc:chgData name="Gayle Oddy" userId="61c9dd14-8266-4dbc-b27d-5a316dd0cb9a" providerId="ADAL" clId="{C5BADC1B-66B3-45B4-AFC1-D10FA843833F}" dt="2026-01-08T08:45:20.084" v="6" actId="1035"/>
        <pc:sldMkLst>
          <pc:docMk/>
          <pc:sldMk cId="1658136133" sldId="3834"/>
        </pc:sldMkLst>
        <pc:spChg chg="mod">
          <ac:chgData name="Gayle Oddy" userId="61c9dd14-8266-4dbc-b27d-5a316dd0cb9a" providerId="ADAL" clId="{C5BADC1B-66B3-45B4-AFC1-D10FA843833F}" dt="2026-01-08T08:45:20.084" v="6" actId="1035"/>
          <ac:spMkLst>
            <pc:docMk/>
            <pc:sldMk cId="1658136133" sldId="3834"/>
            <ac:spMk id="3" creationId="{3BC3DE32-C70F-9A75-CB1B-CDD20318A8AA}"/>
          </ac:spMkLst>
        </pc:spChg>
      </pc:sldChg>
      <pc:sldMasterChg chg="modSldLayout">
        <pc:chgData name="Gayle Oddy" userId="61c9dd14-8266-4dbc-b27d-5a316dd0cb9a" providerId="ADAL" clId="{C5BADC1B-66B3-45B4-AFC1-D10FA843833F}" dt="2026-01-08T08:48:50.907" v="24" actId="1035"/>
        <pc:sldMasterMkLst>
          <pc:docMk/>
          <pc:sldMasterMk cId="2142349000" sldId="2147486213"/>
        </pc:sldMasterMkLst>
        <pc:sldLayoutChg chg="modSp mod">
          <pc:chgData name="Gayle Oddy" userId="61c9dd14-8266-4dbc-b27d-5a316dd0cb9a" providerId="ADAL" clId="{C5BADC1B-66B3-45B4-AFC1-D10FA843833F}" dt="2026-01-08T08:48:50.907" v="24" actId="1035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Gayle Oddy" userId="61c9dd14-8266-4dbc-b27d-5a316dd0cb9a" providerId="ADAL" clId="{C5BADC1B-66B3-45B4-AFC1-D10FA843833F}" dt="2026-01-08T08:48:39.492" v="21" actId="1036"/>
            <ac:spMkLst>
              <pc:docMk/>
              <pc:sldMasterMk cId="2142349000" sldId="2147486213"/>
              <pc:sldLayoutMk cId="1573683159" sldId="2147486252"/>
              <ac:spMk id="6" creationId="{27D9AAFC-6277-3BF5-A8AE-B38BE53D8511}"/>
            </ac:spMkLst>
          </pc:spChg>
          <pc:spChg chg="mod">
            <ac:chgData name="Gayle Oddy" userId="61c9dd14-8266-4dbc-b27d-5a316dd0cb9a" providerId="ADAL" clId="{C5BADC1B-66B3-45B4-AFC1-D10FA843833F}" dt="2026-01-08T08:48:50.907" v="24" actId="1035"/>
            <ac:spMkLst>
              <pc:docMk/>
              <pc:sldMasterMk cId="2142349000" sldId="2147486213"/>
              <pc:sldLayoutMk cId="1573683159" sldId="2147486252"/>
              <ac:spMk id="15" creationId="{844DC64F-5389-EA4E-95EE-A08FF97304CA}"/>
            </ac:spMkLst>
          </pc:spChg>
        </pc:sldLayoutChg>
        <pc:sldLayoutChg chg="modSp mod">
          <pc:chgData name="Gayle Oddy" userId="61c9dd14-8266-4dbc-b27d-5a316dd0cb9a" providerId="ADAL" clId="{C5BADC1B-66B3-45B4-AFC1-D10FA843833F}" dt="2026-01-08T08:45:07.320" v="3" actId="1036"/>
          <pc:sldLayoutMkLst>
            <pc:docMk/>
            <pc:sldMasterMk cId="2142349000" sldId="2147486213"/>
            <pc:sldLayoutMk cId="4170180545" sldId="2147486326"/>
          </pc:sldLayoutMkLst>
          <pc:spChg chg="mod">
            <ac:chgData name="Gayle Oddy" userId="61c9dd14-8266-4dbc-b27d-5a316dd0cb9a" providerId="ADAL" clId="{C5BADC1B-66B3-45B4-AFC1-D10FA843833F}" dt="2026-01-08T08:45:07.320" v="3" actId="1036"/>
            <ac:spMkLst>
              <pc:docMk/>
              <pc:sldMasterMk cId="2142349000" sldId="2147486213"/>
              <pc:sldLayoutMk cId="4170180545" sldId="2147486326"/>
              <ac:spMk id="2" creationId="{A684E99C-6C02-1BEC-BC32-7587DF139265}"/>
            </ac:spMkLst>
          </pc:spChg>
        </pc:sldLayoutChg>
        <pc:sldLayoutChg chg="modSp mod">
          <pc:chgData name="Gayle Oddy" userId="61c9dd14-8266-4dbc-b27d-5a316dd0cb9a" providerId="ADAL" clId="{C5BADC1B-66B3-45B4-AFC1-D10FA843833F}" dt="2026-01-08T08:47:34.989" v="19" actId="1036"/>
          <pc:sldLayoutMkLst>
            <pc:docMk/>
            <pc:sldMasterMk cId="2142349000" sldId="2147486213"/>
            <pc:sldLayoutMk cId="3152440496" sldId="2147486328"/>
          </pc:sldLayoutMkLst>
          <pc:spChg chg="mod">
            <ac:chgData name="Gayle Oddy" userId="61c9dd14-8266-4dbc-b27d-5a316dd0cb9a" providerId="ADAL" clId="{C5BADC1B-66B3-45B4-AFC1-D10FA843833F}" dt="2026-01-08T08:47:34.989" v="19" actId="1036"/>
            <ac:spMkLst>
              <pc:docMk/>
              <pc:sldMasterMk cId="2142349000" sldId="2147486213"/>
              <pc:sldLayoutMk cId="3152440496" sldId="2147486328"/>
              <ac:spMk id="15" creationId="{E2547FC7-2D6A-9B29-7BA2-5399F8C57E2F}"/>
            </ac:spMkLst>
          </pc:spChg>
        </pc:sldLayoutChg>
        <pc:sldLayoutChg chg="modSp mod">
          <pc:chgData name="Gayle Oddy" userId="61c9dd14-8266-4dbc-b27d-5a316dd0cb9a" providerId="ADAL" clId="{C5BADC1B-66B3-45B4-AFC1-D10FA843833F}" dt="2026-01-08T08:45:26.092" v="8" actId="1036"/>
          <pc:sldLayoutMkLst>
            <pc:docMk/>
            <pc:sldMasterMk cId="2142349000" sldId="2147486213"/>
            <pc:sldLayoutMk cId="280357843" sldId="2147486331"/>
          </pc:sldLayoutMkLst>
          <pc:spChg chg="mod">
            <ac:chgData name="Gayle Oddy" userId="61c9dd14-8266-4dbc-b27d-5a316dd0cb9a" providerId="ADAL" clId="{C5BADC1B-66B3-45B4-AFC1-D10FA843833F}" dt="2026-01-08T08:45:26.092" v="8" actId="1036"/>
            <ac:spMkLst>
              <pc:docMk/>
              <pc:sldMasterMk cId="2142349000" sldId="2147486213"/>
              <pc:sldLayoutMk cId="280357843" sldId="2147486331"/>
              <ac:spMk id="3" creationId="{21145D46-BF62-057D-F9CB-14929562ADBD}"/>
            </ac:spMkLst>
          </pc:spChg>
        </pc:sldLayoutChg>
        <pc:sldLayoutChg chg="modSp mod">
          <pc:chgData name="Gayle Oddy" userId="61c9dd14-8266-4dbc-b27d-5a316dd0cb9a" providerId="ADAL" clId="{C5BADC1B-66B3-45B4-AFC1-D10FA843833F}" dt="2026-01-08T08:45:38.636" v="9" actId="1036"/>
          <pc:sldLayoutMkLst>
            <pc:docMk/>
            <pc:sldMasterMk cId="2142349000" sldId="2147486213"/>
            <pc:sldLayoutMk cId="2244177408" sldId="2147486337"/>
          </pc:sldLayoutMkLst>
          <pc:spChg chg="mod">
            <ac:chgData name="Gayle Oddy" userId="61c9dd14-8266-4dbc-b27d-5a316dd0cb9a" providerId="ADAL" clId="{C5BADC1B-66B3-45B4-AFC1-D10FA843833F}" dt="2026-01-08T08:45:38.636" v="9" actId="1036"/>
            <ac:spMkLst>
              <pc:docMk/>
              <pc:sldMasterMk cId="2142349000" sldId="2147486213"/>
              <pc:sldLayoutMk cId="2244177408" sldId="2147486337"/>
              <ac:spMk id="15" creationId="{303A4515-9A6A-1929-8026-91FBD0132661}"/>
            </ac:spMkLst>
          </pc:spChg>
        </pc:sldLayoutChg>
        <pc:sldLayoutChg chg="modSp mod">
          <pc:chgData name="Gayle Oddy" userId="61c9dd14-8266-4dbc-b27d-5a316dd0cb9a" providerId="ADAL" clId="{C5BADC1B-66B3-45B4-AFC1-D10FA843833F}" dt="2026-01-08T08:46:13.617" v="14" actId="1036"/>
          <pc:sldLayoutMkLst>
            <pc:docMk/>
            <pc:sldMasterMk cId="2142349000" sldId="2147486213"/>
            <pc:sldLayoutMk cId="3741792728" sldId="2147486338"/>
          </pc:sldLayoutMkLst>
          <pc:spChg chg="mod">
            <ac:chgData name="Gayle Oddy" userId="61c9dd14-8266-4dbc-b27d-5a316dd0cb9a" providerId="ADAL" clId="{C5BADC1B-66B3-45B4-AFC1-D10FA843833F}" dt="2026-01-08T08:46:13.617" v="14" actId="1036"/>
            <ac:spMkLst>
              <pc:docMk/>
              <pc:sldMasterMk cId="2142349000" sldId="2147486213"/>
              <pc:sldLayoutMk cId="3741792728" sldId="2147486338"/>
              <ac:spMk id="2" creationId="{985BA3D6-C092-80EA-1821-E37E5F6446B3}"/>
            </ac:spMkLst>
          </pc:spChg>
        </pc:sldLayoutChg>
        <pc:sldLayoutChg chg="modSp mod">
          <pc:chgData name="Gayle Oddy" userId="61c9dd14-8266-4dbc-b27d-5a316dd0cb9a" providerId="ADAL" clId="{C5BADC1B-66B3-45B4-AFC1-D10FA843833F}" dt="2026-01-08T08:46:26.500" v="16" actId="1036"/>
          <pc:sldLayoutMkLst>
            <pc:docMk/>
            <pc:sldMasterMk cId="2142349000" sldId="2147486213"/>
            <pc:sldLayoutMk cId="519802119" sldId="2147486339"/>
          </pc:sldLayoutMkLst>
          <pc:spChg chg="mod">
            <ac:chgData name="Gayle Oddy" userId="61c9dd14-8266-4dbc-b27d-5a316dd0cb9a" providerId="ADAL" clId="{C5BADC1B-66B3-45B4-AFC1-D10FA843833F}" dt="2026-01-08T08:46:26.500" v="16" actId="1036"/>
            <ac:spMkLst>
              <pc:docMk/>
              <pc:sldMasterMk cId="2142349000" sldId="2147486213"/>
              <pc:sldLayoutMk cId="519802119" sldId="2147486339"/>
              <ac:spMk id="12" creationId="{FEB2073B-CF95-D3A7-2A5C-BE2FF6376B45}"/>
            </ac:spMkLst>
          </pc:spChg>
        </pc:sldLayoutChg>
        <pc:sldLayoutChg chg="modSp mod">
          <pc:chgData name="Gayle Oddy" userId="61c9dd14-8266-4dbc-b27d-5a316dd0cb9a" providerId="ADAL" clId="{C5BADC1B-66B3-45B4-AFC1-D10FA843833F}" dt="2026-01-08T08:46:36.201" v="17" actId="1036"/>
          <pc:sldLayoutMkLst>
            <pc:docMk/>
            <pc:sldMasterMk cId="2142349000" sldId="2147486213"/>
            <pc:sldLayoutMk cId="3941788488" sldId="2147486356"/>
          </pc:sldLayoutMkLst>
          <pc:spChg chg="mod">
            <ac:chgData name="Gayle Oddy" userId="61c9dd14-8266-4dbc-b27d-5a316dd0cb9a" providerId="ADAL" clId="{C5BADC1B-66B3-45B4-AFC1-D10FA843833F}" dt="2026-01-08T08:46:36.201" v="17" actId="1036"/>
            <ac:spMkLst>
              <pc:docMk/>
              <pc:sldMasterMk cId="2142349000" sldId="2147486213"/>
              <pc:sldLayoutMk cId="3941788488" sldId="2147486356"/>
              <ac:spMk id="2" creationId="{9F150CFA-E9FE-D6CA-C0F2-AD14E24AB321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themeOverride" Target="../theme/themeOverride1.xml"/><Relationship Id="rId7" Type="http://schemas.openxmlformats.org/officeDocument/2006/relationships/image" Target="../media/image31.jpeg"/><Relationship Id="rId2" Type="http://schemas.microsoft.com/office/2011/relationships/chartColorStyle" Target="colors1.xml"/><Relationship Id="rId1" Type="http://schemas.microsoft.com/office/2011/relationships/chartStyle" Target="style1.xml"/><Relationship Id="rId6" Type="http://schemas.openxmlformats.org/officeDocument/2006/relationships/image" Target="../media/image34.jpeg"/><Relationship Id="rId5" Type="http://schemas.openxmlformats.org/officeDocument/2006/relationships/image" Target="../media/image17.jpeg"/><Relationship Id="rId10" Type="http://schemas.openxmlformats.org/officeDocument/2006/relationships/package" Target="../embeddings/Microsoft_Excel_Worksheet.xlsx"/><Relationship Id="rId4" Type="http://schemas.openxmlformats.org/officeDocument/2006/relationships/image" Target="../media/image32.jpeg"/><Relationship Id="rId9" Type="http://schemas.openxmlformats.org/officeDocument/2006/relationships/image" Target="../media/image36.jpeg"/></Relationships>
</file>

<file path=ppt/charts/_rels/char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themeOverride" Target="../theme/themeOverride2.xml"/><Relationship Id="rId7" Type="http://schemas.openxmlformats.org/officeDocument/2006/relationships/image" Target="../media/image31.jpeg"/><Relationship Id="rId2" Type="http://schemas.microsoft.com/office/2011/relationships/chartColorStyle" Target="colors2.xml"/><Relationship Id="rId1" Type="http://schemas.microsoft.com/office/2011/relationships/chartStyle" Target="style2.xml"/><Relationship Id="rId6" Type="http://schemas.openxmlformats.org/officeDocument/2006/relationships/image" Target="../media/image34.jpeg"/><Relationship Id="rId5" Type="http://schemas.openxmlformats.org/officeDocument/2006/relationships/image" Target="../media/image17.jpeg"/><Relationship Id="rId10" Type="http://schemas.openxmlformats.org/officeDocument/2006/relationships/package" Target="../embeddings/Microsoft_Excel_Worksheet1.xlsx"/><Relationship Id="rId4" Type="http://schemas.openxmlformats.org/officeDocument/2006/relationships/image" Target="../media/image32.jpeg"/><Relationship Id="rId9" Type="http://schemas.openxmlformats.org/officeDocument/2006/relationships/image" Target="../media/image36.jpeg"/></Relationships>
</file>

<file path=ppt/charts/_rels/char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themeOverride" Target="../theme/themeOverride3.xml"/><Relationship Id="rId7" Type="http://schemas.openxmlformats.org/officeDocument/2006/relationships/image" Target="../media/image31.jpeg"/><Relationship Id="rId2" Type="http://schemas.microsoft.com/office/2011/relationships/chartColorStyle" Target="colors3.xml"/><Relationship Id="rId1" Type="http://schemas.microsoft.com/office/2011/relationships/chartStyle" Target="style3.xml"/><Relationship Id="rId6" Type="http://schemas.openxmlformats.org/officeDocument/2006/relationships/image" Target="../media/image34.jpeg"/><Relationship Id="rId5" Type="http://schemas.openxmlformats.org/officeDocument/2006/relationships/image" Target="../media/image17.jpeg"/><Relationship Id="rId10" Type="http://schemas.openxmlformats.org/officeDocument/2006/relationships/package" Target="../embeddings/Microsoft_Excel_Worksheet2.xlsx"/><Relationship Id="rId4" Type="http://schemas.openxmlformats.org/officeDocument/2006/relationships/image" Target="../media/image32.jpeg"/><Relationship Id="rId9" Type="http://schemas.openxmlformats.org/officeDocument/2006/relationships/image" Target="../media/image36.jpeg"/></Relationships>
</file>

<file path=ppt/charts/_rels/char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themeOverride" Target="../theme/themeOverride4.xml"/><Relationship Id="rId7" Type="http://schemas.openxmlformats.org/officeDocument/2006/relationships/image" Target="../media/image31.jpeg"/><Relationship Id="rId2" Type="http://schemas.microsoft.com/office/2011/relationships/chartColorStyle" Target="colors4.xml"/><Relationship Id="rId1" Type="http://schemas.microsoft.com/office/2011/relationships/chartStyle" Target="style4.xml"/><Relationship Id="rId6" Type="http://schemas.openxmlformats.org/officeDocument/2006/relationships/image" Target="../media/image34.jpeg"/><Relationship Id="rId5" Type="http://schemas.openxmlformats.org/officeDocument/2006/relationships/image" Target="../media/image17.jpeg"/><Relationship Id="rId10" Type="http://schemas.openxmlformats.org/officeDocument/2006/relationships/package" Target="../embeddings/Microsoft_Excel_Worksheet3.xlsx"/><Relationship Id="rId4" Type="http://schemas.openxmlformats.org/officeDocument/2006/relationships/image" Target="../media/image32.jpeg"/><Relationship Id="rId9" Type="http://schemas.openxmlformats.org/officeDocument/2006/relationships/image" Target="../media/image36.jpeg"/></Relationships>
</file>

<file path=ppt/charts/_rels/char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themeOverride" Target="../theme/themeOverride5.xml"/><Relationship Id="rId7" Type="http://schemas.openxmlformats.org/officeDocument/2006/relationships/image" Target="../media/image31.jpeg"/><Relationship Id="rId2" Type="http://schemas.microsoft.com/office/2011/relationships/chartColorStyle" Target="colors5.xml"/><Relationship Id="rId1" Type="http://schemas.microsoft.com/office/2011/relationships/chartStyle" Target="style5.xml"/><Relationship Id="rId6" Type="http://schemas.openxmlformats.org/officeDocument/2006/relationships/image" Target="../media/image34.jpeg"/><Relationship Id="rId5" Type="http://schemas.openxmlformats.org/officeDocument/2006/relationships/image" Target="../media/image17.jpeg"/><Relationship Id="rId10" Type="http://schemas.openxmlformats.org/officeDocument/2006/relationships/package" Target="../embeddings/Microsoft_Excel_Worksheet4.xlsx"/><Relationship Id="rId4" Type="http://schemas.openxmlformats.org/officeDocument/2006/relationships/image" Target="../media/image32.jpeg"/><Relationship Id="rId9" Type="http://schemas.openxmlformats.org/officeDocument/2006/relationships/image" Target="../media/image36.jpeg"/></Relationships>
</file>

<file path=ppt/charts/_rels/char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themeOverride" Target="../theme/themeOverride6.xml"/><Relationship Id="rId7" Type="http://schemas.openxmlformats.org/officeDocument/2006/relationships/image" Target="../media/image31.jpeg"/><Relationship Id="rId2" Type="http://schemas.microsoft.com/office/2011/relationships/chartColorStyle" Target="colors6.xml"/><Relationship Id="rId1" Type="http://schemas.microsoft.com/office/2011/relationships/chartStyle" Target="style6.xml"/><Relationship Id="rId6" Type="http://schemas.openxmlformats.org/officeDocument/2006/relationships/image" Target="../media/image34.jpeg"/><Relationship Id="rId5" Type="http://schemas.openxmlformats.org/officeDocument/2006/relationships/image" Target="../media/image17.jpeg"/><Relationship Id="rId10" Type="http://schemas.openxmlformats.org/officeDocument/2006/relationships/package" Target="../embeddings/Microsoft_Excel_Worksheet5.xlsx"/><Relationship Id="rId4" Type="http://schemas.openxmlformats.org/officeDocument/2006/relationships/image" Target="../media/image32.jpeg"/><Relationship Id="rId9" Type="http://schemas.openxmlformats.org/officeDocument/2006/relationships/image" Target="../media/image36.jpe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6304211973503317E-4"/>
          <c:y val="6.75228096487939E-4"/>
          <c:w val="0.99817795180836022"/>
          <c:h val="0.9995284163041889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2</c:v>
                </c:pt>
              </c:strCache>
            </c:strRef>
          </c:tx>
          <c:spPr>
            <a:solidFill>
              <a:srgbClr val="C1E7EA"/>
            </a:solidFill>
            <a:ln>
              <a:solidFill>
                <a:srgbClr val="D5D5D5"/>
              </a:solidFill>
            </a:ln>
          </c:spPr>
          <c:explosion val="3"/>
          <c:dPt>
            <c:idx val="0"/>
            <c:bubble3D val="0"/>
            <c:spPr>
              <a:blipFill dpi="0" rotWithShape="1">
                <a:blip xmlns:r="http://schemas.openxmlformats.org/officeDocument/2006/relationships" r:embed="rId4"/>
                <a:srcRect/>
                <a:stretch>
                  <a:fillRect l="-27000" t="-5000" r="-40000" b="3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B26-ED40-B4DF-3EBCC6E1D522}"/>
              </c:ext>
            </c:extLst>
          </c:dPt>
          <c:dPt>
            <c:idx val="1"/>
            <c:bubble3D val="0"/>
            <c:spPr>
              <a:blipFill dpi="0" rotWithShape="1">
                <a:blip xmlns:r="http://schemas.openxmlformats.org/officeDocument/2006/relationships" r:embed="rId5"/>
                <a:srcRect/>
                <a:stretch>
                  <a:fillRect l="-35000" r="-37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B26-ED40-B4DF-3EBCC6E1D522}"/>
              </c:ext>
            </c:extLst>
          </c:dPt>
          <c:dPt>
            <c:idx val="2"/>
            <c:bubble3D val="0"/>
            <c:spPr>
              <a:blipFill dpi="0" rotWithShape="1">
                <a:blip xmlns:r="http://schemas.openxmlformats.org/officeDocument/2006/relationships" r:embed="rId6"/>
                <a:srcRect/>
                <a:stretch>
                  <a:fillRect l="-16000" t="2000" r="-26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B26-ED40-B4DF-3EBCC6E1D522}"/>
              </c:ext>
            </c:extLst>
          </c:dPt>
          <c:dPt>
            <c:idx val="3"/>
            <c:bubble3D val="0"/>
            <c:spPr>
              <a:blipFill dpi="0" rotWithShape="1">
                <a:blip xmlns:r="http://schemas.openxmlformats.org/officeDocument/2006/relationships" r:embed="rId7"/>
                <a:srcRect/>
                <a:stretch>
                  <a:fillRect l="-3000" t="1000" r="-31000" b="-4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B26-ED40-B4DF-3EBCC6E1D522}"/>
              </c:ext>
            </c:extLst>
          </c:dPt>
          <c:dPt>
            <c:idx val="4"/>
            <c:bubble3D val="0"/>
            <c:spPr>
              <a:blipFill dpi="0" rotWithShape="1">
                <a:blip xmlns:r="http://schemas.openxmlformats.org/officeDocument/2006/relationships" r:embed="rId8"/>
                <a:srcRect/>
                <a:stretch>
                  <a:fillRect l="-63000" t="1000" r="-1000" b="1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B26-ED40-B4DF-3EBCC6E1D522}"/>
              </c:ext>
            </c:extLst>
          </c:dPt>
          <c:dPt>
            <c:idx val="5"/>
            <c:bubble3D val="0"/>
            <c:spPr>
              <a:blipFill dpi="0" rotWithShape="1">
                <a:blip xmlns:r="http://schemas.openxmlformats.org/officeDocument/2006/relationships" r:embed="rId9"/>
                <a:srcRect/>
                <a:stretch>
                  <a:fillRect l="-12000" t="1000" r="-22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B26-ED40-B4DF-3EBCC6E1D522}"/>
              </c:ext>
            </c:extLst>
          </c:dPt>
          <c:dLbls>
            <c:delete val="1"/>
          </c:dLbls>
          <c:cat>
            <c:strRef>
              <c:f>Sheet1!$A$2:$A$7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  <c:pt idx="4">
                  <c:v>25</c:v>
                </c:pt>
                <c:pt idx="5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B26-ED40-B4DF-3EBCC6E1D52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27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0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6304211973503317E-4"/>
          <c:y val="6.75228096487939E-4"/>
          <c:w val="0.99817795180836022"/>
          <c:h val="0.9995284163041889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2</c:v>
                </c:pt>
              </c:strCache>
            </c:strRef>
          </c:tx>
          <c:spPr>
            <a:solidFill>
              <a:srgbClr val="C1E7EA"/>
            </a:solidFill>
            <a:ln>
              <a:solidFill>
                <a:srgbClr val="D5D5D5"/>
              </a:solidFill>
            </a:ln>
          </c:spPr>
          <c:explosion val="3"/>
          <c:dPt>
            <c:idx val="0"/>
            <c:bubble3D val="0"/>
            <c:spPr>
              <a:blipFill dpi="0" rotWithShape="1">
                <a:blip xmlns:r="http://schemas.openxmlformats.org/officeDocument/2006/relationships" r:embed="rId4"/>
                <a:srcRect/>
                <a:stretch>
                  <a:fillRect l="-17000" t="-2000" r="-36000" b="-2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B26-ED40-B4DF-3EBCC6E1D522}"/>
              </c:ext>
            </c:extLst>
          </c:dPt>
          <c:dPt>
            <c:idx val="1"/>
            <c:bubble3D val="0"/>
            <c:spPr>
              <a:blipFill dpi="0" rotWithShape="1">
                <a:blip xmlns:r="http://schemas.openxmlformats.org/officeDocument/2006/relationships" r:embed="rId5"/>
                <a:srcRect/>
                <a:stretch>
                  <a:fillRect l="-35000" t="-6000" r="-29000" b="-7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B26-ED40-B4DF-3EBCC6E1D522}"/>
              </c:ext>
            </c:extLst>
          </c:dPt>
          <c:dPt>
            <c:idx val="2"/>
            <c:bubble3D val="0"/>
            <c:spPr>
              <a:blipFill dpi="0" rotWithShape="1">
                <a:blip xmlns:r="http://schemas.openxmlformats.org/officeDocument/2006/relationships" r:embed="rId6"/>
                <a:srcRect/>
                <a:stretch>
                  <a:fillRect l="-5000" t="2000" r="-14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B26-ED40-B4DF-3EBCC6E1D522}"/>
              </c:ext>
            </c:extLst>
          </c:dPt>
          <c:dPt>
            <c:idx val="3"/>
            <c:bubble3D val="0"/>
            <c:spPr>
              <a:blipFill dpi="0" rotWithShape="1">
                <a:blip xmlns:r="http://schemas.openxmlformats.org/officeDocument/2006/relationships" r:embed="rId7"/>
                <a:srcRect/>
                <a:stretch>
                  <a:fillRect l="-3000" t="1000" r="-31000" b="-4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B26-ED40-B4DF-3EBCC6E1D522}"/>
              </c:ext>
            </c:extLst>
          </c:dPt>
          <c:dPt>
            <c:idx val="4"/>
            <c:bubble3D val="0"/>
            <c:spPr>
              <a:blipFill dpi="0" rotWithShape="1">
                <a:blip xmlns:r="http://schemas.openxmlformats.org/officeDocument/2006/relationships" r:embed="rId8"/>
                <a:srcRect/>
                <a:stretch>
                  <a:fillRect l="-56000" t="1000" r="-1000" b="1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B26-ED40-B4DF-3EBCC6E1D522}"/>
              </c:ext>
            </c:extLst>
          </c:dPt>
          <c:dPt>
            <c:idx val="5"/>
            <c:bubble3D val="0"/>
            <c:spPr>
              <a:blipFill dpi="0" rotWithShape="1">
                <a:blip xmlns:r="http://schemas.openxmlformats.org/officeDocument/2006/relationships" r:embed="rId9"/>
                <a:srcRect/>
                <a:stretch>
                  <a:fillRect l="-13000" r="-10000" b="-11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B26-ED40-B4DF-3EBCC6E1D522}"/>
              </c:ext>
            </c:extLst>
          </c:dPt>
          <c:dLbls>
            <c:delete val="1"/>
          </c:dLbls>
          <c:cat>
            <c:strRef>
              <c:f>Sheet1!$A$2:$A$7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  <c:pt idx="4">
                  <c:v>25</c:v>
                </c:pt>
                <c:pt idx="5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B26-ED40-B4DF-3EBCC6E1D52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22"/>
        <c:holeSize val="27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0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6304211973503317E-4"/>
          <c:y val="6.75228096487939E-4"/>
          <c:w val="0.99817795180836022"/>
          <c:h val="0.9995284163041889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2</c:v>
                </c:pt>
              </c:strCache>
            </c:strRef>
          </c:tx>
          <c:spPr>
            <a:solidFill>
              <a:srgbClr val="C1E7EA"/>
            </a:solidFill>
            <a:ln>
              <a:solidFill>
                <a:srgbClr val="D5D5D5"/>
              </a:solidFill>
            </a:ln>
          </c:spPr>
          <c:explosion val="3"/>
          <c:dPt>
            <c:idx val="0"/>
            <c:bubble3D val="0"/>
            <c:spPr>
              <a:blipFill dpi="0" rotWithShape="1">
                <a:blip xmlns:r="http://schemas.openxmlformats.org/officeDocument/2006/relationships" r:embed="rId4"/>
                <a:srcRect/>
                <a:stretch>
                  <a:fillRect l="-17000" t="-5000" r="-40000" b="3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B26-ED40-B4DF-3EBCC6E1D522}"/>
              </c:ext>
            </c:extLst>
          </c:dPt>
          <c:dPt>
            <c:idx val="1"/>
            <c:bubble3D val="0"/>
            <c:spPr>
              <a:blipFill dpi="0" rotWithShape="1">
                <a:blip xmlns:r="http://schemas.openxmlformats.org/officeDocument/2006/relationships" r:embed="rId5"/>
                <a:srcRect/>
                <a:stretch>
                  <a:fillRect l="-39000" r="-30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B26-ED40-B4DF-3EBCC6E1D522}"/>
              </c:ext>
            </c:extLst>
          </c:dPt>
          <c:dPt>
            <c:idx val="2"/>
            <c:bubble3D val="0"/>
            <c:spPr>
              <a:blipFill dpi="0" rotWithShape="1">
                <a:blip xmlns:r="http://schemas.openxmlformats.org/officeDocument/2006/relationships" r:embed="rId6"/>
                <a:srcRect/>
                <a:stretch>
                  <a:fillRect l="-21000" t="2000" r="-16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B26-ED40-B4DF-3EBCC6E1D522}"/>
              </c:ext>
            </c:extLst>
          </c:dPt>
          <c:dPt>
            <c:idx val="3"/>
            <c:bubble3D val="0"/>
            <c:spPr>
              <a:blipFill dpi="0" rotWithShape="1">
                <a:blip xmlns:r="http://schemas.openxmlformats.org/officeDocument/2006/relationships" r:embed="rId7"/>
                <a:srcRect/>
                <a:stretch>
                  <a:fillRect l="-3000" t="1000" r="-31000" b="-4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B26-ED40-B4DF-3EBCC6E1D522}"/>
              </c:ext>
            </c:extLst>
          </c:dPt>
          <c:dPt>
            <c:idx val="4"/>
            <c:bubble3D val="0"/>
            <c:spPr>
              <a:blipFill dpi="0" rotWithShape="1">
                <a:blip xmlns:r="http://schemas.openxmlformats.org/officeDocument/2006/relationships" r:embed="rId8"/>
                <a:srcRect/>
                <a:stretch>
                  <a:fillRect l="-56000" t="1000" r="-1000" b="1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B26-ED40-B4DF-3EBCC6E1D522}"/>
              </c:ext>
            </c:extLst>
          </c:dPt>
          <c:dPt>
            <c:idx val="5"/>
            <c:bubble3D val="0"/>
            <c:spPr>
              <a:blipFill dpi="0" rotWithShape="1">
                <a:blip xmlns:r="http://schemas.openxmlformats.org/officeDocument/2006/relationships" r:embed="rId9"/>
                <a:srcRect/>
                <a:stretch>
                  <a:fillRect l="-13000" r="-26000" b="-11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B26-ED40-B4DF-3EBCC6E1D522}"/>
              </c:ext>
            </c:extLst>
          </c:dPt>
          <c:dLbls>
            <c:delete val="1"/>
          </c:dLbls>
          <c:cat>
            <c:strRef>
              <c:f>Sheet1!$A$2:$A$7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  <c:pt idx="4">
                  <c:v>25</c:v>
                </c:pt>
                <c:pt idx="5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B26-ED40-B4DF-3EBCC6E1D52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3"/>
        <c:holeSize val="27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0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6304211973503317E-4"/>
          <c:y val="6.75228096487939E-4"/>
          <c:w val="0.99817795180836022"/>
          <c:h val="0.9995284163041889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2</c:v>
                </c:pt>
              </c:strCache>
            </c:strRef>
          </c:tx>
          <c:spPr>
            <a:solidFill>
              <a:srgbClr val="C1E7EA"/>
            </a:solidFill>
            <a:ln>
              <a:solidFill>
                <a:srgbClr val="D5D5D5"/>
              </a:solidFill>
            </a:ln>
          </c:spPr>
          <c:explosion val="3"/>
          <c:dPt>
            <c:idx val="0"/>
            <c:bubble3D val="0"/>
            <c:spPr>
              <a:blipFill dpi="0" rotWithShape="1">
                <a:blip xmlns:r="http://schemas.openxmlformats.org/officeDocument/2006/relationships" r:embed="rId4"/>
                <a:srcRect/>
                <a:stretch>
                  <a:fillRect l="-21000" t="-5000" r="-38000" b="3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B26-ED40-B4DF-3EBCC6E1D522}"/>
              </c:ext>
            </c:extLst>
          </c:dPt>
          <c:dPt>
            <c:idx val="1"/>
            <c:bubble3D val="0"/>
            <c:spPr>
              <a:blipFill dpi="0" rotWithShape="1">
                <a:blip xmlns:r="http://schemas.openxmlformats.org/officeDocument/2006/relationships" r:embed="rId5"/>
                <a:srcRect/>
                <a:stretch>
                  <a:fillRect l="-39000" r="-30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B26-ED40-B4DF-3EBCC6E1D522}"/>
              </c:ext>
            </c:extLst>
          </c:dPt>
          <c:dPt>
            <c:idx val="2"/>
            <c:bubble3D val="0"/>
            <c:explosion val="0"/>
            <c:spPr>
              <a:blipFill dpi="0" rotWithShape="1">
                <a:blip xmlns:r="http://schemas.openxmlformats.org/officeDocument/2006/relationships" r:embed="rId6"/>
                <a:srcRect/>
                <a:stretch>
                  <a:fillRect l="-23000" t="2000" r="-14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B26-ED40-B4DF-3EBCC6E1D522}"/>
              </c:ext>
            </c:extLst>
          </c:dPt>
          <c:dPt>
            <c:idx val="3"/>
            <c:bubble3D val="0"/>
            <c:spPr>
              <a:blipFill dpi="0" rotWithShape="1">
                <a:blip xmlns:r="http://schemas.openxmlformats.org/officeDocument/2006/relationships" r:embed="rId7"/>
                <a:srcRect/>
                <a:stretch>
                  <a:fillRect l="-3000" t="1000" r="-31000" b="-4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B26-ED40-B4DF-3EBCC6E1D522}"/>
              </c:ext>
            </c:extLst>
          </c:dPt>
          <c:dPt>
            <c:idx val="4"/>
            <c:bubble3D val="0"/>
            <c:spPr>
              <a:blipFill dpi="0" rotWithShape="1">
                <a:blip xmlns:r="http://schemas.openxmlformats.org/officeDocument/2006/relationships" r:embed="rId8"/>
                <a:srcRect/>
                <a:stretch>
                  <a:fillRect l="-56000" t="1000" r="-1000" b="1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B26-ED40-B4DF-3EBCC6E1D522}"/>
              </c:ext>
            </c:extLst>
          </c:dPt>
          <c:dPt>
            <c:idx val="5"/>
            <c:bubble3D val="0"/>
            <c:spPr>
              <a:blipFill dpi="0" rotWithShape="1">
                <a:blip xmlns:r="http://schemas.openxmlformats.org/officeDocument/2006/relationships" r:embed="rId9"/>
                <a:srcRect/>
                <a:stretch>
                  <a:fillRect l="-13000" r="-26000" b="-11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B26-ED40-B4DF-3EBCC6E1D522}"/>
              </c:ext>
            </c:extLst>
          </c:dPt>
          <c:dLbls>
            <c:delete val="1"/>
          </c:dLbls>
          <c:cat>
            <c:strRef>
              <c:f>Sheet1!$A$2:$A$7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  <c:pt idx="4">
                  <c:v>25</c:v>
                </c:pt>
                <c:pt idx="5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B26-ED40-B4DF-3EBCC6E1D52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188"/>
        <c:holeSize val="27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0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6304211973503317E-4"/>
          <c:y val="6.75228096487939E-4"/>
          <c:w val="0.99817795180836022"/>
          <c:h val="0.9995284163041889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2</c:v>
                </c:pt>
              </c:strCache>
            </c:strRef>
          </c:tx>
          <c:spPr>
            <a:solidFill>
              <a:srgbClr val="C1E7EA"/>
            </a:solidFill>
            <a:ln>
              <a:solidFill>
                <a:srgbClr val="D5D5D5"/>
              </a:solidFill>
            </a:ln>
          </c:spPr>
          <c:explosion val="3"/>
          <c:dPt>
            <c:idx val="0"/>
            <c:bubble3D val="0"/>
            <c:spPr>
              <a:blipFill dpi="0" rotWithShape="1">
                <a:blip xmlns:r="http://schemas.openxmlformats.org/officeDocument/2006/relationships" r:embed="rId4"/>
                <a:srcRect/>
                <a:stretch>
                  <a:fillRect l="-14000" t="2000" r="-48000" b="-23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B26-ED40-B4DF-3EBCC6E1D522}"/>
              </c:ext>
            </c:extLst>
          </c:dPt>
          <c:dPt>
            <c:idx val="1"/>
            <c:bubble3D val="0"/>
            <c:spPr>
              <a:blipFill dpi="0" rotWithShape="1">
                <a:blip xmlns:r="http://schemas.openxmlformats.org/officeDocument/2006/relationships" r:embed="rId5"/>
                <a:srcRect/>
                <a:stretch>
                  <a:fillRect l="-35000" t="-23000" r="-29000" b="-41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B26-ED40-B4DF-3EBCC6E1D522}"/>
              </c:ext>
            </c:extLst>
          </c:dPt>
          <c:dPt>
            <c:idx val="2"/>
            <c:bubble3D val="0"/>
            <c:spPr>
              <a:blipFill dpi="0" rotWithShape="1">
                <a:blip xmlns:r="http://schemas.openxmlformats.org/officeDocument/2006/relationships" r:embed="rId6"/>
                <a:srcRect/>
                <a:stretch>
                  <a:fillRect l="-21000" t="2000" r="-33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B26-ED40-B4DF-3EBCC6E1D522}"/>
              </c:ext>
            </c:extLst>
          </c:dPt>
          <c:dPt>
            <c:idx val="3"/>
            <c:bubble3D val="0"/>
            <c:spPr>
              <a:blipFill dpi="0" rotWithShape="1">
                <a:blip xmlns:r="http://schemas.openxmlformats.org/officeDocument/2006/relationships" r:embed="rId7"/>
                <a:srcRect/>
                <a:stretch>
                  <a:fillRect l="-24000" t="-3000" r="-36000" b="-21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B26-ED40-B4DF-3EBCC6E1D522}"/>
              </c:ext>
            </c:extLst>
          </c:dPt>
          <c:dPt>
            <c:idx val="4"/>
            <c:bubble3D val="0"/>
            <c:spPr>
              <a:blipFill dpi="0" rotWithShape="1">
                <a:blip xmlns:r="http://schemas.openxmlformats.org/officeDocument/2006/relationships" r:embed="rId8"/>
                <a:srcRect/>
                <a:stretch>
                  <a:fillRect l="-56000" t="-15000" r="-1000" b="-19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B26-ED40-B4DF-3EBCC6E1D522}"/>
              </c:ext>
            </c:extLst>
          </c:dPt>
          <c:dPt>
            <c:idx val="5"/>
            <c:bubble3D val="0"/>
            <c:spPr>
              <a:blipFill dpi="0" rotWithShape="1">
                <a:blip xmlns:r="http://schemas.openxmlformats.org/officeDocument/2006/relationships" r:embed="rId9"/>
                <a:srcRect/>
                <a:stretch>
                  <a:fillRect l="-24000" r="-30000" b="-11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B26-ED40-B4DF-3EBCC6E1D522}"/>
              </c:ext>
            </c:extLst>
          </c:dPt>
          <c:dLbls>
            <c:delete val="1"/>
          </c:dLbls>
          <c:cat>
            <c:strRef>
              <c:f>Sheet1!$A$2:$A$7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  <c:pt idx="4">
                  <c:v>25</c:v>
                </c:pt>
                <c:pt idx="5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B26-ED40-B4DF-3EBCC6E1D52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263"/>
        <c:holeSize val="27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0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6304211973503317E-4"/>
          <c:y val="6.75228096487939E-4"/>
          <c:w val="0.99817795180836022"/>
          <c:h val="0.9995284163041889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2</c:v>
                </c:pt>
              </c:strCache>
            </c:strRef>
          </c:tx>
          <c:spPr>
            <a:solidFill>
              <a:srgbClr val="C1E7EA"/>
            </a:solidFill>
            <a:ln>
              <a:solidFill>
                <a:srgbClr val="D5D5D5"/>
              </a:solidFill>
            </a:ln>
          </c:spPr>
          <c:explosion val="7"/>
          <c:dPt>
            <c:idx val="0"/>
            <c:bubble3D val="0"/>
            <c:spPr>
              <a:blipFill dpi="0" rotWithShape="1">
                <a:blip xmlns:r="http://schemas.openxmlformats.org/officeDocument/2006/relationships" r:embed="rId4"/>
                <a:srcRect/>
                <a:stretch>
                  <a:fillRect l="-19000" r="-46000" b="-20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B26-ED40-B4DF-3EBCC6E1D522}"/>
              </c:ext>
            </c:extLst>
          </c:dPt>
          <c:dPt>
            <c:idx val="1"/>
            <c:bubble3D val="0"/>
            <c:spPr>
              <a:blipFill dpi="0" rotWithShape="1">
                <a:blip xmlns:r="http://schemas.openxmlformats.org/officeDocument/2006/relationships" r:embed="rId5"/>
                <a:srcRect/>
                <a:stretch>
                  <a:fillRect l="-35000" t="-9000" r="-29000" b="-43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B26-ED40-B4DF-3EBCC6E1D522}"/>
              </c:ext>
            </c:extLst>
          </c:dPt>
          <c:dPt>
            <c:idx val="2"/>
            <c:bubble3D val="0"/>
            <c:spPr>
              <a:blipFill dpi="0" rotWithShape="1">
                <a:blip xmlns:r="http://schemas.openxmlformats.org/officeDocument/2006/relationships" r:embed="rId6"/>
                <a:srcRect/>
                <a:stretch>
                  <a:fillRect l="-30000" t="2000" r="-28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B26-ED40-B4DF-3EBCC6E1D522}"/>
              </c:ext>
            </c:extLst>
          </c:dPt>
          <c:dPt>
            <c:idx val="3"/>
            <c:bubble3D val="0"/>
            <c:spPr>
              <a:blipFill dpi="0" rotWithShape="1">
                <a:blip xmlns:r="http://schemas.openxmlformats.org/officeDocument/2006/relationships" r:embed="rId7"/>
                <a:srcRect/>
                <a:stretch>
                  <a:fillRect l="-28000" t="-3000" r="-38000" b="-32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B26-ED40-B4DF-3EBCC6E1D522}"/>
              </c:ext>
            </c:extLst>
          </c:dPt>
          <c:dPt>
            <c:idx val="4"/>
            <c:bubble3D val="0"/>
            <c:spPr>
              <a:blipFill dpi="0" rotWithShape="1">
                <a:blip xmlns:r="http://schemas.openxmlformats.org/officeDocument/2006/relationships" r:embed="rId8"/>
                <a:srcRect/>
                <a:stretch>
                  <a:fillRect l="-56000" t="-10000" r="-1000" b="-18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B26-ED40-B4DF-3EBCC6E1D522}"/>
              </c:ext>
            </c:extLst>
          </c:dPt>
          <c:dPt>
            <c:idx val="5"/>
            <c:bubble3D val="0"/>
            <c:spPr>
              <a:blipFill dpi="0" rotWithShape="1">
                <a:blip xmlns:r="http://schemas.openxmlformats.org/officeDocument/2006/relationships" r:embed="rId9"/>
                <a:srcRect/>
                <a:stretch>
                  <a:fillRect l="-24000" r="-30000" b="-11000"/>
                </a:stretch>
              </a:blipFill>
              <a:ln w="19050">
                <a:solidFill>
                  <a:srgbClr val="D5D5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B26-ED40-B4DF-3EBCC6E1D522}"/>
              </c:ext>
            </c:extLst>
          </c:dPt>
          <c:dLbls>
            <c:delete val="1"/>
          </c:dLbls>
          <c:cat>
            <c:strRef>
              <c:f>Sheet1!$A$2:$A$7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  <c:pt idx="4">
                  <c:v>25</c:v>
                </c:pt>
                <c:pt idx="5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B26-ED40-B4DF-3EBCC6E1D52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100"/>
        <c:holeSize val="27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0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48842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57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605623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622562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7066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b="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600871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95931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537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0F54D-BB83-D263-EEB3-ED005E414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AE8875-E6B1-D539-C708-241A3100F3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D5BE72-A330-E06C-C805-955F7A81B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355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5528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6C733-8BD2-E45A-39F2-3F0A1AB2E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F9A50C-7B35-B959-FFF5-9785EABF7A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A1E735-4C91-FB6E-886D-04C08F7D0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7034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7A2E0-85BA-E54F-45D3-0C6E0379B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B12186-85FF-7524-52C9-817E90C21D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B5A927-9C8B-2D2D-DB77-46E2020A5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453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5F55-6A83-3159-4D28-E3C1EBEFF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FB8C80-56EF-295F-E1D9-D65307D15A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E3FC5E-D55B-ACC5-4BCE-04E7A1DEE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637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8971D-7330-1886-9861-DF66B6F54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E87769-F25F-CB05-55E4-DF9F007A94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3CF4CB-CEB6-A00B-C58B-10FFED99B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8695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0">
                <a:latin typeface="Edu QLD Beginner"/>
              </a:rPr>
              <a:t>We can use tools to help us feel calmer when we have big feelings.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9280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13778-CA5F-E584-3E66-69129B541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273036-B15E-EBB6-352C-E61398A95B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E47A30-6712-EF4D-EE0E-502BF3CF55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879961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716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FF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6D7D9A7-0A4C-BDFB-73E3-8348EA7075C6}"/>
              </a:ext>
            </a:extLst>
          </p:cNvPr>
          <p:cNvSpPr/>
          <p:nvPr userDrawn="1"/>
        </p:nvSpPr>
        <p:spPr>
          <a:xfrm flipH="1" flipV="1">
            <a:off x="4149580" y="-1531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27520" y="211186"/>
            <a:ext cx="1981865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>
                <a:solidFill>
                  <a:srgbClr val="000000"/>
                </a:solidFill>
                <a:latin typeface="Calibri"/>
                <a:cs typeface="Calibri"/>
              </a:rPr>
              <a:t>Years </a:t>
            </a:r>
            <a:r>
              <a:rPr lang="en-US" sz="5000" i="0">
                <a:solidFill>
                  <a:srgbClr val="000000"/>
                </a:solidFill>
                <a:latin typeface="Calibri"/>
                <a:cs typeface="Calibri"/>
              </a:rPr>
              <a:t>1-2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D9AAFC-6277-3BF5-A8AE-B38BE53D8511}"/>
              </a:ext>
            </a:extLst>
          </p:cNvPr>
          <p:cNvSpPr txBox="1"/>
          <p:nvPr userDrawn="1"/>
        </p:nvSpPr>
        <p:spPr>
          <a:xfrm>
            <a:off x="505236" y="502957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B503DA7-F450-86D7-91D5-A67F6E607D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814" y="-313102"/>
            <a:ext cx="4161186" cy="2587275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067B70D2-FBA2-5189-28E4-A604FF7286C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8912" y="1197864"/>
            <a:ext cx="824788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31003B2-0602-9444-8C22-22E94529F7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9B789E-5656-D21F-E62D-8D84AE4A4D3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9A6315A-CB2F-EEBB-0310-63EDE394EA6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A59B3BE-6ED1-D647-F358-0735CCDB38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3B50A0-E22E-6F55-A2C4-31BFDBC8215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1AED946-1BE7-D1BD-D2F9-8FAE0971E4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63C7570-D059-D112-5BE1-4424F62BE4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E6FE70-FF88-C18C-136C-ACF4F74024E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C079A3B-91B3-BEEA-E483-486428EB3A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56679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BABA788-1014-4ADE-4367-E66CC0A959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37549E-B64F-07E6-6A60-33B22C06036F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B02F5DC-1BE0-7035-91E3-42F9E5B0A5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A07FC8B-E424-C196-1B7E-42A15E1711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817ECE-86B8-8B81-1F30-5C7F97C3999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60ECD49-C7F3-D4A2-7FC1-D7B9F134B0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56679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D4914E1-347A-D6F3-3FCF-BF5C3331B0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09B3BC-1346-DEEF-3C31-39217AF4207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0F6CBA2-3609-7AD6-55CF-436C0D4739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7" y="347753"/>
            <a:ext cx="6766560" cy="536575"/>
          </a:xfrm>
        </p:spPr>
        <p:txBody>
          <a:bodyPr anchor="t"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62221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8DB06B3-C593-B4B9-D511-E9EBD0F7E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65B743-5313-816F-105D-FDA1B89B018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7B838E5-6956-BF10-9F3E-3166B3FD76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8" y="357278"/>
            <a:ext cx="6766560" cy="536575"/>
          </a:xfrm>
        </p:spPr>
        <p:txBody>
          <a:bodyPr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51137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D59DBB77-355B-276B-8AF1-51D3EDBD8C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EE4184-5183-4B08-4857-4C261EA44106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5389AD4-683F-C709-0812-60C369EE3E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39" y="357278"/>
            <a:ext cx="6766560" cy="536575"/>
          </a:xfrm>
        </p:spPr>
        <p:txBody>
          <a:bodyPr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51137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8DD1AD1-3420-E63F-BEBC-7094C7C79B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264125-4B02-F3AF-ECE9-715113A12FAD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84E0EE5-1D45-71C2-017A-02733670C5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416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F2F8225-EEBF-D956-740E-DCC20AA3F9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07DB81-18E8-F402-8DCE-FE5FDF7F9A57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698C215-DF6D-6099-AB19-BCD17DAF4A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BF2D667-DD23-70C1-670D-F3056597EC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BC0383-3CB5-771C-819D-E263BF591D1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551EC15-CB6A-5E95-B64B-2A5730AF8B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book 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CCFA06-A578-B348-4EB2-5E3901EBC0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6513" y="1788143"/>
            <a:ext cx="9180513" cy="49501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front cover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CFA5B6-37D3-510B-EEEA-973517EBDA72}"/>
              </a:ext>
            </a:extLst>
          </p:cNvPr>
          <p:cNvCxnSpPr>
            <a:cxnSpLocks/>
          </p:cNvCxnSpPr>
          <p:nvPr userDrawn="1"/>
        </p:nvCxnSpPr>
        <p:spPr>
          <a:xfrm>
            <a:off x="-36434" y="1724249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571643-3ED5-66BA-8418-42B7AD79B9A7}"/>
              </a:ext>
            </a:extLst>
          </p:cNvPr>
          <p:cNvCxnSpPr>
            <a:cxnSpLocks/>
          </p:cNvCxnSpPr>
          <p:nvPr userDrawn="1"/>
        </p:nvCxnSpPr>
        <p:spPr>
          <a:xfrm>
            <a:off x="-36434" y="6795967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8ECAD06-BDDA-8A8F-7A47-D9E024A6CD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0625" y="1660355"/>
            <a:ext cx="205276" cy="5365919"/>
          </a:xfrm>
          <a:gradFill>
            <a:gsLst>
              <a:gs pos="62000">
                <a:schemeClr val="tx1">
                  <a:alpha val="40023"/>
                </a:schemeClr>
              </a:gs>
              <a:gs pos="0">
                <a:schemeClr val="bg1">
                  <a:alpha val="0"/>
                </a:schemeClr>
              </a:gs>
            </a:gsLst>
            <a:lin ang="0" scaled="0"/>
          </a:gra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en-US"/>
              <a:t>  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EBDCE2E-C476-5181-540F-75079054AC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572" y="336851"/>
            <a:ext cx="8522788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44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6A1D7C6-C576-59C2-B3E5-70626C1B4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6325" y="1032846"/>
            <a:ext cx="7112969" cy="32891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accent1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95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surface with black dots&#10;&#10;Description automatically generated">
            <a:extLst>
              <a:ext uri="{FF2B5EF4-FFF2-40B4-BE49-F238E27FC236}">
                <a16:creationId xmlns:a16="http://schemas.microsoft.com/office/drawing/2014/main" id="{2D71EB40-9AB3-32C6-4AEA-D78982EC20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0398C-8441-67E1-14E0-E13F9C844E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4700336"/>
            <a:ext cx="9144000" cy="2157663"/>
          </a:xfrm>
        </p:spPr>
        <p:txBody>
          <a:bodyPr lIns="576000" tIns="576000" rIns="576000" bIns="576000" anchor="ctr">
            <a:norm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155144-3925-92AF-5192-29B972A4628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0"/>
            <a:ext cx="9144000" cy="4700335"/>
          </a:xfrm>
        </p:spPr>
        <p:txBody>
          <a:bodyPr/>
          <a:lstStyle/>
          <a:p>
            <a:r>
              <a:rPr lang="en-US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62714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2F65849-D975-E82B-CDB7-F2A318F34D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3D3E6B-3AC7-C443-20FF-277890271BED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802AAE5-531A-F328-1BD6-DCE84E3CE1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4" y="357278"/>
            <a:ext cx="6766560" cy="536575"/>
          </a:xfrm>
        </p:spPr>
        <p:txBody>
          <a:bodyPr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56679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A9FC4B1-0841-67B8-07C4-01790B41F4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F96108-91E2-54D4-06E7-F658D47C525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3DC97A9-22B2-6B09-242B-847C2E4C9E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62221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8B28C5C-A47B-B984-6A85-0B9746F5F5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0227ED-9480-1EA4-045B-A0FA59A532E7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B22AA56-4D37-F5BA-07C2-3FE2EB28D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62221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C24BA83-9536-7782-676E-00182618D0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2EF2C-EFBB-FB24-5115-B8D7BB345833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85B8129-069D-E4B7-026C-FDCE4D3913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F8356BC4-8EE6-CBBB-ED4B-2FD01F6AFE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64320D-D20A-7B07-842C-8CD796F7643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140B298-78A8-5AF5-BE8B-FC3595AE2D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9DA86D6-2CB5-1908-746A-9A570D07E9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CDDEAD-1A0F-67DD-6DB0-3004BFC7762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031456D-82F2-756B-0CBC-1DB1D48BCF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2870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C07EBD3E-46A0-985A-A1F0-25C8CB58E3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E4AB6B-9A44-1D45-79F3-2ABF9F153FFD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DB77BF5-3B5D-1079-0C36-021EF6FF66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full. </a:t>
            </a:r>
            <a:r>
              <a:rPr lang="en-US" sz="1400" i="0" u="sng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i="0" u="none">
                <a:solidFill>
                  <a:srgbClr val="000000"/>
                </a:solidFill>
                <a:latin typeface="Calibri"/>
                <a:cs typeface="Calibri"/>
              </a:rPr>
              <a:t> stretch the image. Crop it.</a:t>
            </a:r>
            <a:endParaRPr lang="en-US" sz="1400" i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69829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830997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56679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6D9F68-E151-2094-0383-C92B6E8CB72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D8FE93-BB7C-8D1E-147E-4AC2B676D2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788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4364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A2678-D851-B54A-A86C-0B54980285FD}" type="datetimeFigureOut">
              <a:rPr lang="en-US" smtClean="0"/>
              <a:t>1/14/26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18387-AE30-2144-A5EE-B840627E4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513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4908E4-D301-1C48-AF67-0D3C99D4684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29" r:id="rId11"/>
    <p:sldLayoutId id="2147486330" r:id="rId12"/>
    <p:sldLayoutId id="2147486334" r:id="rId13"/>
    <p:sldLayoutId id="2147486349" r:id="rId14"/>
    <p:sldLayoutId id="2147486350" r:id="rId15"/>
    <p:sldLayoutId id="2147486336" r:id="rId16"/>
    <p:sldLayoutId id="2147486337" r:id="rId17"/>
    <p:sldLayoutId id="2147486338" r:id="rId18"/>
    <p:sldLayoutId id="2147486339" r:id="rId19"/>
    <p:sldLayoutId id="2147486340" r:id="rId20"/>
    <p:sldLayoutId id="2147486342" r:id="rId21"/>
    <p:sldLayoutId id="2147486343" r:id="rId22"/>
    <p:sldLayoutId id="2147486352" r:id="rId23"/>
    <p:sldLayoutId id="2147486356" r:id="rId24"/>
    <p:sldLayoutId id="2147486357" r:id="rId25"/>
    <p:sldLayoutId id="2147486360" r:id="rId26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rgbClr val="000000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rgbClr val="000000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rgbClr val="000000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17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6" Type="http://schemas.openxmlformats.org/officeDocument/2006/relationships/chart" Target="../charts/char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1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Relationship Id="rId6" Type="http://schemas.openxmlformats.org/officeDocument/2006/relationships/chart" Target="../charts/char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1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Relationship Id="rId6" Type="http://schemas.openxmlformats.org/officeDocument/2006/relationships/chart" Target="../charts/chart3.xml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1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Relationship Id="rId6" Type="http://schemas.openxmlformats.org/officeDocument/2006/relationships/chart" Target="../charts/chart4.xml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1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Relationship Id="rId6" Type="http://schemas.openxmlformats.org/officeDocument/2006/relationships/chart" Target="../charts/chart5.xml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1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Relationship Id="rId6" Type="http://schemas.openxmlformats.org/officeDocument/2006/relationships/chart" Target="../charts/chart6.xml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83EA-0C42-648A-9F71-44076DA638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2013258"/>
            <a:ext cx="3974996" cy="1415742"/>
          </a:xfrm>
        </p:spPr>
        <p:txBody>
          <a:bodyPr/>
          <a:lstStyle/>
          <a:p>
            <a:pPr marL="1270"/>
            <a:r>
              <a:rPr lang="en-US">
                <a:latin typeface="Calibri"/>
                <a:ea typeface="Calibri"/>
                <a:cs typeface="Calibri"/>
              </a:rPr>
              <a:t>Big Feelings Happen!</a:t>
            </a:r>
            <a:endParaRPr lang="en-US">
              <a:ea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D202C-233A-EED6-8B06-26087B3044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Unit 2: Big Feelings, Smart Choices</a:t>
            </a:r>
          </a:p>
          <a:p>
            <a:r>
              <a:rPr lang="en-US"/>
              <a:t>Lesson 1</a:t>
            </a:r>
          </a:p>
        </p:txBody>
      </p:sp>
      <p:pic>
        <p:nvPicPr>
          <p:cNvPr id="6" name="Picture Placeholder 5" descr="A child in a blue dress&#10;&#10;AI-generated content may be incorrect.">
            <a:extLst>
              <a:ext uri="{FF2B5EF4-FFF2-40B4-BE49-F238E27FC236}">
                <a16:creationId xmlns:a16="http://schemas.microsoft.com/office/drawing/2014/main" id="{E3DF47D7-3ABE-5CB5-8FC2-3EC022EAB53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1" r="1413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1800" y="1225087"/>
            <a:ext cx="8243888" cy="2453778"/>
          </a:xfrm>
        </p:spPr>
        <p:txBody>
          <a:bodyPr>
            <a:noAutofit/>
          </a:bodyPr>
          <a:lstStyle/>
          <a:p>
            <a:r>
              <a:rPr lang="en-US" sz="4800">
                <a:latin typeface="Edu QLD Beginner" pitchFamily="2" charset="0"/>
              </a:rPr>
              <a:t>In this lesson, you will learn that big feelings like anger or worry are normal and can be managed.</a:t>
            </a:r>
            <a:endParaRPr lang="en-US" sz="4800">
              <a:latin typeface="Edu QLD Beginner"/>
            </a:endParaRP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9CB9F1E0-4DA7-074E-075F-DF9D0997C9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2629583" y="3429000"/>
            <a:ext cx="3884834" cy="287972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4B633761-F320-B7FC-7A97-B1F815F16DA3}"/>
              </a:ext>
            </a:extLst>
          </p:cNvPr>
          <p:cNvSpPr txBox="1">
            <a:spLocks/>
          </p:cNvSpPr>
          <p:nvPr/>
        </p:nvSpPr>
        <p:spPr>
          <a:xfrm>
            <a:off x="431800" y="1225087"/>
            <a:ext cx="8243888" cy="5023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200" i="0">
                <a:latin typeface="Edu QLD Beginner" pitchFamily="2" charset="0"/>
              </a:rPr>
              <a:t>You will be successful when you can: </a:t>
            </a:r>
          </a:p>
        </p:txBody>
      </p:sp>
      <p:pic>
        <p:nvPicPr>
          <p:cNvPr id="7" name="Picture 6" descr="A blue circle with white outline icons&#10;&#10;AI-generated content may be incorrect.">
            <a:extLst>
              <a:ext uri="{FF2B5EF4-FFF2-40B4-BE49-F238E27FC236}">
                <a16:creationId xmlns:a16="http://schemas.microsoft.com/office/drawing/2014/main" id="{6ED4AC2B-7E58-D768-E3B3-F55A00439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" t="38818" r="75117" b="28946"/>
          <a:stretch>
            <a:fillRect/>
          </a:stretch>
        </p:blipFill>
        <p:spPr>
          <a:xfrm>
            <a:off x="416815" y="2214281"/>
            <a:ext cx="1617790" cy="16016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3D3852-8E2C-3D35-C75A-4414C76F9F54}"/>
              </a:ext>
            </a:extLst>
          </p:cNvPr>
          <p:cNvSpPr txBox="1"/>
          <p:nvPr/>
        </p:nvSpPr>
        <p:spPr>
          <a:xfrm>
            <a:off x="2034605" y="2640263"/>
            <a:ext cx="661409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72"/>
              </a:spcBef>
            </a:pPr>
            <a:r>
              <a:rPr lang="en-US" sz="4200" b="1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say</a:t>
            </a:r>
            <a:r>
              <a:rPr lang="en-US" sz="4200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 </a:t>
            </a:r>
            <a:r>
              <a:rPr lang="en-US" sz="4200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a big feeling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A30EEF-5739-6E36-19D1-E26A6A43C13D}"/>
              </a:ext>
            </a:extLst>
          </p:cNvPr>
          <p:cNvSpPr txBox="1"/>
          <p:nvPr/>
        </p:nvSpPr>
        <p:spPr>
          <a:xfrm>
            <a:off x="2031011" y="4148084"/>
            <a:ext cx="6617690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72"/>
              </a:spcBef>
            </a:pPr>
            <a:r>
              <a:rPr lang="en-US" sz="4200" b="1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name</a:t>
            </a:r>
            <a:r>
              <a:rPr lang="en-US" sz="4200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 </a:t>
            </a:r>
            <a:r>
              <a:rPr lang="en-US" sz="4400" i="0">
                <a:solidFill>
                  <a:srgbClr val="000000"/>
                </a:solidFill>
                <a:latin typeface="Edu QLD Beginner" pitchFamily="2" charset="0"/>
              </a:rPr>
              <a:t>a calming tool you can use when you have a big feeling</a:t>
            </a:r>
            <a:r>
              <a:rPr lang="en-US" sz="4200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.</a:t>
            </a:r>
          </a:p>
        </p:txBody>
      </p:sp>
      <p:pic>
        <p:nvPicPr>
          <p:cNvPr id="2" name="Picture 1" descr="A blue circle with white outline icons&#10;&#10;AI-generated content may be incorrect.">
            <a:extLst>
              <a:ext uri="{FF2B5EF4-FFF2-40B4-BE49-F238E27FC236}">
                <a16:creationId xmlns:a16="http://schemas.microsoft.com/office/drawing/2014/main" id="{34EBB9A8-0B0D-BA2E-6598-292D07F6E5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25" t="38452" r="26154" b="29312"/>
          <a:stretch>
            <a:fillRect/>
          </a:stretch>
        </p:blipFill>
        <p:spPr>
          <a:xfrm>
            <a:off x="386234" y="4231340"/>
            <a:ext cx="1617790" cy="160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46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C0A5BCAC-8894-DD0E-EA4F-0D7324E16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1140813" y="1221827"/>
            <a:ext cx="6862375" cy="508689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978B6645-96EC-BD43-5957-1DF844912C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1140812" y="1221826"/>
            <a:ext cx="6862375" cy="508689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45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E972CE2-A7B7-64DA-6B07-7546A3648EC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1477328"/>
          </a:xfrm>
        </p:spPr>
        <p:txBody>
          <a:bodyPr/>
          <a:lstStyle/>
          <a:p>
            <a:r>
              <a:rPr lang="en-US"/>
              <a:t>React is how you act because of what you feel.</a:t>
            </a: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76AD2A8A-9622-9A71-D0F2-5C30C4DFFE56}"/>
              </a:ext>
            </a:extLst>
          </p:cNvPr>
          <p:cNvSpPr txBox="1">
            <a:spLocks/>
          </p:cNvSpPr>
          <p:nvPr/>
        </p:nvSpPr>
        <p:spPr>
          <a:xfrm>
            <a:off x="465137" y="1196752"/>
            <a:ext cx="8237538" cy="147732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800" kern="1200">
                <a:solidFill>
                  <a:srgbClr val="000000"/>
                </a:solidFill>
                <a:latin typeface="Edu QLD Beginner" pitchFamily="2" charset="0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0"/>
              <a:t>Big feelings are feelings that make us react in big ways.</a:t>
            </a:r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81523B53-99BC-F30D-2B32-5ED0957B7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621086" y="3182112"/>
            <a:ext cx="3627945" cy="268930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40F1438C-46FA-4AD6-03A7-50E673644E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4894971" y="3182112"/>
            <a:ext cx="3627945" cy="268930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8915E89-9DEB-B0C5-4D28-52DAC34E11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2321295" y="2858373"/>
            <a:ext cx="4501411" cy="333677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39644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65975"/>
            <a:ext cx="4901772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Small and Big Feelings</a:t>
            </a:r>
          </a:p>
          <a:p>
            <a:endParaRPr lang="en-US"/>
          </a:p>
        </p:txBody>
      </p:sp>
      <p:pic>
        <p:nvPicPr>
          <p:cNvPr id="27" name="Picture 26" descr="A red circle on a black background&#10;&#10;AI-generated content may be incorrect.">
            <a:extLst>
              <a:ext uri="{FF2B5EF4-FFF2-40B4-BE49-F238E27FC236}">
                <a16:creationId xmlns:a16="http://schemas.microsoft.com/office/drawing/2014/main" id="{1F66ACF0-138D-DB87-B202-8169612B1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62" y="1534921"/>
            <a:ext cx="4305300" cy="4318000"/>
          </a:xfrm>
          <a:prstGeom prst="rect">
            <a:avLst/>
          </a:prstGeom>
        </p:spPr>
      </p:pic>
      <p:pic>
        <p:nvPicPr>
          <p:cNvPr id="28" name="Picture 27" descr="A red circle with white circles&#10;&#10;AI-generated content may be incorrect.">
            <a:extLst>
              <a:ext uri="{FF2B5EF4-FFF2-40B4-BE49-F238E27FC236}">
                <a16:creationId xmlns:a16="http://schemas.microsoft.com/office/drawing/2014/main" id="{91DDE7B8-1132-60E8-D4F8-95BCF135AA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33" y="1780375"/>
            <a:ext cx="3829184" cy="3840480"/>
          </a:xfrm>
          <a:prstGeom prst="rect">
            <a:avLst/>
          </a:prstGeom>
        </p:spPr>
      </p:pic>
      <p:pic>
        <p:nvPicPr>
          <p:cNvPr id="29" name="Picture 28" descr="A red circle with white circles&#10;&#10;AI-generated content may be incorrect.">
            <a:extLst>
              <a:ext uri="{FF2B5EF4-FFF2-40B4-BE49-F238E27FC236}">
                <a16:creationId xmlns:a16="http://schemas.microsoft.com/office/drawing/2014/main" id="{AC3EC5DA-B792-C77B-746A-37E77797F2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41608">
            <a:off x="645533" y="1773681"/>
            <a:ext cx="3829184" cy="3840480"/>
          </a:xfrm>
          <a:prstGeom prst="rect">
            <a:avLst/>
          </a:prstGeom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ECC68B10-2266-BC5A-5328-BC725C669B1C}"/>
              </a:ext>
            </a:extLst>
          </p:cNvPr>
          <p:cNvSpPr>
            <a:spLocks noChangeAspect="1"/>
          </p:cNvSpPr>
          <p:nvPr/>
        </p:nvSpPr>
        <p:spPr>
          <a:xfrm>
            <a:off x="1291232" y="2413761"/>
            <a:ext cx="2560320" cy="256032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chemeClr val="tx2"/>
              </a:solidFill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3C15A74-F7A3-4BE6-4918-4CCF1A5608B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9" t="14995" r="51105" b="23684"/>
          <a:stretch/>
        </p:blipFill>
        <p:spPr>
          <a:xfrm>
            <a:off x="1397428" y="2509646"/>
            <a:ext cx="2361584" cy="2368550"/>
          </a:xfrm>
          <a:prstGeom prst="ellipse">
            <a:avLst/>
          </a:prstGeom>
        </p:spPr>
      </p:pic>
      <p:pic>
        <p:nvPicPr>
          <p:cNvPr id="32" name="Picture 31" descr="A red circle with white circles&#10;&#10;AI-generated content may be incorrect.">
            <a:extLst>
              <a:ext uri="{FF2B5EF4-FFF2-40B4-BE49-F238E27FC236}">
                <a16:creationId xmlns:a16="http://schemas.microsoft.com/office/drawing/2014/main" id="{9F3F9B4D-6D76-91C4-1282-1965D2EF83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41608">
            <a:off x="3759752" y="879423"/>
            <a:ext cx="5652604" cy="5669280"/>
          </a:xfrm>
          <a:prstGeom prst="rect">
            <a:avLst/>
          </a:prstGeom>
        </p:spPr>
      </p:pic>
      <p:pic>
        <p:nvPicPr>
          <p:cNvPr id="33" name="Picture 32" descr="A red circle with white circles&#10;&#10;AI-generated content may be incorrect.">
            <a:extLst>
              <a:ext uri="{FF2B5EF4-FFF2-40B4-BE49-F238E27FC236}">
                <a16:creationId xmlns:a16="http://schemas.microsoft.com/office/drawing/2014/main" id="{8C2DDE2D-84E2-24D3-4E06-B0B3502A6F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088956">
            <a:off x="3743949" y="886056"/>
            <a:ext cx="5652605" cy="5669280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C5C19E6D-8305-FA79-B816-288A8CBE7920}"/>
              </a:ext>
            </a:extLst>
          </p:cNvPr>
          <p:cNvGrpSpPr>
            <a:grpSpLocks noChangeAspect="1"/>
          </p:cNvGrpSpPr>
          <p:nvPr/>
        </p:nvGrpSpPr>
        <p:grpSpPr>
          <a:xfrm>
            <a:off x="5305895" y="2433902"/>
            <a:ext cx="2560320" cy="2560320"/>
            <a:chOff x="5175342" y="2283295"/>
            <a:chExt cx="2834640" cy="2834640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30702D1-22FE-E7B8-CCF8-5764A07F1B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75342" y="2283295"/>
              <a:ext cx="2834640" cy="283464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100">
                <a:solidFill>
                  <a:schemeClr val="tx2"/>
                </a:solidFill>
              </a:endParaRPr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337B84E2-C214-7623-7269-915FE5D92B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76579" y="2391879"/>
              <a:ext cx="2632164" cy="2632165"/>
            </a:xfrm>
            <a:prstGeom prst="ellipse">
              <a:avLst/>
            </a:prstGeom>
          </p:spPr>
        </p:pic>
      </p:grpSp>
      <p:pic>
        <p:nvPicPr>
          <p:cNvPr id="37" name="Picture Placeholder 6">
            <a:extLst>
              <a:ext uri="{FF2B5EF4-FFF2-40B4-BE49-F238E27FC236}">
                <a16:creationId xmlns:a16="http://schemas.microsoft.com/office/drawing/2014/main" id="{7468D9AA-3EB3-7838-818D-BF0126D190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820407" y="3715261"/>
            <a:ext cx="3515625" cy="260604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38" name="Picture Placeholder 6">
            <a:extLst>
              <a:ext uri="{FF2B5EF4-FFF2-40B4-BE49-F238E27FC236}">
                <a16:creationId xmlns:a16="http://schemas.microsoft.com/office/drawing/2014/main" id="{363F1EBD-4C95-3245-0205-65ADA3D1C3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4812438" y="3733605"/>
            <a:ext cx="3515625" cy="260604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39" name="Picture Placeholder 6">
            <a:extLst>
              <a:ext uri="{FF2B5EF4-FFF2-40B4-BE49-F238E27FC236}">
                <a16:creationId xmlns:a16="http://schemas.microsoft.com/office/drawing/2014/main" id="{373D2CF4-A4ED-7F46-D482-1185CE1754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2817276" y="1015610"/>
            <a:ext cx="3509449" cy="2601462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58136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100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211DDB7D-515E-3EBF-8E99-627B6AF45FE6}"/>
              </a:ext>
            </a:extLst>
          </p:cNvPr>
          <p:cNvSpPr/>
          <p:nvPr/>
        </p:nvSpPr>
        <p:spPr>
          <a:xfrm>
            <a:off x="815008" y="2512419"/>
            <a:ext cx="2629173" cy="2162768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1C71CC3-298E-7E15-2891-0A1B32BC765C}"/>
              </a:ext>
            </a:extLst>
          </p:cNvPr>
          <p:cNvSpPr/>
          <p:nvPr/>
        </p:nvSpPr>
        <p:spPr>
          <a:xfrm>
            <a:off x="3352096" y="1588167"/>
            <a:ext cx="2629173" cy="1979150"/>
          </a:xfrm>
          <a:prstGeom prst="ellipse">
            <a:avLst/>
          </a:pr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53AEEC2-2A20-4780-22F5-BB6DF0CE7196}"/>
              </a:ext>
            </a:extLst>
          </p:cNvPr>
          <p:cNvSpPr/>
          <p:nvPr/>
        </p:nvSpPr>
        <p:spPr>
          <a:xfrm>
            <a:off x="5889188" y="2512419"/>
            <a:ext cx="2629173" cy="2162768"/>
          </a:xfrm>
          <a:prstGeom prst="ellipse">
            <a:avLst/>
          </a:prstGeom>
          <a:solidFill>
            <a:srgbClr val="F7E8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9C32A-04DC-2D70-FA2A-C5BC95A9A9A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06400" y="1072582"/>
            <a:ext cx="8269288" cy="2840727"/>
          </a:xfrm>
        </p:spPr>
        <p:txBody>
          <a:bodyPr>
            <a:noAutofit/>
          </a:bodyPr>
          <a:lstStyle/>
          <a:p>
            <a:r>
              <a:rPr lang="en-US" sz="3600">
                <a:solidFill>
                  <a:srgbClr val="000000"/>
                </a:solidFill>
                <a:latin typeface="Edu QLD Beginner" pitchFamily="2" charset="0"/>
              </a:rPr>
              <a:t>Big feelings are feelings that…</a:t>
            </a:r>
            <a:endParaRPr lang="en-AU" sz="3600">
              <a:solidFill>
                <a:srgbClr val="000000"/>
              </a:solidFill>
              <a:effectLst/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9859" y="370485"/>
            <a:ext cx="6195296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Big Feelings</a:t>
            </a:r>
          </a:p>
        </p:txBody>
      </p:sp>
      <p:pic>
        <p:nvPicPr>
          <p:cNvPr id="8" name="Picture 7" descr="A group of children in school uniforms&#10;&#10;AI-generated content may be incorrect.">
            <a:extLst>
              <a:ext uri="{FF2B5EF4-FFF2-40B4-BE49-F238E27FC236}">
                <a16:creationId xmlns:a16="http://schemas.microsoft.com/office/drawing/2014/main" id="{91CFD3A3-8258-3654-1CFF-3FF0E8D48D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5" t="2863" r="16130"/>
          <a:stretch>
            <a:fillRect/>
          </a:stretch>
        </p:blipFill>
        <p:spPr>
          <a:xfrm>
            <a:off x="2574758" y="2314874"/>
            <a:ext cx="4183853" cy="448081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CA56F2D-0B80-1DE0-1E61-0E5AA9E30D1B}"/>
              </a:ext>
            </a:extLst>
          </p:cNvPr>
          <p:cNvSpPr txBox="1"/>
          <p:nvPr/>
        </p:nvSpPr>
        <p:spPr>
          <a:xfrm>
            <a:off x="3536904" y="1760349"/>
            <a:ext cx="2313207" cy="5878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Bef>
                <a:spcPts val="672"/>
              </a:spcBef>
            </a:pPr>
            <a:r>
              <a:rPr lang="en-US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only grown-ups have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94C725-6330-44C3-07E6-7F3724B1856C}"/>
              </a:ext>
            </a:extLst>
          </p:cNvPr>
          <p:cNvSpPr txBox="1"/>
          <p:nvPr/>
        </p:nvSpPr>
        <p:spPr>
          <a:xfrm>
            <a:off x="1063791" y="3133942"/>
            <a:ext cx="1899636" cy="6991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Bef>
                <a:spcPts val="672"/>
              </a:spcBef>
            </a:pPr>
            <a:r>
              <a:rPr lang="en-US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go away quickly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9E46AB-C111-FCD6-984D-A532C9A4924C}"/>
              </a:ext>
            </a:extLst>
          </p:cNvPr>
          <p:cNvSpPr txBox="1"/>
          <p:nvPr/>
        </p:nvSpPr>
        <p:spPr>
          <a:xfrm>
            <a:off x="6477476" y="2846333"/>
            <a:ext cx="1704333" cy="6991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Bef>
                <a:spcPts val="672"/>
              </a:spcBef>
            </a:pPr>
            <a:r>
              <a:rPr lang="en-US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take up a lot of space in our mind and body.</a:t>
            </a:r>
          </a:p>
        </p:txBody>
      </p:sp>
    </p:spTree>
    <p:extLst>
      <p:ext uri="{BB962C8B-B14F-4D97-AF65-F5344CB8AC3E}">
        <p14:creationId xmlns:p14="http://schemas.microsoft.com/office/powerpoint/2010/main" val="1999868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D23952E-C318-F21A-51CA-962CF91CC1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486011"/>
            <a:ext cx="4897047" cy="536575"/>
          </a:xfrm>
        </p:spPr>
        <p:txBody>
          <a:bodyPr>
            <a:normAutofit fontScale="92500" lnSpcReduction="20000"/>
          </a:bodyPr>
          <a:lstStyle/>
          <a:p>
            <a:r>
              <a:rPr lang="en-US">
                <a:solidFill>
                  <a:srgbClr val="000000"/>
                </a:solidFill>
              </a:rPr>
              <a:t>Big Feelings, Calm Choices</a:t>
            </a:r>
          </a:p>
        </p:txBody>
      </p:sp>
      <p:pic>
        <p:nvPicPr>
          <p:cNvPr id="4" name="Picture Placeholder 8">
            <a:extLst>
              <a:ext uri="{FF2B5EF4-FFF2-40B4-BE49-F238E27FC236}">
                <a16:creationId xmlns:a16="http://schemas.microsoft.com/office/drawing/2014/main" id="{3B97F05D-E392-7729-4AED-2F99163FD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4" r="8494"/>
          <a:stretch/>
        </p:blipFill>
        <p:spPr>
          <a:xfrm>
            <a:off x="590910" y="1261487"/>
            <a:ext cx="2266503" cy="2180492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5" name="Picture Placeholder 8">
            <a:extLst>
              <a:ext uri="{FF2B5EF4-FFF2-40B4-BE49-F238E27FC236}">
                <a16:creationId xmlns:a16="http://schemas.microsoft.com/office/drawing/2014/main" id="{822EEE0D-6385-A843-3481-E88046871B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9" r="15309"/>
          <a:stretch/>
        </p:blipFill>
        <p:spPr>
          <a:xfrm>
            <a:off x="3354744" y="1261487"/>
            <a:ext cx="2266503" cy="2180492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712A0BF8-AF41-AB03-058F-FD8AD9B252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2" r="15352"/>
          <a:stretch/>
        </p:blipFill>
        <p:spPr>
          <a:xfrm>
            <a:off x="6118577" y="1248508"/>
            <a:ext cx="2266503" cy="2180492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7" name="Picture Placeholder 8">
            <a:extLst>
              <a:ext uri="{FF2B5EF4-FFF2-40B4-BE49-F238E27FC236}">
                <a16:creationId xmlns:a16="http://schemas.microsoft.com/office/drawing/2014/main" id="{9C2EC70E-FA48-BB9A-6E24-FBA21F91AD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4" r="8494"/>
          <a:stretch/>
        </p:blipFill>
        <p:spPr>
          <a:xfrm>
            <a:off x="590910" y="3976250"/>
            <a:ext cx="2266503" cy="2180492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8" name="Picture Placeholder 8">
            <a:extLst>
              <a:ext uri="{FF2B5EF4-FFF2-40B4-BE49-F238E27FC236}">
                <a16:creationId xmlns:a16="http://schemas.microsoft.com/office/drawing/2014/main" id="{CE5BA786-038F-A4D3-E81F-AFCD8B229F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" r="28610"/>
          <a:stretch>
            <a:fillRect/>
          </a:stretch>
        </p:blipFill>
        <p:spPr>
          <a:xfrm>
            <a:off x="3354744" y="3976250"/>
            <a:ext cx="2266503" cy="2180492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A9756CF9-8B49-80CE-342F-FE0C748542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67" r="5137"/>
          <a:stretch>
            <a:fillRect/>
          </a:stretch>
        </p:blipFill>
        <p:spPr>
          <a:xfrm>
            <a:off x="6118577" y="3976250"/>
            <a:ext cx="2266503" cy="2180492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40544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EA0CC5-E87A-2DA5-38C2-E7E70011C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2E5B1022-D8FA-F4C3-9440-6CEA8AC5200C}"/>
              </a:ext>
            </a:extLst>
          </p:cNvPr>
          <p:cNvGrpSpPr/>
          <p:nvPr/>
        </p:nvGrpSpPr>
        <p:grpSpPr>
          <a:xfrm>
            <a:off x="0" y="0"/>
            <a:ext cx="6597678" cy="2032000"/>
            <a:chOff x="0" y="0"/>
            <a:chExt cx="6597678" cy="2032000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4EFF709F-1B15-49D5-4033-EDEFCF3816EF}"/>
                </a:ext>
              </a:extLst>
            </p:cNvPr>
            <p:cNvSpPr/>
            <p:nvPr/>
          </p:nvSpPr>
          <p:spPr>
            <a:xfrm rot="10800000" flipH="1">
              <a:off x="0" y="0"/>
              <a:ext cx="6597678" cy="1516464"/>
            </a:xfrm>
            <a:custGeom>
              <a:avLst/>
              <a:gdLst>
                <a:gd name="connsiteX0" fmla="*/ 0 w 6597678"/>
                <a:gd name="connsiteY0" fmla="*/ 468471 h 1516464"/>
                <a:gd name="connsiteX1" fmla="*/ 0 w 6597678"/>
                <a:gd name="connsiteY1" fmla="*/ 1516464 h 1516464"/>
                <a:gd name="connsiteX2" fmla="*/ 1 w 6597678"/>
                <a:gd name="connsiteY2" fmla="*/ 1516464 h 1516464"/>
                <a:gd name="connsiteX3" fmla="*/ 1 w 6597678"/>
                <a:gd name="connsiteY3" fmla="*/ 1509252 h 1516464"/>
                <a:gd name="connsiteX4" fmla="*/ 6597678 w 6597678"/>
                <a:gd name="connsiteY4" fmla="*/ 1509251 h 1516464"/>
                <a:gd name="connsiteX5" fmla="*/ 6544309 w 6597678"/>
                <a:gd name="connsiteY5" fmla="*/ 1460168 h 1516464"/>
                <a:gd name="connsiteX6" fmla="*/ 5900313 w 6597678"/>
                <a:gd name="connsiteY6" fmla="*/ 954271 h 1516464"/>
                <a:gd name="connsiteX7" fmla="*/ 3752683 w 6597678"/>
                <a:gd name="connsiteY7" fmla="*/ 71574 h 1516464"/>
                <a:gd name="connsiteX8" fmla="*/ 2097700 w 6597678"/>
                <a:gd name="connsiteY8" fmla="*/ 172981 h 1516464"/>
                <a:gd name="connsiteX9" fmla="*/ 168322 w 6597678"/>
                <a:gd name="connsiteY9" fmla="*/ 452286 h 1516464"/>
                <a:gd name="connsiteX10" fmla="*/ 0 w 6597678"/>
                <a:gd name="connsiteY10" fmla="*/ 468471 h 151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97678" h="1516464">
                  <a:moveTo>
                    <a:pt x="0" y="468471"/>
                  </a:moveTo>
                  <a:lnTo>
                    <a:pt x="0" y="1516464"/>
                  </a:lnTo>
                  <a:lnTo>
                    <a:pt x="1" y="1516464"/>
                  </a:lnTo>
                  <a:lnTo>
                    <a:pt x="1" y="1509252"/>
                  </a:lnTo>
                  <a:lnTo>
                    <a:pt x="6597678" y="1509251"/>
                  </a:lnTo>
                  <a:lnTo>
                    <a:pt x="6544309" y="1460168"/>
                  </a:lnTo>
                  <a:cubicBezTo>
                    <a:pt x="6380205" y="1287646"/>
                    <a:pt x="6342506" y="1105401"/>
                    <a:pt x="5900313" y="954271"/>
                  </a:cubicBezTo>
                  <a:cubicBezTo>
                    <a:pt x="4435983" y="629560"/>
                    <a:pt x="4312773" y="213408"/>
                    <a:pt x="3752683" y="71574"/>
                  </a:cubicBezTo>
                  <a:cubicBezTo>
                    <a:pt x="2858561" y="-77023"/>
                    <a:pt x="2712081" y="29912"/>
                    <a:pt x="2097700" y="172981"/>
                  </a:cubicBezTo>
                  <a:cubicBezTo>
                    <a:pt x="1176214" y="387565"/>
                    <a:pt x="1017931" y="372726"/>
                    <a:pt x="168322" y="452286"/>
                  </a:cubicBezTo>
                  <a:lnTo>
                    <a:pt x="0" y="468471"/>
                  </a:lnTo>
                  <a:close/>
                </a:path>
              </a:pathLst>
            </a:custGeom>
            <a:solidFill>
              <a:srgbClr val="C1E7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endParaRPr lang="en-US" sz="1100">
                <a:solidFill>
                  <a:srgbClr val="FFC000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498DE46-9A47-EB84-512C-D00BF36332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71000"/>
            </a:blip>
            <a:srcRect l="9191" t="1" r="19539" b="45741"/>
            <a:stretch/>
          </p:blipFill>
          <p:spPr>
            <a:xfrm rot="5400000">
              <a:off x="475568" y="65157"/>
              <a:ext cx="2032000" cy="1901686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1BB22FB-14C7-BA08-9133-201766346F8E}"/>
              </a:ext>
            </a:extLst>
          </p:cNvPr>
          <p:cNvGrpSpPr/>
          <p:nvPr/>
        </p:nvGrpSpPr>
        <p:grpSpPr>
          <a:xfrm>
            <a:off x="-441294" y="5510329"/>
            <a:ext cx="7496967" cy="1347671"/>
            <a:chOff x="-120672" y="5524620"/>
            <a:chExt cx="7496967" cy="1347671"/>
          </a:xfrm>
        </p:grpSpPr>
        <p:sp>
          <p:nvSpPr>
            <p:cNvPr id="2" name="Freeform 1">
              <a:extLst>
                <a:ext uri="{FF2B5EF4-FFF2-40B4-BE49-F238E27FC236}">
                  <a16:creationId xmlns:a16="http://schemas.microsoft.com/office/drawing/2014/main" id="{423FA2BF-6FA4-147E-25F7-30BD4D3E3FCA}"/>
                </a:ext>
              </a:extLst>
            </p:cNvPr>
            <p:cNvSpPr/>
            <p:nvPr/>
          </p:nvSpPr>
          <p:spPr>
            <a:xfrm>
              <a:off x="341436" y="5931188"/>
              <a:ext cx="7034859" cy="941103"/>
            </a:xfrm>
            <a:custGeom>
              <a:avLst/>
              <a:gdLst>
                <a:gd name="connsiteX0" fmla="*/ 2238328 w 7034859"/>
                <a:gd name="connsiteY0" fmla="*/ 227 h 941103"/>
                <a:gd name="connsiteX1" fmla="*/ 3682650 w 7034859"/>
                <a:gd name="connsiteY1" fmla="*/ 355175 h 941103"/>
                <a:gd name="connsiteX2" fmla="*/ 5962360 w 7034859"/>
                <a:gd name="connsiteY2" fmla="*/ 577474 h 941103"/>
                <a:gd name="connsiteX3" fmla="*/ 7022631 w 7034859"/>
                <a:gd name="connsiteY3" fmla="*/ 938927 h 941103"/>
                <a:gd name="connsiteX4" fmla="*/ 7034859 w 7034859"/>
                <a:gd name="connsiteY4" fmla="*/ 941103 h 941103"/>
                <a:gd name="connsiteX5" fmla="*/ 16753 w 7034859"/>
                <a:gd name="connsiteY5" fmla="*/ 941103 h 941103"/>
                <a:gd name="connsiteX6" fmla="*/ 0 w 7034859"/>
                <a:gd name="connsiteY6" fmla="*/ 936033 h 941103"/>
                <a:gd name="connsiteX7" fmla="*/ 2027668 w 7034859"/>
                <a:gd name="connsiteY7" fmla="*/ 19702 h 941103"/>
                <a:gd name="connsiteX8" fmla="*/ 2238328 w 7034859"/>
                <a:gd name="connsiteY8" fmla="*/ 227 h 941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34859" h="941103">
                  <a:moveTo>
                    <a:pt x="2238328" y="227"/>
                  </a:moveTo>
                  <a:cubicBezTo>
                    <a:pt x="2689888" y="-8296"/>
                    <a:pt x="2900293" y="225155"/>
                    <a:pt x="3682650" y="355175"/>
                  </a:cubicBezTo>
                  <a:cubicBezTo>
                    <a:pt x="4405301" y="456369"/>
                    <a:pt x="5239711" y="171481"/>
                    <a:pt x="5962360" y="577474"/>
                  </a:cubicBezTo>
                  <a:cubicBezTo>
                    <a:pt x="6424263" y="793374"/>
                    <a:pt x="6810759" y="898148"/>
                    <a:pt x="7022631" y="938927"/>
                  </a:cubicBezTo>
                  <a:lnTo>
                    <a:pt x="7034859" y="941103"/>
                  </a:lnTo>
                  <a:lnTo>
                    <a:pt x="16753" y="941103"/>
                  </a:lnTo>
                  <a:lnTo>
                    <a:pt x="0" y="936033"/>
                  </a:lnTo>
                  <a:cubicBezTo>
                    <a:pt x="889545" y="439970"/>
                    <a:pt x="1413893" y="116512"/>
                    <a:pt x="2027668" y="19702"/>
                  </a:cubicBezTo>
                  <a:cubicBezTo>
                    <a:pt x="2104390" y="7601"/>
                    <a:pt x="2173820" y="1445"/>
                    <a:pt x="2238328" y="227"/>
                  </a:cubicBezTo>
                  <a:close/>
                </a:path>
              </a:pathLst>
            </a:custGeom>
            <a:solidFill>
              <a:srgbClr val="FFEB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endParaRPr lang="en-US" sz="1100">
                <a:solidFill>
                  <a:srgbClr val="FFC000"/>
                </a:solidFill>
              </a:endParaRPr>
            </a:p>
          </p:txBody>
        </p:sp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AE94A95A-1836-24C6-1AFE-05806AF6A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b="41656"/>
            <a:stretch/>
          </p:blipFill>
          <p:spPr>
            <a:xfrm flipH="1">
              <a:off x="-120672" y="5524620"/>
              <a:ext cx="4427879" cy="1333380"/>
            </a:xfrm>
            <a:prstGeom prst="rect">
              <a:avLst/>
            </a:prstGeom>
          </p:spPr>
        </p:pic>
      </p:grpSp>
      <p:sp>
        <p:nvSpPr>
          <p:cNvPr id="46" name="Oval 45">
            <a:extLst>
              <a:ext uri="{FF2B5EF4-FFF2-40B4-BE49-F238E27FC236}">
                <a16:creationId xmlns:a16="http://schemas.microsoft.com/office/drawing/2014/main" id="{99F6066F-05F0-833F-81AC-85060DC08E34}"/>
              </a:ext>
            </a:extLst>
          </p:cNvPr>
          <p:cNvSpPr/>
          <p:nvPr/>
        </p:nvSpPr>
        <p:spPr>
          <a:xfrm>
            <a:off x="1373970" y="322868"/>
            <a:ext cx="6212263" cy="6212263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9050" cap="flat" cmpd="sng" algn="ctr">
            <a:solidFill>
              <a:srgbClr val="4E67C8">
                <a:shade val="15000"/>
              </a:srgb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9525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47" name="Chart 46">
            <a:extLst>
              <a:ext uri="{FF2B5EF4-FFF2-40B4-BE49-F238E27FC236}">
                <a16:creationId xmlns:a16="http://schemas.microsoft.com/office/drawing/2014/main" id="{67D84E25-06FD-712E-DBA6-74FEF68390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9886169"/>
              </p:ext>
            </p:extLst>
          </p:nvPr>
        </p:nvGraphicFramePr>
        <p:xfrm>
          <a:off x="1545322" y="451494"/>
          <a:ext cx="5913951" cy="5913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48" name="Group 47">
            <a:extLst>
              <a:ext uri="{FF2B5EF4-FFF2-40B4-BE49-F238E27FC236}">
                <a16:creationId xmlns:a16="http://schemas.microsoft.com/office/drawing/2014/main" id="{4D5D4A30-503D-4FDC-EA80-97ECEE9C553F}"/>
              </a:ext>
            </a:extLst>
          </p:cNvPr>
          <p:cNvGrpSpPr/>
          <p:nvPr/>
        </p:nvGrpSpPr>
        <p:grpSpPr>
          <a:xfrm>
            <a:off x="5919413" y="5481694"/>
            <a:ext cx="1989452" cy="1958484"/>
            <a:chOff x="4943094" y="5481694"/>
            <a:chExt cx="1989452" cy="1958484"/>
          </a:xfrm>
        </p:grpSpPr>
        <p:sp>
          <p:nvSpPr>
            <p:cNvPr id="49" name="Isosceles Triangle 6">
              <a:extLst>
                <a:ext uri="{FF2B5EF4-FFF2-40B4-BE49-F238E27FC236}">
                  <a16:creationId xmlns:a16="http://schemas.microsoft.com/office/drawing/2014/main" id="{0817012C-72CC-C039-58D2-7849A3DF82C1}"/>
                </a:ext>
              </a:extLst>
            </p:cNvPr>
            <p:cNvSpPr/>
            <p:nvPr/>
          </p:nvSpPr>
          <p:spPr>
            <a:xfrm rot="18869375">
              <a:off x="5559573" y="4865215"/>
              <a:ext cx="331892" cy="1564850"/>
            </a:xfrm>
            <a:prstGeom prst="triangle">
              <a:avLst/>
            </a:prstGeom>
            <a:solidFill>
              <a:srgbClr val="FD6203"/>
            </a:solidFill>
            <a:ln w="19050" cap="flat" cmpd="sng" algn="ctr">
              <a:noFill/>
              <a:prstDash val="solid"/>
              <a:miter lim="800000"/>
            </a:ln>
            <a:effectLst>
              <a:outerShdw blurRad="50800" dist="762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Isosceles Triangle 14">
              <a:extLst>
                <a:ext uri="{FF2B5EF4-FFF2-40B4-BE49-F238E27FC236}">
                  <a16:creationId xmlns:a16="http://schemas.microsoft.com/office/drawing/2014/main" id="{E56063C7-2FDE-FE93-1221-82EC3810B533}"/>
                </a:ext>
              </a:extLst>
            </p:cNvPr>
            <p:cNvSpPr/>
            <p:nvPr/>
          </p:nvSpPr>
          <p:spPr>
            <a:xfrm rot="8100000">
              <a:off x="6600654" y="5875328"/>
              <a:ext cx="331892" cy="1564850"/>
            </a:xfrm>
            <a:prstGeom prst="triangle">
              <a:avLst/>
            </a:prstGeom>
            <a:solidFill>
              <a:srgbClr val="FD6203">
                <a:alpha val="0"/>
              </a:srgbClr>
            </a:solidFill>
            <a:ln w="19050" cap="flat" cmpd="sng" algn="ctr">
              <a:noFill/>
              <a:prstDash val="solid"/>
              <a:miter lim="800000"/>
            </a:ln>
            <a:effectLst>
              <a:outerShdw blurRad="50800" dist="762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1" name="Oval 50">
            <a:extLst>
              <a:ext uri="{FF2B5EF4-FFF2-40B4-BE49-F238E27FC236}">
                <a16:creationId xmlns:a16="http://schemas.microsoft.com/office/drawing/2014/main" id="{E406FB8A-4C89-77DF-4718-B512356A8CBB}"/>
              </a:ext>
            </a:extLst>
          </p:cNvPr>
          <p:cNvSpPr/>
          <p:nvPr/>
        </p:nvSpPr>
        <p:spPr>
          <a:xfrm>
            <a:off x="6870508" y="5817468"/>
            <a:ext cx="572119" cy="572119"/>
          </a:xfrm>
          <a:prstGeom prst="ellipse">
            <a:avLst/>
          </a:prstGeom>
          <a:solidFill>
            <a:srgbClr val="FD6203"/>
          </a:solidFill>
          <a:ln w="1905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0955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4" name="SPINNER">
            <a:extLst>
              <a:ext uri="{FF2B5EF4-FFF2-40B4-BE49-F238E27FC236}">
                <a16:creationId xmlns:a16="http://schemas.microsoft.com/office/drawing/2014/main" id="{AE2B4825-256D-7CFA-658A-AED646A6D3D2}"/>
              </a:ext>
            </a:extLst>
          </p:cNvPr>
          <p:cNvSpPr/>
          <p:nvPr/>
        </p:nvSpPr>
        <p:spPr>
          <a:xfrm>
            <a:off x="3601314" y="2512770"/>
            <a:ext cx="1810426" cy="1810426"/>
          </a:xfrm>
          <a:prstGeom prst="ellipse">
            <a:avLst/>
          </a:prstGeom>
          <a:gradFill>
            <a:gsLst>
              <a:gs pos="100000">
                <a:sysClr val="window" lastClr="FFFFFF">
                  <a:lumMod val="65000"/>
                </a:sysClr>
              </a:gs>
              <a:gs pos="24000">
                <a:sysClr val="window" lastClr="FFFFFF"/>
              </a:gs>
            </a:gsLst>
            <a:lin ang="2400000" scaled="0"/>
          </a:gradFill>
          <a:ln w="19050" cap="flat" cmpd="sng" algn="ctr">
            <a:noFill/>
            <a:prstDash val="solid"/>
            <a:miter lim="800000"/>
          </a:ln>
          <a:effectLst>
            <a:outerShdw blurRad="2159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>
            <a:bevelT w="330200" h="14605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reaming Outloud Pro" panose="03050502040302030504" pitchFamily="66" charset="77"/>
                <a:cs typeface="Dreaming Outloud Pro" panose="03050502040302030504" pitchFamily="66" charset="77"/>
              </a:rPr>
              <a:t>SPIN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9EBF730-E563-B91E-C4FF-29375EDFB6C2}"/>
              </a:ext>
            </a:extLst>
          </p:cNvPr>
          <p:cNvGrpSpPr/>
          <p:nvPr/>
        </p:nvGrpSpPr>
        <p:grpSpPr>
          <a:xfrm>
            <a:off x="7547647" y="0"/>
            <a:ext cx="1642365" cy="6597678"/>
            <a:chOff x="7547647" y="0"/>
            <a:chExt cx="1642365" cy="6597678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FD613A3-710C-C5C4-FD64-45ADB73E9007}"/>
                </a:ext>
              </a:extLst>
            </p:cNvPr>
            <p:cNvSpPr/>
            <p:nvPr/>
          </p:nvSpPr>
          <p:spPr>
            <a:xfrm rot="16200000" flipH="1">
              <a:off x="5101222" y="2540607"/>
              <a:ext cx="6597678" cy="1516464"/>
            </a:xfrm>
            <a:custGeom>
              <a:avLst/>
              <a:gdLst>
                <a:gd name="connsiteX0" fmla="*/ 0 w 6597678"/>
                <a:gd name="connsiteY0" fmla="*/ 468471 h 1516464"/>
                <a:gd name="connsiteX1" fmla="*/ 0 w 6597678"/>
                <a:gd name="connsiteY1" fmla="*/ 1516464 h 1516464"/>
                <a:gd name="connsiteX2" fmla="*/ 1 w 6597678"/>
                <a:gd name="connsiteY2" fmla="*/ 1516464 h 1516464"/>
                <a:gd name="connsiteX3" fmla="*/ 1 w 6597678"/>
                <a:gd name="connsiteY3" fmla="*/ 1509252 h 1516464"/>
                <a:gd name="connsiteX4" fmla="*/ 6597678 w 6597678"/>
                <a:gd name="connsiteY4" fmla="*/ 1509251 h 1516464"/>
                <a:gd name="connsiteX5" fmla="*/ 6544309 w 6597678"/>
                <a:gd name="connsiteY5" fmla="*/ 1460168 h 1516464"/>
                <a:gd name="connsiteX6" fmla="*/ 5900313 w 6597678"/>
                <a:gd name="connsiteY6" fmla="*/ 954271 h 1516464"/>
                <a:gd name="connsiteX7" fmla="*/ 3752683 w 6597678"/>
                <a:gd name="connsiteY7" fmla="*/ 71574 h 1516464"/>
                <a:gd name="connsiteX8" fmla="*/ 2097700 w 6597678"/>
                <a:gd name="connsiteY8" fmla="*/ 172981 h 1516464"/>
                <a:gd name="connsiteX9" fmla="*/ 168322 w 6597678"/>
                <a:gd name="connsiteY9" fmla="*/ 452286 h 1516464"/>
                <a:gd name="connsiteX10" fmla="*/ 0 w 6597678"/>
                <a:gd name="connsiteY10" fmla="*/ 468471 h 151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97678" h="1516464">
                  <a:moveTo>
                    <a:pt x="0" y="468471"/>
                  </a:moveTo>
                  <a:lnTo>
                    <a:pt x="0" y="1516464"/>
                  </a:lnTo>
                  <a:lnTo>
                    <a:pt x="1" y="1516464"/>
                  </a:lnTo>
                  <a:lnTo>
                    <a:pt x="1" y="1509252"/>
                  </a:lnTo>
                  <a:lnTo>
                    <a:pt x="6597678" y="1509251"/>
                  </a:lnTo>
                  <a:lnTo>
                    <a:pt x="6544309" y="1460168"/>
                  </a:lnTo>
                  <a:cubicBezTo>
                    <a:pt x="6380205" y="1287646"/>
                    <a:pt x="6342506" y="1105401"/>
                    <a:pt x="5900313" y="954271"/>
                  </a:cubicBezTo>
                  <a:cubicBezTo>
                    <a:pt x="4435983" y="629560"/>
                    <a:pt x="4312773" y="213408"/>
                    <a:pt x="3752683" y="71574"/>
                  </a:cubicBezTo>
                  <a:cubicBezTo>
                    <a:pt x="2858561" y="-77023"/>
                    <a:pt x="2712081" y="29912"/>
                    <a:pt x="2097700" y="172981"/>
                  </a:cubicBezTo>
                  <a:cubicBezTo>
                    <a:pt x="1176214" y="387565"/>
                    <a:pt x="1017931" y="372726"/>
                    <a:pt x="168322" y="452286"/>
                  </a:cubicBezTo>
                  <a:lnTo>
                    <a:pt x="0" y="468471"/>
                  </a:lnTo>
                  <a:close/>
                </a:path>
              </a:pathLst>
            </a:custGeom>
            <a:solidFill>
              <a:srgbClr val="EAC2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endParaRPr lang="en-US" sz="1100">
                <a:solidFill>
                  <a:srgbClr val="FFC000"/>
                </a:solidFill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C21DAE1-3561-98AE-373C-43BC990FF7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alphaModFix amt="71000"/>
            </a:blip>
            <a:srcRect l="34178" t="-1" b="-7389"/>
            <a:stretch/>
          </p:blipFill>
          <p:spPr>
            <a:xfrm rot="10800000">
              <a:off x="7547647" y="3429000"/>
              <a:ext cx="1642365" cy="2769172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8D16953-7335-3A46-62D8-FC96A3B91B44}"/>
              </a:ext>
            </a:extLst>
          </p:cNvPr>
          <p:cNvGrpSpPr/>
          <p:nvPr/>
        </p:nvGrpSpPr>
        <p:grpSpPr>
          <a:xfrm>
            <a:off x="-409206" y="-14318"/>
            <a:ext cx="9567499" cy="6886634"/>
            <a:chOff x="-444313" y="-14317"/>
            <a:chExt cx="9567499" cy="6886634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A724920-4F9D-CAA5-8B02-19362FC13289}"/>
                </a:ext>
              </a:extLst>
            </p:cNvPr>
            <p:cNvGrpSpPr/>
            <p:nvPr/>
          </p:nvGrpSpPr>
          <p:grpSpPr>
            <a:xfrm>
              <a:off x="-444313" y="-14317"/>
              <a:ext cx="9567499" cy="6886634"/>
              <a:chOff x="8722082" y="-2505"/>
              <a:chExt cx="9567499" cy="6886634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7C701FA-5404-29BC-7345-7E24A464ACBE}"/>
                  </a:ext>
                </a:extLst>
              </p:cNvPr>
              <p:cNvSpPr/>
              <p:nvPr/>
            </p:nvSpPr>
            <p:spPr>
              <a:xfrm>
                <a:off x="9158293" y="12642"/>
                <a:ext cx="9090690" cy="6871487"/>
              </a:xfrm>
              <a:prstGeom prst="rect">
                <a:avLst/>
              </a:prstGeom>
              <a:solidFill>
                <a:srgbClr val="FFFD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BBD00804-0A17-4F24-9062-ACFDD70010AD}"/>
                  </a:ext>
                </a:extLst>
              </p:cNvPr>
              <p:cNvGrpSpPr/>
              <p:nvPr/>
            </p:nvGrpSpPr>
            <p:grpSpPr>
              <a:xfrm>
                <a:off x="9162888" y="0"/>
                <a:ext cx="6162338" cy="1897921"/>
                <a:chOff x="0" y="0"/>
                <a:chExt cx="6597678" cy="2032000"/>
              </a:xfrm>
            </p:grpSpPr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AF0D5A84-291A-B799-C245-485A85DEADF1}"/>
                    </a:ext>
                  </a:extLst>
                </p:cNvPr>
                <p:cNvSpPr/>
                <p:nvPr/>
              </p:nvSpPr>
              <p:spPr>
                <a:xfrm rot="10800000" flipH="1">
                  <a:off x="0" y="0"/>
                  <a:ext cx="6597678" cy="1516464"/>
                </a:xfrm>
                <a:custGeom>
                  <a:avLst/>
                  <a:gdLst>
                    <a:gd name="connsiteX0" fmla="*/ 0 w 6597678"/>
                    <a:gd name="connsiteY0" fmla="*/ 468471 h 1516464"/>
                    <a:gd name="connsiteX1" fmla="*/ 0 w 6597678"/>
                    <a:gd name="connsiteY1" fmla="*/ 1516464 h 1516464"/>
                    <a:gd name="connsiteX2" fmla="*/ 1 w 6597678"/>
                    <a:gd name="connsiteY2" fmla="*/ 1516464 h 1516464"/>
                    <a:gd name="connsiteX3" fmla="*/ 1 w 6597678"/>
                    <a:gd name="connsiteY3" fmla="*/ 1509252 h 1516464"/>
                    <a:gd name="connsiteX4" fmla="*/ 6597678 w 6597678"/>
                    <a:gd name="connsiteY4" fmla="*/ 1509251 h 1516464"/>
                    <a:gd name="connsiteX5" fmla="*/ 6544309 w 6597678"/>
                    <a:gd name="connsiteY5" fmla="*/ 1460168 h 1516464"/>
                    <a:gd name="connsiteX6" fmla="*/ 5900313 w 6597678"/>
                    <a:gd name="connsiteY6" fmla="*/ 954271 h 1516464"/>
                    <a:gd name="connsiteX7" fmla="*/ 3752683 w 6597678"/>
                    <a:gd name="connsiteY7" fmla="*/ 71574 h 1516464"/>
                    <a:gd name="connsiteX8" fmla="*/ 2097700 w 6597678"/>
                    <a:gd name="connsiteY8" fmla="*/ 172981 h 1516464"/>
                    <a:gd name="connsiteX9" fmla="*/ 168322 w 6597678"/>
                    <a:gd name="connsiteY9" fmla="*/ 452286 h 1516464"/>
                    <a:gd name="connsiteX10" fmla="*/ 0 w 6597678"/>
                    <a:gd name="connsiteY10" fmla="*/ 468471 h 1516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97678" h="1516464">
                      <a:moveTo>
                        <a:pt x="0" y="468471"/>
                      </a:moveTo>
                      <a:lnTo>
                        <a:pt x="0" y="1516464"/>
                      </a:lnTo>
                      <a:lnTo>
                        <a:pt x="1" y="1516464"/>
                      </a:lnTo>
                      <a:lnTo>
                        <a:pt x="1" y="1509252"/>
                      </a:lnTo>
                      <a:lnTo>
                        <a:pt x="6597678" y="1509251"/>
                      </a:lnTo>
                      <a:lnTo>
                        <a:pt x="6544309" y="1460168"/>
                      </a:lnTo>
                      <a:cubicBezTo>
                        <a:pt x="6380205" y="1287646"/>
                        <a:pt x="6342506" y="1105401"/>
                        <a:pt x="5900313" y="954271"/>
                      </a:cubicBezTo>
                      <a:cubicBezTo>
                        <a:pt x="4435983" y="629560"/>
                        <a:pt x="4312773" y="213408"/>
                        <a:pt x="3752683" y="71574"/>
                      </a:cubicBezTo>
                      <a:cubicBezTo>
                        <a:pt x="2858561" y="-77023"/>
                        <a:pt x="2712081" y="29912"/>
                        <a:pt x="2097700" y="172981"/>
                      </a:cubicBezTo>
                      <a:cubicBezTo>
                        <a:pt x="1176214" y="387565"/>
                        <a:pt x="1017931" y="372726"/>
                        <a:pt x="168322" y="452286"/>
                      </a:cubicBezTo>
                      <a:lnTo>
                        <a:pt x="0" y="468471"/>
                      </a:lnTo>
                      <a:close/>
                    </a:path>
                  </a:pathLst>
                </a:custGeom>
                <a:solidFill>
                  <a:srgbClr val="C1E7E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r"/>
                  <a:endParaRPr lang="en-US" sz="1100">
                    <a:solidFill>
                      <a:srgbClr val="FFC000"/>
                    </a:solidFill>
                  </a:endParaRPr>
                </a:p>
              </p:txBody>
            </p:sp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485F4D45-20E7-1C6F-B47D-39234834F1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alphaModFix amt="71000"/>
                </a:blip>
                <a:srcRect l="9191" t="1" r="19539" b="45741"/>
                <a:stretch/>
              </p:blipFill>
              <p:spPr>
                <a:xfrm rot="5400000">
                  <a:off x="475568" y="65157"/>
                  <a:ext cx="2032000" cy="1901686"/>
                </a:xfrm>
                <a:prstGeom prst="rect">
                  <a:avLst/>
                </a:prstGeom>
              </p:spPr>
            </p:pic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2B6DA1AC-DF6E-58B6-AC1C-B1F6008FB018}"/>
                  </a:ext>
                </a:extLst>
              </p:cNvPr>
              <p:cNvGrpSpPr/>
              <p:nvPr/>
            </p:nvGrpSpPr>
            <p:grpSpPr>
              <a:xfrm>
                <a:off x="16755585" y="-2505"/>
                <a:ext cx="1533996" cy="6162338"/>
                <a:chOff x="7547647" y="0"/>
                <a:chExt cx="1642365" cy="6597678"/>
              </a:xfrm>
            </p:grpSpPr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BECCF322-E07B-3AFE-10E0-C66D7244E0F9}"/>
                    </a:ext>
                  </a:extLst>
                </p:cNvPr>
                <p:cNvSpPr/>
                <p:nvPr/>
              </p:nvSpPr>
              <p:spPr>
                <a:xfrm rot="16200000" flipH="1">
                  <a:off x="5101222" y="2540607"/>
                  <a:ext cx="6597678" cy="1516464"/>
                </a:xfrm>
                <a:custGeom>
                  <a:avLst/>
                  <a:gdLst>
                    <a:gd name="connsiteX0" fmla="*/ 0 w 6597678"/>
                    <a:gd name="connsiteY0" fmla="*/ 468471 h 1516464"/>
                    <a:gd name="connsiteX1" fmla="*/ 0 w 6597678"/>
                    <a:gd name="connsiteY1" fmla="*/ 1516464 h 1516464"/>
                    <a:gd name="connsiteX2" fmla="*/ 1 w 6597678"/>
                    <a:gd name="connsiteY2" fmla="*/ 1516464 h 1516464"/>
                    <a:gd name="connsiteX3" fmla="*/ 1 w 6597678"/>
                    <a:gd name="connsiteY3" fmla="*/ 1509252 h 1516464"/>
                    <a:gd name="connsiteX4" fmla="*/ 6597678 w 6597678"/>
                    <a:gd name="connsiteY4" fmla="*/ 1509251 h 1516464"/>
                    <a:gd name="connsiteX5" fmla="*/ 6544309 w 6597678"/>
                    <a:gd name="connsiteY5" fmla="*/ 1460168 h 1516464"/>
                    <a:gd name="connsiteX6" fmla="*/ 5900313 w 6597678"/>
                    <a:gd name="connsiteY6" fmla="*/ 954271 h 1516464"/>
                    <a:gd name="connsiteX7" fmla="*/ 3752683 w 6597678"/>
                    <a:gd name="connsiteY7" fmla="*/ 71574 h 1516464"/>
                    <a:gd name="connsiteX8" fmla="*/ 2097700 w 6597678"/>
                    <a:gd name="connsiteY8" fmla="*/ 172981 h 1516464"/>
                    <a:gd name="connsiteX9" fmla="*/ 168322 w 6597678"/>
                    <a:gd name="connsiteY9" fmla="*/ 452286 h 1516464"/>
                    <a:gd name="connsiteX10" fmla="*/ 0 w 6597678"/>
                    <a:gd name="connsiteY10" fmla="*/ 468471 h 1516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97678" h="1516464">
                      <a:moveTo>
                        <a:pt x="0" y="468471"/>
                      </a:moveTo>
                      <a:lnTo>
                        <a:pt x="0" y="1516464"/>
                      </a:lnTo>
                      <a:lnTo>
                        <a:pt x="1" y="1516464"/>
                      </a:lnTo>
                      <a:lnTo>
                        <a:pt x="1" y="1509252"/>
                      </a:lnTo>
                      <a:lnTo>
                        <a:pt x="6597678" y="1509251"/>
                      </a:lnTo>
                      <a:lnTo>
                        <a:pt x="6544309" y="1460168"/>
                      </a:lnTo>
                      <a:cubicBezTo>
                        <a:pt x="6380205" y="1287646"/>
                        <a:pt x="6342506" y="1105401"/>
                        <a:pt x="5900313" y="954271"/>
                      </a:cubicBezTo>
                      <a:cubicBezTo>
                        <a:pt x="4435983" y="629560"/>
                        <a:pt x="4312773" y="213408"/>
                        <a:pt x="3752683" y="71574"/>
                      </a:cubicBezTo>
                      <a:cubicBezTo>
                        <a:pt x="2858561" y="-77023"/>
                        <a:pt x="2712081" y="29912"/>
                        <a:pt x="2097700" y="172981"/>
                      </a:cubicBezTo>
                      <a:cubicBezTo>
                        <a:pt x="1176214" y="387565"/>
                        <a:pt x="1017931" y="372726"/>
                        <a:pt x="168322" y="452286"/>
                      </a:cubicBezTo>
                      <a:lnTo>
                        <a:pt x="0" y="468471"/>
                      </a:lnTo>
                      <a:close/>
                    </a:path>
                  </a:pathLst>
                </a:custGeom>
                <a:solidFill>
                  <a:srgbClr val="EAC2B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r"/>
                  <a:endParaRPr lang="en-US" sz="1100">
                    <a:solidFill>
                      <a:srgbClr val="FFC000"/>
                    </a:solidFill>
                  </a:endParaRPr>
                </a:p>
              </p:txBody>
            </p:sp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75C8D461-B1BC-EAE6-A6F3-9A9038E44D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alphaModFix amt="71000"/>
                </a:blip>
                <a:srcRect l="34178" t="-1" b="-7389"/>
                <a:stretch/>
              </p:blipFill>
              <p:spPr>
                <a:xfrm rot="10800000">
                  <a:off x="7547647" y="3429000"/>
                  <a:ext cx="1642365" cy="2769172"/>
                </a:xfrm>
                <a:prstGeom prst="rect">
                  <a:avLst/>
                </a:prstGeom>
              </p:spPr>
            </p:pic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99DD634F-D65E-D8EF-033E-D0332A2F7809}"/>
                  </a:ext>
                </a:extLst>
              </p:cNvPr>
              <p:cNvGrpSpPr/>
              <p:nvPr/>
            </p:nvGrpSpPr>
            <p:grpSpPr>
              <a:xfrm>
                <a:off x="8722082" y="5625383"/>
                <a:ext cx="7002289" cy="1258746"/>
                <a:chOff x="-120672" y="5524620"/>
                <a:chExt cx="7496967" cy="1347670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33C6EBB-63BF-69E6-4C5E-6AEA7045A3AE}"/>
                    </a:ext>
                  </a:extLst>
                </p:cNvPr>
                <p:cNvSpPr/>
                <p:nvPr/>
              </p:nvSpPr>
              <p:spPr>
                <a:xfrm>
                  <a:off x="341436" y="5931187"/>
                  <a:ext cx="7034859" cy="941103"/>
                </a:xfrm>
                <a:custGeom>
                  <a:avLst/>
                  <a:gdLst>
                    <a:gd name="connsiteX0" fmla="*/ 2238328 w 7034859"/>
                    <a:gd name="connsiteY0" fmla="*/ 227 h 941103"/>
                    <a:gd name="connsiteX1" fmla="*/ 3682650 w 7034859"/>
                    <a:gd name="connsiteY1" fmla="*/ 355175 h 941103"/>
                    <a:gd name="connsiteX2" fmla="*/ 5962360 w 7034859"/>
                    <a:gd name="connsiteY2" fmla="*/ 577474 h 941103"/>
                    <a:gd name="connsiteX3" fmla="*/ 7022631 w 7034859"/>
                    <a:gd name="connsiteY3" fmla="*/ 938927 h 941103"/>
                    <a:gd name="connsiteX4" fmla="*/ 7034859 w 7034859"/>
                    <a:gd name="connsiteY4" fmla="*/ 941103 h 941103"/>
                    <a:gd name="connsiteX5" fmla="*/ 16753 w 7034859"/>
                    <a:gd name="connsiteY5" fmla="*/ 941103 h 941103"/>
                    <a:gd name="connsiteX6" fmla="*/ 0 w 7034859"/>
                    <a:gd name="connsiteY6" fmla="*/ 936033 h 941103"/>
                    <a:gd name="connsiteX7" fmla="*/ 2027668 w 7034859"/>
                    <a:gd name="connsiteY7" fmla="*/ 19702 h 941103"/>
                    <a:gd name="connsiteX8" fmla="*/ 2238328 w 7034859"/>
                    <a:gd name="connsiteY8" fmla="*/ 227 h 9411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034859" h="941103">
                      <a:moveTo>
                        <a:pt x="2238328" y="227"/>
                      </a:moveTo>
                      <a:cubicBezTo>
                        <a:pt x="2689888" y="-8296"/>
                        <a:pt x="2900293" y="225155"/>
                        <a:pt x="3682650" y="355175"/>
                      </a:cubicBezTo>
                      <a:cubicBezTo>
                        <a:pt x="4405301" y="456369"/>
                        <a:pt x="5239711" y="171481"/>
                        <a:pt x="5962360" y="577474"/>
                      </a:cubicBezTo>
                      <a:cubicBezTo>
                        <a:pt x="6424263" y="793374"/>
                        <a:pt x="6810759" y="898148"/>
                        <a:pt x="7022631" y="938927"/>
                      </a:cubicBezTo>
                      <a:lnTo>
                        <a:pt x="7034859" y="941103"/>
                      </a:lnTo>
                      <a:lnTo>
                        <a:pt x="16753" y="941103"/>
                      </a:lnTo>
                      <a:lnTo>
                        <a:pt x="0" y="936033"/>
                      </a:lnTo>
                      <a:cubicBezTo>
                        <a:pt x="889545" y="439970"/>
                        <a:pt x="1413893" y="116512"/>
                        <a:pt x="2027668" y="19702"/>
                      </a:cubicBezTo>
                      <a:cubicBezTo>
                        <a:pt x="2104390" y="7601"/>
                        <a:pt x="2173820" y="1445"/>
                        <a:pt x="2238328" y="227"/>
                      </a:cubicBezTo>
                      <a:close/>
                    </a:path>
                  </a:pathLst>
                </a:custGeom>
                <a:solidFill>
                  <a:srgbClr val="FFEBA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r"/>
                  <a:endParaRPr lang="en-US" sz="1100">
                    <a:solidFill>
                      <a:srgbClr val="FFC000"/>
                    </a:solidFill>
                  </a:endParaRPr>
                </a:p>
              </p:txBody>
            </p:sp>
            <p:pic>
              <p:nvPicPr>
                <p:cNvPr id="23" name="Graphic 22">
                  <a:extLst>
                    <a:ext uri="{FF2B5EF4-FFF2-40B4-BE49-F238E27FC236}">
                      <a16:creationId xmlns:a16="http://schemas.microsoft.com/office/drawing/2014/main" id="{AFECB55F-619F-B95B-853E-9FB59F0ACD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 b="41656"/>
                <a:stretch/>
              </p:blipFill>
              <p:spPr>
                <a:xfrm flipH="1">
                  <a:off x="-120672" y="5524620"/>
                  <a:ext cx="4427879" cy="1333380"/>
                </a:xfrm>
                <a:prstGeom prst="rect">
                  <a:avLst/>
                </a:prstGeom>
              </p:spPr>
            </p:pic>
          </p:grp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83269FD-6165-FDEC-9FEB-3FC86AAF4DCE}"/>
                </a:ext>
              </a:extLst>
            </p:cNvPr>
            <p:cNvSpPr/>
            <p:nvPr/>
          </p:nvSpPr>
          <p:spPr>
            <a:xfrm>
              <a:off x="1334456" y="238340"/>
              <a:ext cx="6359285" cy="6359285"/>
            </a:xfrm>
            <a:prstGeom prst="ellipse">
              <a:avLst/>
            </a:prstGeom>
            <a:blipFill>
              <a:blip r:embed="rId8"/>
              <a:srcRect/>
              <a:stretch>
                <a:fillRect l="-12500" r="-125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100">
                <a:solidFill>
                  <a:schemeClr val="tx2"/>
                </a:solidFill>
              </a:endParaRPr>
            </a:p>
          </p:txBody>
        </p:sp>
      </p:grpSp>
      <p:pic>
        <p:nvPicPr>
          <p:cNvPr id="24" name="Picture 23" descr="A box of tools and words&#10;&#10;AI-generated content may be incorrect.">
            <a:extLst>
              <a:ext uri="{FF2B5EF4-FFF2-40B4-BE49-F238E27FC236}">
                <a16:creationId xmlns:a16="http://schemas.microsoft.com/office/drawing/2014/main" id="{22100FC0-8EC1-89F6-C905-10ACCCD01B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91"/>
            <a:ext cx="91602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060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66300000">
                                      <p:cBhvr>
                                        <p:cTn id="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7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6FFEDE-56EE-FFAA-88EA-38E32AC81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B4384F62-B039-F7BD-340C-30DF9F11571B}"/>
              </a:ext>
            </a:extLst>
          </p:cNvPr>
          <p:cNvSpPr/>
          <p:nvPr/>
        </p:nvSpPr>
        <p:spPr>
          <a:xfrm rot="10800000" flipH="1">
            <a:off x="0" y="0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D20588-3F33-AF56-5A3D-737BF175C2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1000"/>
          </a:blip>
          <a:srcRect l="9191" t="1" r="19539" b="45741"/>
          <a:stretch/>
        </p:blipFill>
        <p:spPr>
          <a:xfrm rot="5400000">
            <a:off x="475568" y="65157"/>
            <a:ext cx="2032000" cy="1901686"/>
          </a:xfrm>
          <a:prstGeom prst="rect">
            <a:avLst/>
          </a:prstGeom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6471BCC4-BD59-D9A1-5450-23A1AC0CEFD5}"/>
              </a:ext>
            </a:extLst>
          </p:cNvPr>
          <p:cNvSpPr/>
          <p:nvPr/>
        </p:nvSpPr>
        <p:spPr>
          <a:xfrm>
            <a:off x="341436" y="593118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979E381-4E1F-7560-4B7A-45C445457C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-120672" y="5524620"/>
            <a:ext cx="4427879" cy="1333380"/>
          </a:xfrm>
          <a:prstGeom prst="rect">
            <a:avLst/>
          </a:prstGeom>
        </p:spPr>
      </p:pic>
      <p:sp>
        <p:nvSpPr>
          <p:cNvPr id="46" name="Oval 45">
            <a:extLst>
              <a:ext uri="{FF2B5EF4-FFF2-40B4-BE49-F238E27FC236}">
                <a16:creationId xmlns:a16="http://schemas.microsoft.com/office/drawing/2014/main" id="{1E475EAF-5792-0F08-B4F5-A60616098D65}"/>
              </a:ext>
            </a:extLst>
          </p:cNvPr>
          <p:cNvSpPr/>
          <p:nvPr/>
        </p:nvSpPr>
        <p:spPr>
          <a:xfrm>
            <a:off x="1373970" y="322868"/>
            <a:ext cx="6212263" cy="6212263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9050" cap="flat" cmpd="sng" algn="ctr">
            <a:solidFill>
              <a:srgbClr val="4E67C8">
                <a:shade val="15000"/>
              </a:srgb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9525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47" name="Chart 46">
            <a:extLst>
              <a:ext uri="{FF2B5EF4-FFF2-40B4-BE49-F238E27FC236}">
                <a16:creationId xmlns:a16="http://schemas.microsoft.com/office/drawing/2014/main" id="{6E90D3EE-245B-1A55-16A5-EA6141DB30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0387758"/>
              </p:ext>
            </p:extLst>
          </p:nvPr>
        </p:nvGraphicFramePr>
        <p:xfrm>
          <a:off x="1545322" y="451494"/>
          <a:ext cx="5913951" cy="5913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48" name="Group 47">
            <a:extLst>
              <a:ext uri="{FF2B5EF4-FFF2-40B4-BE49-F238E27FC236}">
                <a16:creationId xmlns:a16="http://schemas.microsoft.com/office/drawing/2014/main" id="{9D1530F7-36B4-4B37-9FF1-0705B815D292}"/>
              </a:ext>
            </a:extLst>
          </p:cNvPr>
          <p:cNvGrpSpPr/>
          <p:nvPr/>
        </p:nvGrpSpPr>
        <p:grpSpPr>
          <a:xfrm>
            <a:off x="5919413" y="5481694"/>
            <a:ext cx="1989452" cy="1958484"/>
            <a:chOff x="4943094" y="5481694"/>
            <a:chExt cx="1989452" cy="1958484"/>
          </a:xfrm>
        </p:grpSpPr>
        <p:sp>
          <p:nvSpPr>
            <p:cNvPr id="49" name="Isosceles Triangle 6">
              <a:extLst>
                <a:ext uri="{FF2B5EF4-FFF2-40B4-BE49-F238E27FC236}">
                  <a16:creationId xmlns:a16="http://schemas.microsoft.com/office/drawing/2014/main" id="{DC30FCCB-5FE8-F2C4-EE1F-C89A43A897B2}"/>
                </a:ext>
              </a:extLst>
            </p:cNvPr>
            <p:cNvSpPr/>
            <p:nvPr/>
          </p:nvSpPr>
          <p:spPr>
            <a:xfrm rot="18869375">
              <a:off x="5559573" y="4865215"/>
              <a:ext cx="331892" cy="1564850"/>
            </a:xfrm>
            <a:prstGeom prst="triangle">
              <a:avLst/>
            </a:prstGeom>
            <a:solidFill>
              <a:srgbClr val="FD6203"/>
            </a:solidFill>
            <a:ln w="19050" cap="flat" cmpd="sng" algn="ctr">
              <a:noFill/>
              <a:prstDash val="solid"/>
              <a:miter lim="800000"/>
            </a:ln>
            <a:effectLst>
              <a:outerShdw blurRad="50800" dist="762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Isosceles Triangle 14">
              <a:extLst>
                <a:ext uri="{FF2B5EF4-FFF2-40B4-BE49-F238E27FC236}">
                  <a16:creationId xmlns:a16="http://schemas.microsoft.com/office/drawing/2014/main" id="{89563AEB-9A44-CBB5-840F-321152FA0D48}"/>
                </a:ext>
              </a:extLst>
            </p:cNvPr>
            <p:cNvSpPr/>
            <p:nvPr/>
          </p:nvSpPr>
          <p:spPr>
            <a:xfrm rot="8100000">
              <a:off x="6600654" y="5875328"/>
              <a:ext cx="331892" cy="1564850"/>
            </a:xfrm>
            <a:prstGeom prst="triangle">
              <a:avLst/>
            </a:prstGeom>
            <a:solidFill>
              <a:srgbClr val="FD6203">
                <a:alpha val="0"/>
              </a:srgbClr>
            </a:solidFill>
            <a:ln w="19050" cap="flat" cmpd="sng" algn="ctr">
              <a:noFill/>
              <a:prstDash val="solid"/>
              <a:miter lim="800000"/>
            </a:ln>
            <a:effectLst>
              <a:outerShdw blurRad="50800" dist="762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1" name="Oval 50">
            <a:extLst>
              <a:ext uri="{FF2B5EF4-FFF2-40B4-BE49-F238E27FC236}">
                <a16:creationId xmlns:a16="http://schemas.microsoft.com/office/drawing/2014/main" id="{2F451854-D55E-882D-8441-9E89D0E975A1}"/>
              </a:ext>
            </a:extLst>
          </p:cNvPr>
          <p:cNvSpPr/>
          <p:nvPr/>
        </p:nvSpPr>
        <p:spPr>
          <a:xfrm>
            <a:off x="6870508" y="5817468"/>
            <a:ext cx="572119" cy="572119"/>
          </a:xfrm>
          <a:prstGeom prst="ellipse">
            <a:avLst/>
          </a:prstGeom>
          <a:solidFill>
            <a:srgbClr val="FD6203"/>
          </a:solidFill>
          <a:ln w="1905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0955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4" name="SPINNER">
            <a:extLst>
              <a:ext uri="{FF2B5EF4-FFF2-40B4-BE49-F238E27FC236}">
                <a16:creationId xmlns:a16="http://schemas.microsoft.com/office/drawing/2014/main" id="{D9BD40FC-FCBB-D42F-20AE-30E7DAB30638}"/>
              </a:ext>
            </a:extLst>
          </p:cNvPr>
          <p:cNvSpPr/>
          <p:nvPr/>
        </p:nvSpPr>
        <p:spPr>
          <a:xfrm>
            <a:off x="3601314" y="2512770"/>
            <a:ext cx="1810426" cy="1810426"/>
          </a:xfrm>
          <a:prstGeom prst="ellipse">
            <a:avLst/>
          </a:prstGeom>
          <a:gradFill>
            <a:gsLst>
              <a:gs pos="100000">
                <a:sysClr val="window" lastClr="FFFFFF">
                  <a:lumMod val="65000"/>
                </a:sysClr>
              </a:gs>
              <a:gs pos="24000">
                <a:sysClr val="window" lastClr="FFFFFF"/>
              </a:gs>
            </a:gsLst>
            <a:lin ang="2400000" scaled="0"/>
          </a:gradFill>
          <a:ln w="19050" cap="flat" cmpd="sng" algn="ctr">
            <a:noFill/>
            <a:prstDash val="solid"/>
            <a:miter lim="800000"/>
          </a:ln>
          <a:effectLst>
            <a:outerShdw blurRad="2159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>
            <a:bevelT w="330200" h="14605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reaming Outloud Pro" panose="03050502040302030504" pitchFamily="66" charset="77"/>
                <a:cs typeface="Dreaming Outloud Pro" panose="03050502040302030504" pitchFamily="66" charset="77"/>
              </a:rPr>
              <a:t>SPIN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7433DDA7-CD10-2FED-F707-0D941F9F6143}"/>
              </a:ext>
            </a:extLst>
          </p:cNvPr>
          <p:cNvSpPr/>
          <p:nvPr/>
        </p:nvSpPr>
        <p:spPr>
          <a:xfrm rot="16200000" flipH="1">
            <a:off x="5153134" y="2540607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D058A3-204E-011B-A3D5-798AC2C0F41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71000"/>
          </a:blip>
          <a:srcRect l="34178" t="-1" b="-7389"/>
          <a:stretch/>
        </p:blipFill>
        <p:spPr>
          <a:xfrm rot="10800000">
            <a:off x="7547647" y="3429000"/>
            <a:ext cx="1642365" cy="276917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A3B0628-DD8F-9922-6B34-B8CF78BB5953}"/>
              </a:ext>
            </a:extLst>
          </p:cNvPr>
          <p:cNvGrpSpPr/>
          <p:nvPr/>
        </p:nvGrpSpPr>
        <p:grpSpPr>
          <a:xfrm>
            <a:off x="-468836" y="-34848"/>
            <a:ext cx="9567499" cy="6886634"/>
            <a:chOff x="-444313" y="-14317"/>
            <a:chExt cx="9567499" cy="6886634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659D069-4192-9F1D-C954-8DB314C83952}"/>
                </a:ext>
              </a:extLst>
            </p:cNvPr>
            <p:cNvGrpSpPr/>
            <p:nvPr/>
          </p:nvGrpSpPr>
          <p:grpSpPr>
            <a:xfrm>
              <a:off x="-444313" y="-14317"/>
              <a:ext cx="9567499" cy="6886634"/>
              <a:chOff x="8722082" y="-2505"/>
              <a:chExt cx="9567499" cy="688663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14BA0D9-73B4-2AD9-A474-959FC75C092F}"/>
                  </a:ext>
                </a:extLst>
              </p:cNvPr>
              <p:cNvSpPr/>
              <p:nvPr/>
            </p:nvSpPr>
            <p:spPr>
              <a:xfrm>
                <a:off x="9158293" y="12642"/>
                <a:ext cx="9090690" cy="6871487"/>
              </a:xfrm>
              <a:prstGeom prst="rect">
                <a:avLst/>
              </a:prstGeom>
              <a:solidFill>
                <a:srgbClr val="FFFD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3592AB3-DEBB-515C-6775-9A198591F124}"/>
                  </a:ext>
                </a:extLst>
              </p:cNvPr>
              <p:cNvGrpSpPr/>
              <p:nvPr/>
            </p:nvGrpSpPr>
            <p:grpSpPr>
              <a:xfrm>
                <a:off x="9162888" y="0"/>
                <a:ext cx="6162338" cy="1897921"/>
                <a:chOff x="0" y="0"/>
                <a:chExt cx="6597678" cy="2032000"/>
              </a:xfrm>
            </p:grpSpPr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F38F8066-E33B-4ADC-A21A-06EDCBEF2EB7}"/>
                    </a:ext>
                  </a:extLst>
                </p:cNvPr>
                <p:cNvSpPr/>
                <p:nvPr/>
              </p:nvSpPr>
              <p:spPr>
                <a:xfrm rot="10800000" flipH="1">
                  <a:off x="0" y="0"/>
                  <a:ext cx="6597678" cy="1516464"/>
                </a:xfrm>
                <a:custGeom>
                  <a:avLst/>
                  <a:gdLst>
                    <a:gd name="connsiteX0" fmla="*/ 0 w 6597678"/>
                    <a:gd name="connsiteY0" fmla="*/ 468471 h 1516464"/>
                    <a:gd name="connsiteX1" fmla="*/ 0 w 6597678"/>
                    <a:gd name="connsiteY1" fmla="*/ 1516464 h 1516464"/>
                    <a:gd name="connsiteX2" fmla="*/ 1 w 6597678"/>
                    <a:gd name="connsiteY2" fmla="*/ 1516464 h 1516464"/>
                    <a:gd name="connsiteX3" fmla="*/ 1 w 6597678"/>
                    <a:gd name="connsiteY3" fmla="*/ 1509252 h 1516464"/>
                    <a:gd name="connsiteX4" fmla="*/ 6597678 w 6597678"/>
                    <a:gd name="connsiteY4" fmla="*/ 1509251 h 1516464"/>
                    <a:gd name="connsiteX5" fmla="*/ 6544309 w 6597678"/>
                    <a:gd name="connsiteY5" fmla="*/ 1460168 h 1516464"/>
                    <a:gd name="connsiteX6" fmla="*/ 5900313 w 6597678"/>
                    <a:gd name="connsiteY6" fmla="*/ 954271 h 1516464"/>
                    <a:gd name="connsiteX7" fmla="*/ 3752683 w 6597678"/>
                    <a:gd name="connsiteY7" fmla="*/ 71574 h 1516464"/>
                    <a:gd name="connsiteX8" fmla="*/ 2097700 w 6597678"/>
                    <a:gd name="connsiteY8" fmla="*/ 172981 h 1516464"/>
                    <a:gd name="connsiteX9" fmla="*/ 168322 w 6597678"/>
                    <a:gd name="connsiteY9" fmla="*/ 452286 h 1516464"/>
                    <a:gd name="connsiteX10" fmla="*/ 0 w 6597678"/>
                    <a:gd name="connsiteY10" fmla="*/ 468471 h 1516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97678" h="1516464">
                      <a:moveTo>
                        <a:pt x="0" y="468471"/>
                      </a:moveTo>
                      <a:lnTo>
                        <a:pt x="0" y="1516464"/>
                      </a:lnTo>
                      <a:lnTo>
                        <a:pt x="1" y="1516464"/>
                      </a:lnTo>
                      <a:lnTo>
                        <a:pt x="1" y="1509252"/>
                      </a:lnTo>
                      <a:lnTo>
                        <a:pt x="6597678" y="1509251"/>
                      </a:lnTo>
                      <a:lnTo>
                        <a:pt x="6544309" y="1460168"/>
                      </a:lnTo>
                      <a:cubicBezTo>
                        <a:pt x="6380205" y="1287646"/>
                        <a:pt x="6342506" y="1105401"/>
                        <a:pt x="5900313" y="954271"/>
                      </a:cubicBezTo>
                      <a:cubicBezTo>
                        <a:pt x="4435983" y="629560"/>
                        <a:pt x="4312773" y="213408"/>
                        <a:pt x="3752683" y="71574"/>
                      </a:cubicBezTo>
                      <a:cubicBezTo>
                        <a:pt x="2858561" y="-77023"/>
                        <a:pt x="2712081" y="29912"/>
                        <a:pt x="2097700" y="172981"/>
                      </a:cubicBezTo>
                      <a:cubicBezTo>
                        <a:pt x="1176214" y="387565"/>
                        <a:pt x="1017931" y="372726"/>
                        <a:pt x="168322" y="452286"/>
                      </a:cubicBezTo>
                      <a:lnTo>
                        <a:pt x="0" y="468471"/>
                      </a:lnTo>
                      <a:close/>
                    </a:path>
                  </a:pathLst>
                </a:custGeom>
                <a:solidFill>
                  <a:srgbClr val="C1E7E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r"/>
                  <a:endParaRPr lang="en-US" sz="1100">
                    <a:solidFill>
                      <a:srgbClr val="FFC000"/>
                    </a:solidFill>
                  </a:endParaRPr>
                </a:p>
              </p:txBody>
            </p:sp>
            <p:pic>
              <p:nvPicPr>
                <p:cNvPr id="21" name="Picture 20">
                  <a:extLst>
                    <a:ext uri="{FF2B5EF4-FFF2-40B4-BE49-F238E27FC236}">
                      <a16:creationId xmlns:a16="http://schemas.microsoft.com/office/drawing/2014/main" id="{F5303F67-4786-3C4D-EDAF-AFE4791BA8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alphaModFix amt="71000"/>
                </a:blip>
                <a:srcRect l="9191" t="1" r="19539" b="45741"/>
                <a:stretch/>
              </p:blipFill>
              <p:spPr>
                <a:xfrm rot="5400000">
                  <a:off x="475568" y="65157"/>
                  <a:ext cx="2032000" cy="1901686"/>
                </a:xfrm>
                <a:prstGeom prst="rect">
                  <a:avLst/>
                </a:prstGeom>
              </p:spPr>
            </p:pic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75E612D1-CE28-85D4-8F2F-43034E558910}"/>
                  </a:ext>
                </a:extLst>
              </p:cNvPr>
              <p:cNvGrpSpPr/>
              <p:nvPr/>
            </p:nvGrpSpPr>
            <p:grpSpPr>
              <a:xfrm>
                <a:off x="16755585" y="-2505"/>
                <a:ext cx="1533996" cy="6162338"/>
                <a:chOff x="7547647" y="0"/>
                <a:chExt cx="1642365" cy="6597678"/>
              </a:xfrm>
            </p:grpSpPr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49C222B2-E48F-BAFA-105C-BD019884AB07}"/>
                    </a:ext>
                  </a:extLst>
                </p:cNvPr>
                <p:cNvSpPr/>
                <p:nvPr/>
              </p:nvSpPr>
              <p:spPr>
                <a:xfrm rot="16200000" flipH="1">
                  <a:off x="5101222" y="2540607"/>
                  <a:ext cx="6597678" cy="1516464"/>
                </a:xfrm>
                <a:custGeom>
                  <a:avLst/>
                  <a:gdLst>
                    <a:gd name="connsiteX0" fmla="*/ 0 w 6597678"/>
                    <a:gd name="connsiteY0" fmla="*/ 468471 h 1516464"/>
                    <a:gd name="connsiteX1" fmla="*/ 0 w 6597678"/>
                    <a:gd name="connsiteY1" fmla="*/ 1516464 h 1516464"/>
                    <a:gd name="connsiteX2" fmla="*/ 1 w 6597678"/>
                    <a:gd name="connsiteY2" fmla="*/ 1516464 h 1516464"/>
                    <a:gd name="connsiteX3" fmla="*/ 1 w 6597678"/>
                    <a:gd name="connsiteY3" fmla="*/ 1509252 h 1516464"/>
                    <a:gd name="connsiteX4" fmla="*/ 6597678 w 6597678"/>
                    <a:gd name="connsiteY4" fmla="*/ 1509251 h 1516464"/>
                    <a:gd name="connsiteX5" fmla="*/ 6544309 w 6597678"/>
                    <a:gd name="connsiteY5" fmla="*/ 1460168 h 1516464"/>
                    <a:gd name="connsiteX6" fmla="*/ 5900313 w 6597678"/>
                    <a:gd name="connsiteY6" fmla="*/ 954271 h 1516464"/>
                    <a:gd name="connsiteX7" fmla="*/ 3752683 w 6597678"/>
                    <a:gd name="connsiteY7" fmla="*/ 71574 h 1516464"/>
                    <a:gd name="connsiteX8" fmla="*/ 2097700 w 6597678"/>
                    <a:gd name="connsiteY8" fmla="*/ 172981 h 1516464"/>
                    <a:gd name="connsiteX9" fmla="*/ 168322 w 6597678"/>
                    <a:gd name="connsiteY9" fmla="*/ 452286 h 1516464"/>
                    <a:gd name="connsiteX10" fmla="*/ 0 w 6597678"/>
                    <a:gd name="connsiteY10" fmla="*/ 468471 h 1516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97678" h="1516464">
                      <a:moveTo>
                        <a:pt x="0" y="468471"/>
                      </a:moveTo>
                      <a:lnTo>
                        <a:pt x="0" y="1516464"/>
                      </a:lnTo>
                      <a:lnTo>
                        <a:pt x="1" y="1516464"/>
                      </a:lnTo>
                      <a:lnTo>
                        <a:pt x="1" y="1509252"/>
                      </a:lnTo>
                      <a:lnTo>
                        <a:pt x="6597678" y="1509251"/>
                      </a:lnTo>
                      <a:lnTo>
                        <a:pt x="6544309" y="1460168"/>
                      </a:lnTo>
                      <a:cubicBezTo>
                        <a:pt x="6380205" y="1287646"/>
                        <a:pt x="6342506" y="1105401"/>
                        <a:pt x="5900313" y="954271"/>
                      </a:cubicBezTo>
                      <a:cubicBezTo>
                        <a:pt x="4435983" y="629560"/>
                        <a:pt x="4312773" y="213408"/>
                        <a:pt x="3752683" y="71574"/>
                      </a:cubicBezTo>
                      <a:cubicBezTo>
                        <a:pt x="2858561" y="-77023"/>
                        <a:pt x="2712081" y="29912"/>
                        <a:pt x="2097700" y="172981"/>
                      </a:cubicBezTo>
                      <a:cubicBezTo>
                        <a:pt x="1176214" y="387565"/>
                        <a:pt x="1017931" y="372726"/>
                        <a:pt x="168322" y="452286"/>
                      </a:cubicBezTo>
                      <a:lnTo>
                        <a:pt x="0" y="468471"/>
                      </a:lnTo>
                      <a:close/>
                    </a:path>
                  </a:pathLst>
                </a:custGeom>
                <a:solidFill>
                  <a:srgbClr val="EAC2B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r"/>
                  <a:endParaRPr lang="en-US" sz="1100">
                    <a:solidFill>
                      <a:srgbClr val="FFC000"/>
                    </a:solidFill>
                  </a:endParaRPr>
                </a:p>
              </p:txBody>
            </p:sp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2F167238-CDE5-859F-D476-42897F1984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alphaModFix amt="71000"/>
                </a:blip>
                <a:srcRect l="34178" t="-1" b="-7389"/>
                <a:stretch/>
              </p:blipFill>
              <p:spPr>
                <a:xfrm rot="10800000">
                  <a:off x="7547647" y="3429000"/>
                  <a:ext cx="1642365" cy="2769172"/>
                </a:xfrm>
                <a:prstGeom prst="rect">
                  <a:avLst/>
                </a:prstGeom>
              </p:spPr>
            </p:pic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236CF3D-3B0A-08D9-48AD-EF8FF01250B3}"/>
                  </a:ext>
                </a:extLst>
              </p:cNvPr>
              <p:cNvGrpSpPr/>
              <p:nvPr/>
            </p:nvGrpSpPr>
            <p:grpSpPr>
              <a:xfrm>
                <a:off x="8722082" y="5625383"/>
                <a:ext cx="7002289" cy="1258746"/>
                <a:chOff x="-120672" y="5524620"/>
                <a:chExt cx="7496967" cy="1347670"/>
              </a:xfrm>
            </p:grpSpPr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1249878C-E9A3-834D-8D88-425CE65C6A14}"/>
                    </a:ext>
                  </a:extLst>
                </p:cNvPr>
                <p:cNvSpPr/>
                <p:nvPr/>
              </p:nvSpPr>
              <p:spPr>
                <a:xfrm>
                  <a:off x="341436" y="5931187"/>
                  <a:ext cx="7034859" cy="941103"/>
                </a:xfrm>
                <a:custGeom>
                  <a:avLst/>
                  <a:gdLst>
                    <a:gd name="connsiteX0" fmla="*/ 2238328 w 7034859"/>
                    <a:gd name="connsiteY0" fmla="*/ 227 h 941103"/>
                    <a:gd name="connsiteX1" fmla="*/ 3682650 w 7034859"/>
                    <a:gd name="connsiteY1" fmla="*/ 355175 h 941103"/>
                    <a:gd name="connsiteX2" fmla="*/ 5962360 w 7034859"/>
                    <a:gd name="connsiteY2" fmla="*/ 577474 h 941103"/>
                    <a:gd name="connsiteX3" fmla="*/ 7022631 w 7034859"/>
                    <a:gd name="connsiteY3" fmla="*/ 938927 h 941103"/>
                    <a:gd name="connsiteX4" fmla="*/ 7034859 w 7034859"/>
                    <a:gd name="connsiteY4" fmla="*/ 941103 h 941103"/>
                    <a:gd name="connsiteX5" fmla="*/ 16753 w 7034859"/>
                    <a:gd name="connsiteY5" fmla="*/ 941103 h 941103"/>
                    <a:gd name="connsiteX6" fmla="*/ 0 w 7034859"/>
                    <a:gd name="connsiteY6" fmla="*/ 936033 h 941103"/>
                    <a:gd name="connsiteX7" fmla="*/ 2027668 w 7034859"/>
                    <a:gd name="connsiteY7" fmla="*/ 19702 h 941103"/>
                    <a:gd name="connsiteX8" fmla="*/ 2238328 w 7034859"/>
                    <a:gd name="connsiteY8" fmla="*/ 227 h 9411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034859" h="941103">
                      <a:moveTo>
                        <a:pt x="2238328" y="227"/>
                      </a:moveTo>
                      <a:cubicBezTo>
                        <a:pt x="2689888" y="-8296"/>
                        <a:pt x="2900293" y="225155"/>
                        <a:pt x="3682650" y="355175"/>
                      </a:cubicBezTo>
                      <a:cubicBezTo>
                        <a:pt x="4405301" y="456369"/>
                        <a:pt x="5239711" y="171481"/>
                        <a:pt x="5962360" y="577474"/>
                      </a:cubicBezTo>
                      <a:cubicBezTo>
                        <a:pt x="6424263" y="793374"/>
                        <a:pt x="6810759" y="898148"/>
                        <a:pt x="7022631" y="938927"/>
                      </a:cubicBezTo>
                      <a:lnTo>
                        <a:pt x="7034859" y="941103"/>
                      </a:lnTo>
                      <a:lnTo>
                        <a:pt x="16753" y="941103"/>
                      </a:lnTo>
                      <a:lnTo>
                        <a:pt x="0" y="936033"/>
                      </a:lnTo>
                      <a:cubicBezTo>
                        <a:pt x="889545" y="439970"/>
                        <a:pt x="1413893" y="116512"/>
                        <a:pt x="2027668" y="19702"/>
                      </a:cubicBezTo>
                      <a:cubicBezTo>
                        <a:pt x="2104390" y="7601"/>
                        <a:pt x="2173820" y="1445"/>
                        <a:pt x="2238328" y="227"/>
                      </a:cubicBezTo>
                      <a:close/>
                    </a:path>
                  </a:pathLst>
                </a:custGeom>
                <a:solidFill>
                  <a:srgbClr val="FFEBA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r"/>
                  <a:endParaRPr lang="en-US" sz="1100">
                    <a:solidFill>
                      <a:srgbClr val="FFC000"/>
                    </a:solidFill>
                  </a:endParaRPr>
                </a:p>
              </p:txBody>
            </p:sp>
            <p:pic>
              <p:nvPicPr>
                <p:cNvPr id="17" name="Graphic 16">
                  <a:extLst>
                    <a:ext uri="{FF2B5EF4-FFF2-40B4-BE49-F238E27FC236}">
                      <a16:creationId xmlns:a16="http://schemas.microsoft.com/office/drawing/2014/main" id="{846E26E4-677C-491A-D81F-BC828B6B9C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 b="41656"/>
                <a:stretch/>
              </p:blipFill>
              <p:spPr>
                <a:xfrm flipH="1">
                  <a:off x="-120672" y="5524620"/>
                  <a:ext cx="4427879" cy="1333380"/>
                </a:xfrm>
                <a:prstGeom prst="rect">
                  <a:avLst/>
                </a:prstGeom>
              </p:spPr>
            </p:pic>
          </p:grpSp>
        </p:grp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EFE2EEA-352C-2CA8-13CE-1057CF361CE8}"/>
                </a:ext>
              </a:extLst>
            </p:cNvPr>
            <p:cNvSpPr/>
            <p:nvPr/>
          </p:nvSpPr>
          <p:spPr>
            <a:xfrm>
              <a:off x="1334456" y="238340"/>
              <a:ext cx="6359285" cy="6359285"/>
            </a:xfrm>
            <a:prstGeom prst="ellipse">
              <a:avLst/>
            </a:prstGeom>
            <a:blipFill>
              <a:blip r:embed="rId8"/>
              <a:srcRect/>
              <a:stretch>
                <a:fillRect l="-16044" t="-1688" r="-36306" b="1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100">
                <a:solidFill>
                  <a:schemeClr val="tx2"/>
                </a:solidFill>
              </a:endParaRPr>
            </a:p>
          </p:txBody>
        </p:sp>
      </p:grpSp>
      <p:pic>
        <p:nvPicPr>
          <p:cNvPr id="8" name="Picture 7" descr="A box of tools and words&#10;&#10;AI-generated content may be incorrect.">
            <a:extLst>
              <a:ext uri="{FF2B5EF4-FFF2-40B4-BE49-F238E27FC236}">
                <a16:creationId xmlns:a16="http://schemas.microsoft.com/office/drawing/2014/main" id="{10AEC022-5DE5-3236-D22F-878906526B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91"/>
            <a:ext cx="91602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05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50000000">
                                      <p:cBhvr>
                                        <p:cTn id="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8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7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73DEE2-B844-0986-FB3C-AD314D09E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CF45B662-C3AF-620F-D14A-5398B2F96E86}"/>
              </a:ext>
            </a:extLst>
          </p:cNvPr>
          <p:cNvSpPr/>
          <p:nvPr/>
        </p:nvSpPr>
        <p:spPr>
          <a:xfrm rot="10800000" flipH="1">
            <a:off x="0" y="0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99133B-BACA-0B2F-2256-F65687C3F1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1000"/>
          </a:blip>
          <a:srcRect l="9191" t="1" r="19539" b="45741"/>
          <a:stretch/>
        </p:blipFill>
        <p:spPr>
          <a:xfrm rot="5400000">
            <a:off x="475568" y="65157"/>
            <a:ext cx="2032000" cy="1901686"/>
          </a:xfrm>
          <a:prstGeom prst="rect">
            <a:avLst/>
          </a:prstGeom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AA11B1DD-6422-165A-0AF5-B12D34CF003D}"/>
              </a:ext>
            </a:extLst>
          </p:cNvPr>
          <p:cNvSpPr/>
          <p:nvPr/>
        </p:nvSpPr>
        <p:spPr>
          <a:xfrm>
            <a:off x="341436" y="593118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2F8CF81-D919-E2B2-1BD7-95FE4F28A0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-120672" y="5524620"/>
            <a:ext cx="4427879" cy="1333380"/>
          </a:xfrm>
          <a:prstGeom prst="rect">
            <a:avLst/>
          </a:prstGeom>
        </p:spPr>
      </p:pic>
      <p:sp>
        <p:nvSpPr>
          <p:cNvPr id="46" name="Oval 45">
            <a:extLst>
              <a:ext uri="{FF2B5EF4-FFF2-40B4-BE49-F238E27FC236}">
                <a16:creationId xmlns:a16="http://schemas.microsoft.com/office/drawing/2014/main" id="{CCEB9E10-FA54-7376-BABF-64DB7CE8C3A1}"/>
              </a:ext>
            </a:extLst>
          </p:cNvPr>
          <p:cNvSpPr/>
          <p:nvPr/>
        </p:nvSpPr>
        <p:spPr>
          <a:xfrm>
            <a:off x="1373970" y="322868"/>
            <a:ext cx="6212263" cy="6212263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9050" cap="flat" cmpd="sng" algn="ctr">
            <a:solidFill>
              <a:srgbClr val="4E67C8">
                <a:shade val="15000"/>
              </a:srgb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9525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47" name="Chart 46">
            <a:extLst>
              <a:ext uri="{FF2B5EF4-FFF2-40B4-BE49-F238E27FC236}">
                <a16:creationId xmlns:a16="http://schemas.microsoft.com/office/drawing/2014/main" id="{0E878C54-7EC9-D9CA-0BD8-8771E9E53D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6446512"/>
              </p:ext>
            </p:extLst>
          </p:nvPr>
        </p:nvGraphicFramePr>
        <p:xfrm>
          <a:off x="1545322" y="451494"/>
          <a:ext cx="5913951" cy="5913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48" name="Group 47">
            <a:extLst>
              <a:ext uri="{FF2B5EF4-FFF2-40B4-BE49-F238E27FC236}">
                <a16:creationId xmlns:a16="http://schemas.microsoft.com/office/drawing/2014/main" id="{9C513BB8-1543-5E65-6A33-7FA435AC22BE}"/>
              </a:ext>
            </a:extLst>
          </p:cNvPr>
          <p:cNvGrpSpPr/>
          <p:nvPr/>
        </p:nvGrpSpPr>
        <p:grpSpPr>
          <a:xfrm>
            <a:off x="5919413" y="5481694"/>
            <a:ext cx="1989452" cy="1958484"/>
            <a:chOff x="4943094" y="5481694"/>
            <a:chExt cx="1989452" cy="1958484"/>
          </a:xfrm>
        </p:grpSpPr>
        <p:sp>
          <p:nvSpPr>
            <p:cNvPr id="49" name="Isosceles Triangle 6">
              <a:extLst>
                <a:ext uri="{FF2B5EF4-FFF2-40B4-BE49-F238E27FC236}">
                  <a16:creationId xmlns:a16="http://schemas.microsoft.com/office/drawing/2014/main" id="{F0779BC0-AAF9-A83D-05DF-43D49B4E05AD}"/>
                </a:ext>
              </a:extLst>
            </p:cNvPr>
            <p:cNvSpPr/>
            <p:nvPr/>
          </p:nvSpPr>
          <p:spPr>
            <a:xfrm rot="18869375">
              <a:off x="5559573" y="4865215"/>
              <a:ext cx="331892" cy="1564850"/>
            </a:xfrm>
            <a:prstGeom prst="triangle">
              <a:avLst/>
            </a:prstGeom>
            <a:solidFill>
              <a:srgbClr val="FD6203"/>
            </a:solidFill>
            <a:ln w="19050" cap="flat" cmpd="sng" algn="ctr">
              <a:noFill/>
              <a:prstDash val="solid"/>
              <a:miter lim="800000"/>
            </a:ln>
            <a:effectLst>
              <a:outerShdw blurRad="50800" dist="762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Isosceles Triangle 14">
              <a:extLst>
                <a:ext uri="{FF2B5EF4-FFF2-40B4-BE49-F238E27FC236}">
                  <a16:creationId xmlns:a16="http://schemas.microsoft.com/office/drawing/2014/main" id="{BE48833F-7817-1E6C-3CC8-ECE3451EF64F}"/>
                </a:ext>
              </a:extLst>
            </p:cNvPr>
            <p:cNvSpPr/>
            <p:nvPr/>
          </p:nvSpPr>
          <p:spPr>
            <a:xfrm rot="8100000">
              <a:off x="6600654" y="5875328"/>
              <a:ext cx="331892" cy="1564850"/>
            </a:xfrm>
            <a:prstGeom prst="triangle">
              <a:avLst/>
            </a:prstGeom>
            <a:solidFill>
              <a:srgbClr val="FD6203">
                <a:alpha val="0"/>
              </a:srgbClr>
            </a:solidFill>
            <a:ln w="19050" cap="flat" cmpd="sng" algn="ctr">
              <a:noFill/>
              <a:prstDash val="solid"/>
              <a:miter lim="800000"/>
            </a:ln>
            <a:effectLst>
              <a:outerShdw blurRad="50800" dist="762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1" name="Oval 50">
            <a:extLst>
              <a:ext uri="{FF2B5EF4-FFF2-40B4-BE49-F238E27FC236}">
                <a16:creationId xmlns:a16="http://schemas.microsoft.com/office/drawing/2014/main" id="{4C59DC41-85F3-5797-1E78-11858AE8AE40}"/>
              </a:ext>
            </a:extLst>
          </p:cNvPr>
          <p:cNvSpPr/>
          <p:nvPr/>
        </p:nvSpPr>
        <p:spPr>
          <a:xfrm>
            <a:off x="6870508" y="5817468"/>
            <a:ext cx="572119" cy="572119"/>
          </a:xfrm>
          <a:prstGeom prst="ellipse">
            <a:avLst/>
          </a:prstGeom>
          <a:solidFill>
            <a:srgbClr val="FD6203"/>
          </a:solidFill>
          <a:ln w="1905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0955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4" name="SPINNER">
            <a:extLst>
              <a:ext uri="{FF2B5EF4-FFF2-40B4-BE49-F238E27FC236}">
                <a16:creationId xmlns:a16="http://schemas.microsoft.com/office/drawing/2014/main" id="{63D252E0-494C-6A8A-8648-4F0AE72F07C8}"/>
              </a:ext>
            </a:extLst>
          </p:cNvPr>
          <p:cNvSpPr/>
          <p:nvPr/>
        </p:nvSpPr>
        <p:spPr>
          <a:xfrm>
            <a:off x="3601314" y="2512770"/>
            <a:ext cx="1810426" cy="1810426"/>
          </a:xfrm>
          <a:prstGeom prst="ellipse">
            <a:avLst/>
          </a:prstGeom>
          <a:gradFill>
            <a:gsLst>
              <a:gs pos="100000">
                <a:sysClr val="window" lastClr="FFFFFF">
                  <a:lumMod val="65000"/>
                </a:sysClr>
              </a:gs>
              <a:gs pos="24000">
                <a:sysClr val="window" lastClr="FFFFFF"/>
              </a:gs>
            </a:gsLst>
            <a:lin ang="2400000" scaled="0"/>
          </a:gradFill>
          <a:ln w="19050" cap="flat" cmpd="sng" algn="ctr">
            <a:noFill/>
            <a:prstDash val="solid"/>
            <a:miter lim="800000"/>
          </a:ln>
          <a:effectLst>
            <a:outerShdw blurRad="2159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>
            <a:bevelT w="330200" h="14605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reaming Outloud Pro" panose="03050502040302030504" pitchFamily="66" charset="77"/>
                <a:cs typeface="Dreaming Outloud Pro" panose="03050502040302030504" pitchFamily="66" charset="77"/>
              </a:rPr>
              <a:t>SPIN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801D3437-AF6D-C663-9F43-69BEE59E393B}"/>
              </a:ext>
            </a:extLst>
          </p:cNvPr>
          <p:cNvSpPr/>
          <p:nvPr/>
        </p:nvSpPr>
        <p:spPr>
          <a:xfrm rot="16200000" flipH="1">
            <a:off x="5153134" y="2540607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A0BD98-4F1D-191C-B592-AB797886FF2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71000"/>
          </a:blip>
          <a:srcRect l="34178" t="-1" b="-7389"/>
          <a:stretch/>
        </p:blipFill>
        <p:spPr>
          <a:xfrm rot="10800000">
            <a:off x="7547647" y="3429000"/>
            <a:ext cx="1642365" cy="276917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90D3129B-AE56-088D-DD3A-F18323328BB5}"/>
              </a:ext>
            </a:extLst>
          </p:cNvPr>
          <p:cNvGrpSpPr/>
          <p:nvPr/>
        </p:nvGrpSpPr>
        <p:grpSpPr>
          <a:xfrm>
            <a:off x="-423277" y="17633"/>
            <a:ext cx="9567499" cy="6886634"/>
            <a:chOff x="-444313" y="-14317"/>
            <a:chExt cx="9567499" cy="6886634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C8441A5-C3EB-D707-460B-E07E511BD2CA}"/>
                </a:ext>
              </a:extLst>
            </p:cNvPr>
            <p:cNvGrpSpPr/>
            <p:nvPr/>
          </p:nvGrpSpPr>
          <p:grpSpPr>
            <a:xfrm>
              <a:off x="-444313" y="-14317"/>
              <a:ext cx="9567499" cy="6886634"/>
              <a:chOff x="8722082" y="-2505"/>
              <a:chExt cx="9567499" cy="6886634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F500B14-D5E3-D30D-C788-40A2E312F359}"/>
                  </a:ext>
                </a:extLst>
              </p:cNvPr>
              <p:cNvSpPr/>
              <p:nvPr/>
            </p:nvSpPr>
            <p:spPr>
              <a:xfrm>
                <a:off x="9158293" y="12642"/>
                <a:ext cx="9090690" cy="6871487"/>
              </a:xfrm>
              <a:prstGeom prst="rect">
                <a:avLst/>
              </a:prstGeom>
              <a:solidFill>
                <a:srgbClr val="FFFD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F4150AF9-21EE-4BA7-95E7-79D8D40A314D}"/>
                  </a:ext>
                </a:extLst>
              </p:cNvPr>
              <p:cNvGrpSpPr/>
              <p:nvPr/>
            </p:nvGrpSpPr>
            <p:grpSpPr>
              <a:xfrm>
                <a:off x="9162888" y="0"/>
                <a:ext cx="6162338" cy="1897921"/>
                <a:chOff x="0" y="0"/>
                <a:chExt cx="6597678" cy="2032000"/>
              </a:xfrm>
            </p:grpSpPr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15D7CE61-5E1C-42E5-40EC-50DA4DEB7AEE}"/>
                    </a:ext>
                  </a:extLst>
                </p:cNvPr>
                <p:cNvSpPr/>
                <p:nvPr/>
              </p:nvSpPr>
              <p:spPr>
                <a:xfrm rot="10800000" flipH="1">
                  <a:off x="0" y="0"/>
                  <a:ext cx="6597678" cy="1516464"/>
                </a:xfrm>
                <a:custGeom>
                  <a:avLst/>
                  <a:gdLst>
                    <a:gd name="connsiteX0" fmla="*/ 0 w 6597678"/>
                    <a:gd name="connsiteY0" fmla="*/ 468471 h 1516464"/>
                    <a:gd name="connsiteX1" fmla="*/ 0 w 6597678"/>
                    <a:gd name="connsiteY1" fmla="*/ 1516464 h 1516464"/>
                    <a:gd name="connsiteX2" fmla="*/ 1 w 6597678"/>
                    <a:gd name="connsiteY2" fmla="*/ 1516464 h 1516464"/>
                    <a:gd name="connsiteX3" fmla="*/ 1 w 6597678"/>
                    <a:gd name="connsiteY3" fmla="*/ 1509252 h 1516464"/>
                    <a:gd name="connsiteX4" fmla="*/ 6597678 w 6597678"/>
                    <a:gd name="connsiteY4" fmla="*/ 1509251 h 1516464"/>
                    <a:gd name="connsiteX5" fmla="*/ 6544309 w 6597678"/>
                    <a:gd name="connsiteY5" fmla="*/ 1460168 h 1516464"/>
                    <a:gd name="connsiteX6" fmla="*/ 5900313 w 6597678"/>
                    <a:gd name="connsiteY6" fmla="*/ 954271 h 1516464"/>
                    <a:gd name="connsiteX7" fmla="*/ 3752683 w 6597678"/>
                    <a:gd name="connsiteY7" fmla="*/ 71574 h 1516464"/>
                    <a:gd name="connsiteX8" fmla="*/ 2097700 w 6597678"/>
                    <a:gd name="connsiteY8" fmla="*/ 172981 h 1516464"/>
                    <a:gd name="connsiteX9" fmla="*/ 168322 w 6597678"/>
                    <a:gd name="connsiteY9" fmla="*/ 452286 h 1516464"/>
                    <a:gd name="connsiteX10" fmla="*/ 0 w 6597678"/>
                    <a:gd name="connsiteY10" fmla="*/ 468471 h 1516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97678" h="1516464">
                      <a:moveTo>
                        <a:pt x="0" y="468471"/>
                      </a:moveTo>
                      <a:lnTo>
                        <a:pt x="0" y="1516464"/>
                      </a:lnTo>
                      <a:lnTo>
                        <a:pt x="1" y="1516464"/>
                      </a:lnTo>
                      <a:lnTo>
                        <a:pt x="1" y="1509252"/>
                      </a:lnTo>
                      <a:lnTo>
                        <a:pt x="6597678" y="1509251"/>
                      </a:lnTo>
                      <a:lnTo>
                        <a:pt x="6544309" y="1460168"/>
                      </a:lnTo>
                      <a:cubicBezTo>
                        <a:pt x="6380205" y="1287646"/>
                        <a:pt x="6342506" y="1105401"/>
                        <a:pt x="5900313" y="954271"/>
                      </a:cubicBezTo>
                      <a:cubicBezTo>
                        <a:pt x="4435983" y="629560"/>
                        <a:pt x="4312773" y="213408"/>
                        <a:pt x="3752683" y="71574"/>
                      </a:cubicBezTo>
                      <a:cubicBezTo>
                        <a:pt x="2858561" y="-77023"/>
                        <a:pt x="2712081" y="29912"/>
                        <a:pt x="2097700" y="172981"/>
                      </a:cubicBezTo>
                      <a:cubicBezTo>
                        <a:pt x="1176214" y="387565"/>
                        <a:pt x="1017931" y="372726"/>
                        <a:pt x="168322" y="452286"/>
                      </a:cubicBezTo>
                      <a:lnTo>
                        <a:pt x="0" y="468471"/>
                      </a:lnTo>
                      <a:close/>
                    </a:path>
                  </a:pathLst>
                </a:custGeom>
                <a:solidFill>
                  <a:srgbClr val="C1E7E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r"/>
                  <a:endParaRPr lang="en-US" sz="1100">
                    <a:solidFill>
                      <a:srgbClr val="FFC000"/>
                    </a:solidFill>
                  </a:endParaRPr>
                </a:p>
              </p:txBody>
            </p:sp>
            <p:pic>
              <p:nvPicPr>
                <p:cNvPr id="33" name="Picture 32">
                  <a:extLst>
                    <a:ext uri="{FF2B5EF4-FFF2-40B4-BE49-F238E27FC236}">
                      <a16:creationId xmlns:a16="http://schemas.microsoft.com/office/drawing/2014/main" id="{9BA0D589-3232-26E2-362D-49820ED651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alphaModFix amt="71000"/>
                </a:blip>
                <a:srcRect l="9191" t="1" r="19539" b="45741"/>
                <a:stretch/>
              </p:blipFill>
              <p:spPr>
                <a:xfrm rot="5400000">
                  <a:off x="475568" y="65157"/>
                  <a:ext cx="2032000" cy="1901686"/>
                </a:xfrm>
                <a:prstGeom prst="rect">
                  <a:avLst/>
                </a:prstGeom>
              </p:spPr>
            </p:pic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2D6E4240-7F4D-4356-585D-2222B92F0C5C}"/>
                  </a:ext>
                </a:extLst>
              </p:cNvPr>
              <p:cNvGrpSpPr/>
              <p:nvPr/>
            </p:nvGrpSpPr>
            <p:grpSpPr>
              <a:xfrm>
                <a:off x="16755585" y="-2505"/>
                <a:ext cx="1533996" cy="6162338"/>
                <a:chOff x="7547647" y="0"/>
                <a:chExt cx="1642365" cy="6597678"/>
              </a:xfrm>
            </p:grpSpPr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EA81E3B9-65CC-31B0-CE13-7A6D78B7A6F0}"/>
                    </a:ext>
                  </a:extLst>
                </p:cNvPr>
                <p:cNvSpPr/>
                <p:nvPr/>
              </p:nvSpPr>
              <p:spPr>
                <a:xfrm rot="16200000" flipH="1">
                  <a:off x="5101222" y="2540607"/>
                  <a:ext cx="6597678" cy="1516464"/>
                </a:xfrm>
                <a:custGeom>
                  <a:avLst/>
                  <a:gdLst>
                    <a:gd name="connsiteX0" fmla="*/ 0 w 6597678"/>
                    <a:gd name="connsiteY0" fmla="*/ 468471 h 1516464"/>
                    <a:gd name="connsiteX1" fmla="*/ 0 w 6597678"/>
                    <a:gd name="connsiteY1" fmla="*/ 1516464 h 1516464"/>
                    <a:gd name="connsiteX2" fmla="*/ 1 w 6597678"/>
                    <a:gd name="connsiteY2" fmla="*/ 1516464 h 1516464"/>
                    <a:gd name="connsiteX3" fmla="*/ 1 w 6597678"/>
                    <a:gd name="connsiteY3" fmla="*/ 1509252 h 1516464"/>
                    <a:gd name="connsiteX4" fmla="*/ 6597678 w 6597678"/>
                    <a:gd name="connsiteY4" fmla="*/ 1509251 h 1516464"/>
                    <a:gd name="connsiteX5" fmla="*/ 6544309 w 6597678"/>
                    <a:gd name="connsiteY5" fmla="*/ 1460168 h 1516464"/>
                    <a:gd name="connsiteX6" fmla="*/ 5900313 w 6597678"/>
                    <a:gd name="connsiteY6" fmla="*/ 954271 h 1516464"/>
                    <a:gd name="connsiteX7" fmla="*/ 3752683 w 6597678"/>
                    <a:gd name="connsiteY7" fmla="*/ 71574 h 1516464"/>
                    <a:gd name="connsiteX8" fmla="*/ 2097700 w 6597678"/>
                    <a:gd name="connsiteY8" fmla="*/ 172981 h 1516464"/>
                    <a:gd name="connsiteX9" fmla="*/ 168322 w 6597678"/>
                    <a:gd name="connsiteY9" fmla="*/ 452286 h 1516464"/>
                    <a:gd name="connsiteX10" fmla="*/ 0 w 6597678"/>
                    <a:gd name="connsiteY10" fmla="*/ 468471 h 1516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97678" h="1516464">
                      <a:moveTo>
                        <a:pt x="0" y="468471"/>
                      </a:moveTo>
                      <a:lnTo>
                        <a:pt x="0" y="1516464"/>
                      </a:lnTo>
                      <a:lnTo>
                        <a:pt x="1" y="1516464"/>
                      </a:lnTo>
                      <a:lnTo>
                        <a:pt x="1" y="1509252"/>
                      </a:lnTo>
                      <a:lnTo>
                        <a:pt x="6597678" y="1509251"/>
                      </a:lnTo>
                      <a:lnTo>
                        <a:pt x="6544309" y="1460168"/>
                      </a:lnTo>
                      <a:cubicBezTo>
                        <a:pt x="6380205" y="1287646"/>
                        <a:pt x="6342506" y="1105401"/>
                        <a:pt x="5900313" y="954271"/>
                      </a:cubicBezTo>
                      <a:cubicBezTo>
                        <a:pt x="4435983" y="629560"/>
                        <a:pt x="4312773" y="213408"/>
                        <a:pt x="3752683" y="71574"/>
                      </a:cubicBezTo>
                      <a:cubicBezTo>
                        <a:pt x="2858561" y="-77023"/>
                        <a:pt x="2712081" y="29912"/>
                        <a:pt x="2097700" y="172981"/>
                      </a:cubicBezTo>
                      <a:cubicBezTo>
                        <a:pt x="1176214" y="387565"/>
                        <a:pt x="1017931" y="372726"/>
                        <a:pt x="168322" y="452286"/>
                      </a:cubicBezTo>
                      <a:lnTo>
                        <a:pt x="0" y="468471"/>
                      </a:lnTo>
                      <a:close/>
                    </a:path>
                  </a:pathLst>
                </a:custGeom>
                <a:solidFill>
                  <a:srgbClr val="EAC2B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r"/>
                  <a:endParaRPr lang="en-US" sz="1100">
                    <a:solidFill>
                      <a:srgbClr val="FFC000"/>
                    </a:solidFill>
                  </a:endParaRPr>
                </a:p>
              </p:txBody>
            </p:sp>
            <p:pic>
              <p:nvPicPr>
                <p:cNvPr id="31" name="Picture 30">
                  <a:extLst>
                    <a:ext uri="{FF2B5EF4-FFF2-40B4-BE49-F238E27FC236}">
                      <a16:creationId xmlns:a16="http://schemas.microsoft.com/office/drawing/2014/main" id="{22E391CD-FAB8-1341-EEDD-727046D50D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alphaModFix amt="71000"/>
                </a:blip>
                <a:srcRect l="34178" t="-1" b="-7389"/>
                <a:stretch/>
              </p:blipFill>
              <p:spPr>
                <a:xfrm rot="10800000">
                  <a:off x="7547647" y="3429000"/>
                  <a:ext cx="1642365" cy="2769172"/>
                </a:xfrm>
                <a:prstGeom prst="rect">
                  <a:avLst/>
                </a:prstGeom>
              </p:spPr>
            </p:pic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E7B15B44-8A71-C7BD-9EA3-345A9BF2D470}"/>
                  </a:ext>
                </a:extLst>
              </p:cNvPr>
              <p:cNvGrpSpPr/>
              <p:nvPr/>
            </p:nvGrpSpPr>
            <p:grpSpPr>
              <a:xfrm>
                <a:off x="8722082" y="5625383"/>
                <a:ext cx="7002289" cy="1258746"/>
                <a:chOff x="-120672" y="5524620"/>
                <a:chExt cx="7496967" cy="1347670"/>
              </a:xfrm>
            </p:grpSpPr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FFD42FA7-0E3C-8776-60C7-6F29E06EB610}"/>
                    </a:ext>
                  </a:extLst>
                </p:cNvPr>
                <p:cNvSpPr/>
                <p:nvPr/>
              </p:nvSpPr>
              <p:spPr>
                <a:xfrm>
                  <a:off x="341436" y="5931187"/>
                  <a:ext cx="7034859" cy="941103"/>
                </a:xfrm>
                <a:custGeom>
                  <a:avLst/>
                  <a:gdLst>
                    <a:gd name="connsiteX0" fmla="*/ 2238328 w 7034859"/>
                    <a:gd name="connsiteY0" fmla="*/ 227 h 941103"/>
                    <a:gd name="connsiteX1" fmla="*/ 3682650 w 7034859"/>
                    <a:gd name="connsiteY1" fmla="*/ 355175 h 941103"/>
                    <a:gd name="connsiteX2" fmla="*/ 5962360 w 7034859"/>
                    <a:gd name="connsiteY2" fmla="*/ 577474 h 941103"/>
                    <a:gd name="connsiteX3" fmla="*/ 7022631 w 7034859"/>
                    <a:gd name="connsiteY3" fmla="*/ 938927 h 941103"/>
                    <a:gd name="connsiteX4" fmla="*/ 7034859 w 7034859"/>
                    <a:gd name="connsiteY4" fmla="*/ 941103 h 941103"/>
                    <a:gd name="connsiteX5" fmla="*/ 16753 w 7034859"/>
                    <a:gd name="connsiteY5" fmla="*/ 941103 h 941103"/>
                    <a:gd name="connsiteX6" fmla="*/ 0 w 7034859"/>
                    <a:gd name="connsiteY6" fmla="*/ 936033 h 941103"/>
                    <a:gd name="connsiteX7" fmla="*/ 2027668 w 7034859"/>
                    <a:gd name="connsiteY7" fmla="*/ 19702 h 941103"/>
                    <a:gd name="connsiteX8" fmla="*/ 2238328 w 7034859"/>
                    <a:gd name="connsiteY8" fmla="*/ 227 h 9411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034859" h="941103">
                      <a:moveTo>
                        <a:pt x="2238328" y="227"/>
                      </a:moveTo>
                      <a:cubicBezTo>
                        <a:pt x="2689888" y="-8296"/>
                        <a:pt x="2900293" y="225155"/>
                        <a:pt x="3682650" y="355175"/>
                      </a:cubicBezTo>
                      <a:cubicBezTo>
                        <a:pt x="4405301" y="456369"/>
                        <a:pt x="5239711" y="171481"/>
                        <a:pt x="5962360" y="577474"/>
                      </a:cubicBezTo>
                      <a:cubicBezTo>
                        <a:pt x="6424263" y="793374"/>
                        <a:pt x="6810759" y="898148"/>
                        <a:pt x="7022631" y="938927"/>
                      </a:cubicBezTo>
                      <a:lnTo>
                        <a:pt x="7034859" y="941103"/>
                      </a:lnTo>
                      <a:lnTo>
                        <a:pt x="16753" y="941103"/>
                      </a:lnTo>
                      <a:lnTo>
                        <a:pt x="0" y="936033"/>
                      </a:lnTo>
                      <a:cubicBezTo>
                        <a:pt x="889545" y="439970"/>
                        <a:pt x="1413893" y="116512"/>
                        <a:pt x="2027668" y="19702"/>
                      </a:cubicBezTo>
                      <a:cubicBezTo>
                        <a:pt x="2104390" y="7601"/>
                        <a:pt x="2173820" y="1445"/>
                        <a:pt x="2238328" y="227"/>
                      </a:cubicBezTo>
                      <a:close/>
                    </a:path>
                  </a:pathLst>
                </a:custGeom>
                <a:solidFill>
                  <a:srgbClr val="FFEBA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r"/>
                  <a:endParaRPr lang="en-US" sz="1100">
                    <a:solidFill>
                      <a:srgbClr val="FFC000"/>
                    </a:solidFill>
                  </a:endParaRPr>
                </a:p>
              </p:txBody>
            </p:sp>
            <p:pic>
              <p:nvPicPr>
                <p:cNvPr id="29" name="Graphic 28">
                  <a:extLst>
                    <a:ext uri="{FF2B5EF4-FFF2-40B4-BE49-F238E27FC236}">
                      <a16:creationId xmlns:a16="http://schemas.microsoft.com/office/drawing/2014/main" id="{3C29DA39-9D40-CA5B-D0E4-D201613D0A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 b="41656"/>
                <a:stretch/>
              </p:blipFill>
              <p:spPr>
                <a:xfrm flipH="1">
                  <a:off x="-120672" y="5524620"/>
                  <a:ext cx="4427879" cy="1333380"/>
                </a:xfrm>
                <a:prstGeom prst="rect">
                  <a:avLst/>
                </a:prstGeom>
              </p:spPr>
            </p:pic>
          </p:grpSp>
        </p:grp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E23DA2B-552F-05B1-305B-A77F45B40A46}"/>
                </a:ext>
              </a:extLst>
            </p:cNvPr>
            <p:cNvSpPr/>
            <p:nvPr/>
          </p:nvSpPr>
          <p:spPr>
            <a:xfrm>
              <a:off x="1334456" y="238340"/>
              <a:ext cx="6359285" cy="6359285"/>
            </a:xfrm>
            <a:prstGeom prst="ellipse">
              <a:avLst/>
            </a:prstGeom>
            <a:blipFill>
              <a:blip r:embed="rId8"/>
              <a:srcRect/>
              <a:stretch>
                <a:fillRect l="-16387" t="121" r="-20563" b="-12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100">
                <a:solidFill>
                  <a:schemeClr val="tx2"/>
                </a:solidFill>
              </a:endParaRPr>
            </a:p>
          </p:txBody>
        </p:sp>
      </p:grpSp>
      <p:pic>
        <p:nvPicPr>
          <p:cNvPr id="9" name="Picture 8" descr="A box of tools and words&#10;&#10;AI-generated content may be incorrect.">
            <a:extLst>
              <a:ext uri="{FF2B5EF4-FFF2-40B4-BE49-F238E27FC236}">
                <a16:creationId xmlns:a16="http://schemas.microsoft.com/office/drawing/2014/main" id="{37898003-597D-4C7D-DE42-5B064B9D9F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91"/>
            <a:ext cx="91602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2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74400000">
                                      <p:cBhvr>
                                        <p:cTn id="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7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E00E59-A1C2-7DE2-FB5F-879BFEB6E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1A164897-5A14-B409-9E88-AF3A11C30847}"/>
              </a:ext>
            </a:extLst>
          </p:cNvPr>
          <p:cNvSpPr/>
          <p:nvPr/>
        </p:nvSpPr>
        <p:spPr>
          <a:xfrm rot="10800000" flipH="1">
            <a:off x="0" y="0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C70C6D-9A37-C3F8-A4F5-9CABCE7340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1000"/>
          </a:blip>
          <a:srcRect l="9191" t="1" r="19539" b="45741"/>
          <a:stretch/>
        </p:blipFill>
        <p:spPr>
          <a:xfrm rot="5400000">
            <a:off x="475568" y="65157"/>
            <a:ext cx="2032000" cy="1901686"/>
          </a:xfrm>
          <a:prstGeom prst="rect">
            <a:avLst/>
          </a:prstGeom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6CC31303-D85A-289F-EE6D-69CC0C9E5EA7}"/>
              </a:ext>
            </a:extLst>
          </p:cNvPr>
          <p:cNvSpPr/>
          <p:nvPr/>
        </p:nvSpPr>
        <p:spPr>
          <a:xfrm>
            <a:off x="341436" y="593118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37850F-3A10-5B0A-14E0-19EDAF12E7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-120672" y="5524620"/>
            <a:ext cx="4427879" cy="1333380"/>
          </a:xfrm>
          <a:prstGeom prst="rect">
            <a:avLst/>
          </a:prstGeom>
        </p:spPr>
      </p:pic>
      <p:sp>
        <p:nvSpPr>
          <p:cNvPr id="46" name="Oval 45">
            <a:extLst>
              <a:ext uri="{FF2B5EF4-FFF2-40B4-BE49-F238E27FC236}">
                <a16:creationId xmlns:a16="http://schemas.microsoft.com/office/drawing/2014/main" id="{8E91A9AC-7EBF-8C5A-ACC7-8EB0D0A07964}"/>
              </a:ext>
            </a:extLst>
          </p:cNvPr>
          <p:cNvSpPr/>
          <p:nvPr/>
        </p:nvSpPr>
        <p:spPr>
          <a:xfrm>
            <a:off x="1373970" y="322868"/>
            <a:ext cx="6212263" cy="6212263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9050" cap="flat" cmpd="sng" algn="ctr">
            <a:solidFill>
              <a:srgbClr val="4E67C8">
                <a:shade val="15000"/>
              </a:srgb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9525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47" name="Chart 46">
            <a:extLst>
              <a:ext uri="{FF2B5EF4-FFF2-40B4-BE49-F238E27FC236}">
                <a16:creationId xmlns:a16="http://schemas.microsoft.com/office/drawing/2014/main" id="{5C107248-AB65-0AF5-0F38-098B27020E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9278051"/>
              </p:ext>
            </p:extLst>
          </p:nvPr>
        </p:nvGraphicFramePr>
        <p:xfrm>
          <a:off x="1545322" y="451494"/>
          <a:ext cx="5913951" cy="5913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48" name="Group 47">
            <a:extLst>
              <a:ext uri="{FF2B5EF4-FFF2-40B4-BE49-F238E27FC236}">
                <a16:creationId xmlns:a16="http://schemas.microsoft.com/office/drawing/2014/main" id="{51F179D1-CADA-6485-4DE0-37383B20C08A}"/>
              </a:ext>
            </a:extLst>
          </p:cNvPr>
          <p:cNvGrpSpPr/>
          <p:nvPr/>
        </p:nvGrpSpPr>
        <p:grpSpPr>
          <a:xfrm>
            <a:off x="5919413" y="5481694"/>
            <a:ext cx="1989452" cy="1958484"/>
            <a:chOff x="4943094" y="5481694"/>
            <a:chExt cx="1989452" cy="1958484"/>
          </a:xfrm>
        </p:grpSpPr>
        <p:sp>
          <p:nvSpPr>
            <p:cNvPr id="49" name="Isosceles Triangle 6">
              <a:extLst>
                <a:ext uri="{FF2B5EF4-FFF2-40B4-BE49-F238E27FC236}">
                  <a16:creationId xmlns:a16="http://schemas.microsoft.com/office/drawing/2014/main" id="{A337A805-7415-AFF6-AFCD-88567530C404}"/>
                </a:ext>
              </a:extLst>
            </p:cNvPr>
            <p:cNvSpPr/>
            <p:nvPr/>
          </p:nvSpPr>
          <p:spPr>
            <a:xfrm rot="18869375">
              <a:off x="5559573" y="4865215"/>
              <a:ext cx="331892" cy="1564850"/>
            </a:xfrm>
            <a:prstGeom prst="triangle">
              <a:avLst/>
            </a:prstGeom>
            <a:solidFill>
              <a:srgbClr val="FD6203"/>
            </a:solidFill>
            <a:ln w="19050" cap="flat" cmpd="sng" algn="ctr">
              <a:noFill/>
              <a:prstDash val="solid"/>
              <a:miter lim="800000"/>
            </a:ln>
            <a:effectLst>
              <a:outerShdw blurRad="50800" dist="762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Isosceles Triangle 14">
              <a:extLst>
                <a:ext uri="{FF2B5EF4-FFF2-40B4-BE49-F238E27FC236}">
                  <a16:creationId xmlns:a16="http://schemas.microsoft.com/office/drawing/2014/main" id="{1F801587-ADDC-219B-98AB-0C450F309AFB}"/>
                </a:ext>
              </a:extLst>
            </p:cNvPr>
            <p:cNvSpPr/>
            <p:nvPr/>
          </p:nvSpPr>
          <p:spPr>
            <a:xfrm rot="8100000">
              <a:off x="6600654" y="5875328"/>
              <a:ext cx="331892" cy="1564850"/>
            </a:xfrm>
            <a:prstGeom prst="triangle">
              <a:avLst/>
            </a:prstGeom>
            <a:solidFill>
              <a:srgbClr val="FD6203">
                <a:alpha val="0"/>
              </a:srgbClr>
            </a:solidFill>
            <a:ln w="19050" cap="flat" cmpd="sng" algn="ctr">
              <a:noFill/>
              <a:prstDash val="solid"/>
              <a:miter lim="800000"/>
            </a:ln>
            <a:effectLst>
              <a:outerShdw blurRad="50800" dist="762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1" name="Oval 50">
            <a:extLst>
              <a:ext uri="{FF2B5EF4-FFF2-40B4-BE49-F238E27FC236}">
                <a16:creationId xmlns:a16="http://schemas.microsoft.com/office/drawing/2014/main" id="{11CC0F1C-B549-F8FD-10EF-70D69FE4ACB6}"/>
              </a:ext>
            </a:extLst>
          </p:cNvPr>
          <p:cNvSpPr/>
          <p:nvPr/>
        </p:nvSpPr>
        <p:spPr>
          <a:xfrm>
            <a:off x="6870508" y="5817468"/>
            <a:ext cx="572119" cy="572119"/>
          </a:xfrm>
          <a:prstGeom prst="ellipse">
            <a:avLst/>
          </a:prstGeom>
          <a:solidFill>
            <a:srgbClr val="FD6203"/>
          </a:solidFill>
          <a:ln w="1905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0955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4" name="SPINNER">
            <a:extLst>
              <a:ext uri="{FF2B5EF4-FFF2-40B4-BE49-F238E27FC236}">
                <a16:creationId xmlns:a16="http://schemas.microsoft.com/office/drawing/2014/main" id="{0CCFB667-4284-6B58-1868-832EFCC22D4A}"/>
              </a:ext>
            </a:extLst>
          </p:cNvPr>
          <p:cNvSpPr/>
          <p:nvPr/>
        </p:nvSpPr>
        <p:spPr>
          <a:xfrm>
            <a:off x="3601314" y="2512770"/>
            <a:ext cx="1810426" cy="1810426"/>
          </a:xfrm>
          <a:prstGeom prst="ellipse">
            <a:avLst/>
          </a:prstGeom>
          <a:gradFill>
            <a:gsLst>
              <a:gs pos="100000">
                <a:sysClr val="window" lastClr="FFFFFF">
                  <a:lumMod val="65000"/>
                </a:sysClr>
              </a:gs>
              <a:gs pos="24000">
                <a:sysClr val="window" lastClr="FFFFFF"/>
              </a:gs>
            </a:gsLst>
            <a:lin ang="2400000" scaled="0"/>
          </a:gradFill>
          <a:ln w="19050" cap="flat" cmpd="sng" algn="ctr">
            <a:noFill/>
            <a:prstDash val="solid"/>
            <a:miter lim="800000"/>
          </a:ln>
          <a:effectLst>
            <a:outerShdw blurRad="2159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>
            <a:bevelT w="330200" h="14605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reaming Outloud Pro" panose="03050502040302030504" pitchFamily="66" charset="77"/>
                <a:cs typeface="Dreaming Outloud Pro" panose="03050502040302030504" pitchFamily="66" charset="77"/>
              </a:rPr>
              <a:t>SPIN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E774CAA7-4D17-3D05-2E38-D8B157A59251}"/>
              </a:ext>
            </a:extLst>
          </p:cNvPr>
          <p:cNvSpPr/>
          <p:nvPr/>
        </p:nvSpPr>
        <p:spPr>
          <a:xfrm rot="16200000" flipH="1">
            <a:off x="5153134" y="2540607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8BAAFA-DD85-F4CA-4AA1-70338E0C490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71000"/>
          </a:blip>
          <a:srcRect l="34178" t="-1" b="-7389"/>
          <a:stretch/>
        </p:blipFill>
        <p:spPr>
          <a:xfrm rot="10800000">
            <a:off x="7547647" y="3429000"/>
            <a:ext cx="1642365" cy="276917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BB67540-CFE3-4456-8BC7-448BD9B74A1B}"/>
              </a:ext>
            </a:extLst>
          </p:cNvPr>
          <p:cNvGrpSpPr/>
          <p:nvPr/>
        </p:nvGrpSpPr>
        <p:grpSpPr>
          <a:xfrm>
            <a:off x="-423499" y="0"/>
            <a:ext cx="9567499" cy="6886634"/>
            <a:chOff x="-444313" y="-14317"/>
            <a:chExt cx="9567499" cy="6886634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BEA6B80-44CE-0C73-B16E-6139A7307FF7}"/>
                </a:ext>
              </a:extLst>
            </p:cNvPr>
            <p:cNvGrpSpPr/>
            <p:nvPr/>
          </p:nvGrpSpPr>
          <p:grpSpPr>
            <a:xfrm>
              <a:off x="-444313" y="-14317"/>
              <a:ext cx="9567499" cy="6886634"/>
              <a:chOff x="8722082" y="-2505"/>
              <a:chExt cx="9567499" cy="688663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6433131-CEFF-4330-EBB2-23AB7CFFFCAC}"/>
                  </a:ext>
                </a:extLst>
              </p:cNvPr>
              <p:cNvSpPr/>
              <p:nvPr/>
            </p:nvSpPr>
            <p:spPr>
              <a:xfrm>
                <a:off x="9158293" y="12642"/>
                <a:ext cx="9090690" cy="6871487"/>
              </a:xfrm>
              <a:prstGeom prst="rect">
                <a:avLst/>
              </a:prstGeom>
              <a:solidFill>
                <a:srgbClr val="FFFD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C2850513-9080-8B74-AFC2-0A4C37C974FD}"/>
                  </a:ext>
                </a:extLst>
              </p:cNvPr>
              <p:cNvGrpSpPr/>
              <p:nvPr/>
            </p:nvGrpSpPr>
            <p:grpSpPr>
              <a:xfrm>
                <a:off x="9162888" y="0"/>
                <a:ext cx="6162338" cy="1897921"/>
                <a:chOff x="0" y="0"/>
                <a:chExt cx="6597678" cy="2032000"/>
              </a:xfrm>
            </p:grpSpPr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8B54EAB6-35CC-8A9B-47CD-B7D449C1BBC5}"/>
                    </a:ext>
                  </a:extLst>
                </p:cNvPr>
                <p:cNvSpPr/>
                <p:nvPr/>
              </p:nvSpPr>
              <p:spPr>
                <a:xfrm rot="10800000" flipH="1">
                  <a:off x="0" y="0"/>
                  <a:ext cx="6597678" cy="1516464"/>
                </a:xfrm>
                <a:custGeom>
                  <a:avLst/>
                  <a:gdLst>
                    <a:gd name="connsiteX0" fmla="*/ 0 w 6597678"/>
                    <a:gd name="connsiteY0" fmla="*/ 468471 h 1516464"/>
                    <a:gd name="connsiteX1" fmla="*/ 0 w 6597678"/>
                    <a:gd name="connsiteY1" fmla="*/ 1516464 h 1516464"/>
                    <a:gd name="connsiteX2" fmla="*/ 1 w 6597678"/>
                    <a:gd name="connsiteY2" fmla="*/ 1516464 h 1516464"/>
                    <a:gd name="connsiteX3" fmla="*/ 1 w 6597678"/>
                    <a:gd name="connsiteY3" fmla="*/ 1509252 h 1516464"/>
                    <a:gd name="connsiteX4" fmla="*/ 6597678 w 6597678"/>
                    <a:gd name="connsiteY4" fmla="*/ 1509251 h 1516464"/>
                    <a:gd name="connsiteX5" fmla="*/ 6544309 w 6597678"/>
                    <a:gd name="connsiteY5" fmla="*/ 1460168 h 1516464"/>
                    <a:gd name="connsiteX6" fmla="*/ 5900313 w 6597678"/>
                    <a:gd name="connsiteY6" fmla="*/ 954271 h 1516464"/>
                    <a:gd name="connsiteX7" fmla="*/ 3752683 w 6597678"/>
                    <a:gd name="connsiteY7" fmla="*/ 71574 h 1516464"/>
                    <a:gd name="connsiteX8" fmla="*/ 2097700 w 6597678"/>
                    <a:gd name="connsiteY8" fmla="*/ 172981 h 1516464"/>
                    <a:gd name="connsiteX9" fmla="*/ 168322 w 6597678"/>
                    <a:gd name="connsiteY9" fmla="*/ 452286 h 1516464"/>
                    <a:gd name="connsiteX10" fmla="*/ 0 w 6597678"/>
                    <a:gd name="connsiteY10" fmla="*/ 468471 h 1516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97678" h="1516464">
                      <a:moveTo>
                        <a:pt x="0" y="468471"/>
                      </a:moveTo>
                      <a:lnTo>
                        <a:pt x="0" y="1516464"/>
                      </a:lnTo>
                      <a:lnTo>
                        <a:pt x="1" y="1516464"/>
                      </a:lnTo>
                      <a:lnTo>
                        <a:pt x="1" y="1509252"/>
                      </a:lnTo>
                      <a:lnTo>
                        <a:pt x="6597678" y="1509251"/>
                      </a:lnTo>
                      <a:lnTo>
                        <a:pt x="6544309" y="1460168"/>
                      </a:lnTo>
                      <a:cubicBezTo>
                        <a:pt x="6380205" y="1287646"/>
                        <a:pt x="6342506" y="1105401"/>
                        <a:pt x="5900313" y="954271"/>
                      </a:cubicBezTo>
                      <a:cubicBezTo>
                        <a:pt x="4435983" y="629560"/>
                        <a:pt x="4312773" y="213408"/>
                        <a:pt x="3752683" y="71574"/>
                      </a:cubicBezTo>
                      <a:cubicBezTo>
                        <a:pt x="2858561" y="-77023"/>
                        <a:pt x="2712081" y="29912"/>
                        <a:pt x="2097700" y="172981"/>
                      </a:cubicBezTo>
                      <a:cubicBezTo>
                        <a:pt x="1176214" y="387565"/>
                        <a:pt x="1017931" y="372726"/>
                        <a:pt x="168322" y="452286"/>
                      </a:cubicBezTo>
                      <a:lnTo>
                        <a:pt x="0" y="468471"/>
                      </a:lnTo>
                      <a:close/>
                    </a:path>
                  </a:pathLst>
                </a:custGeom>
                <a:solidFill>
                  <a:srgbClr val="C1E7E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r"/>
                  <a:endParaRPr lang="en-US" sz="1100">
                    <a:solidFill>
                      <a:srgbClr val="FFC000"/>
                    </a:solidFill>
                  </a:endParaRPr>
                </a:p>
              </p:txBody>
            </p:sp>
            <p:pic>
              <p:nvPicPr>
                <p:cNvPr id="21" name="Picture 20">
                  <a:extLst>
                    <a:ext uri="{FF2B5EF4-FFF2-40B4-BE49-F238E27FC236}">
                      <a16:creationId xmlns:a16="http://schemas.microsoft.com/office/drawing/2014/main" id="{4591770B-2F7A-2EEA-4841-03D4BA2C9A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alphaModFix amt="71000"/>
                </a:blip>
                <a:srcRect l="9191" t="1" r="19539" b="45741"/>
                <a:stretch/>
              </p:blipFill>
              <p:spPr>
                <a:xfrm rot="5400000">
                  <a:off x="475568" y="65157"/>
                  <a:ext cx="2032000" cy="1901686"/>
                </a:xfrm>
                <a:prstGeom prst="rect">
                  <a:avLst/>
                </a:prstGeom>
              </p:spPr>
            </p:pic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408E50A-EC3E-8E67-A8D0-382E941B15F7}"/>
                  </a:ext>
                </a:extLst>
              </p:cNvPr>
              <p:cNvGrpSpPr/>
              <p:nvPr/>
            </p:nvGrpSpPr>
            <p:grpSpPr>
              <a:xfrm>
                <a:off x="16755585" y="-2505"/>
                <a:ext cx="1533996" cy="6162338"/>
                <a:chOff x="7547647" y="0"/>
                <a:chExt cx="1642365" cy="6597678"/>
              </a:xfrm>
            </p:grpSpPr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CF37A71A-ECD0-B633-A9CB-F29876B30011}"/>
                    </a:ext>
                  </a:extLst>
                </p:cNvPr>
                <p:cNvSpPr/>
                <p:nvPr/>
              </p:nvSpPr>
              <p:spPr>
                <a:xfrm rot="16200000" flipH="1">
                  <a:off x="5101222" y="2540607"/>
                  <a:ext cx="6597678" cy="1516464"/>
                </a:xfrm>
                <a:custGeom>
                  <a:avLst/>
                  <a:gdLst>
                    <a:gd name="connsiteX0" fmla="*/ 0 w 6597678"/>
                    <a:gd name="connsiteY0" fmla="*/ 468471 h 1516464"/>
                    <a:gd name="connsiteX1" fmla="*/ 0 w 6597678"/>
                    <a:gd name="connsiteY1" fmla="*/ 1516464 h 1516464"/>
                    <a:gd name="connsiteX2" fmla="*/ 1 w 6597678"/>
                    <a:gd name="connsiteY2" fmla="*/ 1516464 h 1516464"/>
                    <a:gd name="connsiteX3" fmla="*/ 1 w 6597678"/>
                    <a:gd name="connsiteY3" fmla="*/ 1509252 h 1516464"/>
                    <a:gd name="connsiteX4" fmla="*/ 6597678 w 6597678"/>
                    <a:gd name="connsiteY4" fmla="*/ 1509251 h 1516464"/>
                    <a:gd name="connsiteX5" fmla="*/ 6544309 w 6597678"/>
                    <a:gd name="connsiteY5" fmla="*/ 1460168 h 1516464"/>
                    <a:gd name="connsiteX6" fmla="*/ 5900313 w 6597678"/>
                    <a:gd name="connsiteY6" fmla="*/ 954271 h 1516464"/>
                    <a:gd name="connsiteX7" fmla="*/ 3752683 w 6597678"/>
                    <a:gd name="connsiteY7" fmla="*/ 71574 h 1516464"/>
                    <a:gd name="connsiteX8" fmla="*/ 2097700 w 6597678"/>
                    <a:gd name="connsiteY8" fmla="*/ 172981 h 1516464"/>
                    <a:gd name="connsiteX9" fmla="*/ 168322 w 6597678"/>
                    <a:gd name="connsiteY9" fmla="*/ 452286 h 1516464"/>
                    <a:gd name="connsiteX10" fmla="*/ 0 w 6597678"/>
                    <a:gd name="connsiteY10" fmla="*/ 468471 h 1516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97678" h="1516464">
                      <a:moveTo>
                        <a:pt x="0" y="468471"/>
                      </a:moveTo>
                      <a:lnTo>
                        <a:pt x="0" y="1516464"/>
                      </a:lnTo>
                      <a:lnTo>
                        <a:pt x="1" y="1516464"/>
                      </a:lnTo>
                      <a:lnTo>
                        <a:pt x="1" y="1509252"/>
                      </a:lnTo>
                      <a:lnTo>
                        <a:pt x="6597678" y="1509251"/>
                      </a:lnTo>
                      <a:lnTo>
                        <a:pt x="6544309" y="1460168"/>
                      </a:lnTo>
                      <a:cubicBezTo>
                        <a:pt x="6380205" y="1287646"/>
                        <a:pt x="6342506" y="1105401"/>
                        <a:pt x="5900313" y="954271"/>
                      </a:cubicBezTo>
                      <a:cubicBezTo>
                        <a:pt x="4435983" y="629560"/>
                        <a:pt x="4312773" y="213408"/>
                        <a:pt x="3752683" y="71574"/>
                      </a:cubicBezTo>
                      <a:cubicBezTo>
                        <a:pt x="2858561" y="-77023"/>
                        <a:pt x="2712081" y="29912"/>
                        <a:pt x="2097700" y="172981"/>
                      </a:cubicBezTo>
                      <a:cubicBezTo>
                        <a:pt x="1176214" y="387565"/>
                        <a:pt x="1017931" y="372726"/>
                        <a:pt x="168322" y="452286"/>
                      </a:cubicBezTo>
                      <a:lnTo>
                        <a:pt x="0" y="468471"/>
                      </a:lnTo>
                      <a:close/>
                    </a:path>
                  </a:pathLst>
                </a:custGeom>
                <a:solidFill>
                  <a:srgbClr val="EAC2B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r"/>
                  <a:endParaRPr lang="en-US" sz="1100">
                    <a:solidFill>
                      <a:srgbClr val="FFC000"/>
                    </a:solidFill>
                  </a:endParaRPr>
                </a:p>
              </p:txBody>
            </p:sp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667F18EA-0F35-3E08-7C8B-66BE161559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alphaModFix amt="71000"/>
                </a:blip>
                <a:srcRect l="34178" t="-1" b="-7389"/>
                <a:stretch/>
              </p:blipFill>
              <p:spPr>
                <a:xfrm rot="10800000">
                  <a:off x="7547647" y="3429000"/>
                  <a:ext cx="1642365" cy="2769172"/>
                </a:xfrm>
                <a:prstGeom prst="rect">
                  <a:avLst/>
                </a:prstGeom>
              </p:spPr>
            </p:pic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C46A80C-F34A-C24F-0013-551C74A667C3}"/>
                  </a:ext>
                </a:extLst>
              </p:cNvPr>
              <p:cNvGrpSpPr/>
              <p:nvPr/>
            </p:nvGrpSpPr>
            <p:grpSpPr>
              <a:xfrm>
                <a:off x="8722082" y="5625383"/>
                <a:ext cx="7002289" cy="1258746"/>
                <a:chOff x="-120672" y="5524620"/>
                <a:chExt cx="7496967" cy="1347670"/>
              </a:xfrm>
            </p:grpSpPr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959C8CC6-2B6F-3432-C5F2-56109D6B4FE2}"/>
                    </a:ext>
                  </a:extLst>
                </p:cNvPr>
                <p:cNvSpPr/>
                <p:nvPr/>
              </p:nvSpPr>
              <p:spPr>
                <a:xfrm>
                  <a:off x="341436" y="5931187"/>
                  <a:ext cx="7034859" cy="941103"/>
                </a:xfrm>
                <a:custGeom>
                  <a:avLst/>
                  <a:gdLst>
                    <a:gd name="connsiteX0" fmla="*/ 2238328 w 7034859"/>
                    <a:gd name="connsiteY0" fmla="*/ 227 h 941103"/>
                    <a:gd name="connsiteX1" fmla="*/ 3682650 w 7034859"/>
                    <a:gd name="connsiteY1" fmla="*/ 355175 h 941103"/>
                    <a:gd name="connsiteX2" fmla="*/ 5962360 w 7034859"/>
                    <a:gd name="connsiteY2" fmla="*/ 577474 h 941103"/>
                    <a:gd name="connsiteX3" fmla="*/ 7022631 w 7034859"/>
                    <a:gd name="connsiteY3" fmla="*/ 938927 h 941103"/>
                    <a:gd name="connsiteX4" fmla="*/ 7034859 w 7034859"/>
                    <a:gd name="connsiteY4" fmla="*/ 941103 h 941103"/>
                    <a:gd name="connsiteX5" fmla="*/ 16753 w 7034859"/>
                    <a:gd name="connsiteY5" fmla="*/ 941103 h 941103"/>
                    <a:gd name="connsiteX6" fmla="*/ 0 w 7034859"/>
                    <a:gd name="connsiteY6" fmla="*/ 936033 h 941103"/>
                    <a:gd name="connsiteX7" fmla="*/ 2027668 w 7034859"/>
                    <a:gd name="connsiteY7" fmla="*/ 19702 h 941103"/>
                    <a:gd name="connsiteX8" fmla="*/ 2238328 w 7034859"/>
                    <a:gd name="connsiteY8" fmla="*/ 227 h 9411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034859" h="941103">
                      <a:moveTo>
                        <a:pt x="2238328" y="227"/>
                      </a:moveTo>
                      <a:cubicBezTo>
                        <a:pt x="2689888" y="-8296"/>
                        <a:pt x="2900293" y="225155"/>
                        <a:pt x="3682650" y="355175"/>
                      </a:cubicBezTo>
                      <a:cubicBezTo>
                        <a:pt x="4405301" y="456369"/>
                        <a:pt x="5239711" y="171481"/>
                        <a:pt x="5962360" y="577474"/>
                      </a:cubicBezTo>
                      <a:cubicBezTo>
                        <a:pt x="6424263" y="793374"/>
                        <a:pt x="6810759" y="898148"/>
                        <a:pt x="7022631" y="938927"/>
                      </a:cubicBezTo>
                      <a:lnTo>
                        <a:pt x="7034859" y="941103"/>
                      </a:lnTo>
                      <a:lnTo>
                        <a:pt x="16753" y="941103"/>
                      </a:lnTo>
                      <a:lnTo>
                        <a:pt x="0" y="936033"/>
                      </a:lnTo>
                      <a:cubicBezTo>
                        <a:pt x="889545" y="439970"/>
                        <a:pt x="1413893" y="116512"/>
                        <a:pt x="2027668" y="19702"/>
                      </a:cubicBezTo>
                      <a:cubicBezTo>
                        <a:pt x="2104390" y="7601"/>
                        <a:pt x="2173820" y="1445"/>
                        <a:pt x="2238328" y="227"/>
                      </a:cubicBezTo>
                      <a:close/>
                    </a:path>
                  </a:pathLst>
                </a:custGeom>
                <a:solidFill>
                  <a:srgbClr val="FFEBA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r"/>
                  <a:endParaRPr lang="en-US" sz="1100">
                    <a:solidFill>
                      <a:srgbClr val="FFC000"/>
                    </a:solidFill>
                  </a:endParaRPr>
                </a:p>
              </p:txBody>
            </p:sp>
            <p:pic>
              <p:nvPicPr>
                <p:cNvPr id="17" name="Graphic 16">
                  <a:extLst>
                    <a:ext uri="{FF2B5EF4-FFF2-40B4-BE49-F238E27FC236}">
                      <a16:creationId xmlns:a16="http://schemas.microsoft.com/office/drawing/2014/main" id="{A038449A-CB02-6CFE-1F47-C0FA0CEDEE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 b="41656"/>
                <a:stretch/>
              </p:blipFill>
              <p:spPr>
                <a:xfrm flipH="1">
                  <a:off x="-120672" y="5524620"/>
                  <a:ext cx="4427879" cy="1333380"/>
                </a:xfrm>
                <a:prstGeom prst="rect">
                  <a:avLst/>
                </a:prstGeom>
              </p:spPr>
            </p:pic>
          </p:grpSp>
        </p:grp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D408455-80C3-271B-7009-B57952CC1E5E}"/>
                </a:ext>
              </a:extLst>
            </p:cNvPr>
            <p:cNvSpPr/>
            <p:nvPr/>
          </p:nvSpPr>
          <p:spPr>
            <a:xfrm>
              <a:off x="1334456" y="238340"/>
              <a:ext cx="6359285" cy="6359285"/>
            </a:xfrm>
            <a:prstGeom prst="ellipse">
              <a:avLst/>
            </a:prstGeom>
            <a:blipFill>
              <a:blip r:embed="rId8"/>
              <a:srcRect/>
              <a:stretch>
                <a:fillRect l="-20301" t="-1344" r="-19714" b="-8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100">
                <a:solidFill>
                  <a:schemeClr val="tx2"/>
                </a:solidFill>
              </a:endParaRPr>
            </a:p>
          </p:txBody>
        </p:sp>
      </p:grpSp>
      <p:pic>
        <p:nvPicPr>
          <p:cNvPr id="8" name="Picture 7" descr="A box of tools and words&#10;&#10;AI-generated content may be incorrect.">
            <a:extLst>
              <a:ext uri="{FF2B5EF4-FFF2-40B4-BE49-F238E27FC236}">
                <a16:creationId xmlns:a16="http://schemas.microsoft.com/office/drawing/2014/main" id="{3A188D9E-AF36-AEC0-FF1F-2C7AE3BCB3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91"/>
            <a:ext cx="91602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280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71100000">
                                      <p:cBhvr>
                                        <p:cTn id="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7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7AAC0B-968A-0EDB-C564-1F793045A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0C285FE7-0264-4C8B-4F3B-9B497F95EA34}"/>
              </a:ext>
            </a:extLst>
          </p:cNvPr>
          <p:cNvSpPr/>
          <p:nvPr/>
        </p:nvSpPr>
        <p:spPr>
          <a:xfrm rot="10800000" flipH="1">
            <a:off x="0" y="0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C59FBF-2E1B-E36D-897F-256A9B503C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1000"/>
          </a:blip>
          <a:srcRect l="9191" t="1" r="19539" b="45741"/>
          <a:stretch/>
        </p:blipFill>
        <p:spPr>
          <a:xfrm rot="5400000">
            <a:off x="475568" y="65157"/>
            <a:ext cx="2032000" cy="1901686"/>
          </a:xfrm>
          <a:prstGeom prst="rect">
            <a:avLst/>
          </a:prstGeom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145D2C09-DC87-A972-0112-60B1AB11DAD7}"/>
              </a:ext>
            </a:extLst>
          </p:cNvPr>
          <p:cNvSpPr/>
          <p:nvPr/>
        </p:nvSpPr>
        <p:spPr>
          <a:xfrm>
            <a:off x="341436" y="593118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51B1551-1342-D543-C1E2-1E97EBD2A1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-120672" y="5524620"/>
            <a:ext cx="4427879" cy="1333380"/>
          </a:xfrm>
          <a:prstGeom prst="rect">
            <a:avLst/>
          </a:prstGeom>
        </p:spPr>
      </p:pic>
      <p:sp>
        <p:nvSpPr>
          <p:cNvPr id="46" name="Oval 45">
            <a:extLst>
              <a:ext uri="{FF2B5EF4-FFF2-40B4-BE49-F238E27FC236}">
                <a16:creationId xmlns:a16="http://schemas.microsoft.com/office/drawing/2014/main" id="{A05ADF16-806B-20A7-EAE7-ED6360705219}"/>
              </a:ext>
            </a:extLst>
          </p:cNvPr>
          <p:cNvSpPr/>
          <p:nvPr/>
        </p:nvSpPr>
        <p:spPr>
          <a:xfrm>
            <a:off x="1373970" y="322868"/>
            <a:ext cx="6212263" cy="6212263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9050" cap="flat" cmpd="sng" algn="ctr">
            <a:solidFill>
              <a:srgbClr val="4E67C8">
                <a:shade val="15000"/>
              </a:srgb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9525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47" name="Chart 46">
            <a:extLst>
              <a:ext uri="{FF2B5EF4-FFF2-40B4-BE49-F238E27FC236}">
                <a16:creationId xmlns:a16="http://schemas.microsoft.com/office/drawing/2014/main" id="{BF483CFF-E10D-E23C-9081-88D1D654F6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7637419"/>
              </p:ext>
            </p:extLst>
          </p:nvPr>
        </p:nvGraphicFramePr>
        <p:xfrm>
          <a:off x="1545322" y="451494"/>
          <a:ext cx="5913951" cy="5913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48" name="Group 47">
            <a:extLst>
              <a:ext uri="{FF2B5EF4-FFF2-40B4-BE49-F238E27FC236}">
                <a16:creationId xmlns:a16="http://schemas.microsoft.com/office/drawing/2014/main" id="{53B21651-4B0B-B07E-F75B-B7AFAE9A194B}"/>
              </a:ext>
            </a:extLst>
          </p:cNvPr>
          <p:cNvGrpSpPr/>
          <p:nvPr/>
        </p:nvGrpSpPr>
        <p:grpSpPr>
          <a:xfrm>
            <a:off x="5919413" y="5481694"/>
            <a:ext cx="1989452" cy="1958484"/>
            <a:chOff x="4943094" y="5481694"/>
            <a:chExt cx="1989452" cy="1958484"/>
          </a:xfrm>
        </p:grpSpPr>
        <p:sp>
          <p:nvSpPr>
            <p:cNvPr id="49" name="Isosceles Triangle 6">
              <a:extLst>
                <a:ext uri="{FF2B5EF4-FFF2-40B4-BE49-F238E27FC236}">
                  <a16:creationId xmlns:a16="http://schemas.microsoft.com/office/drawing/2014/main" id="{F2152747-E5F4-5605-619D-8262A2DB319B}"/>
                </a:ext>
              </a:extLst>
            </p:cNvPr>
            <p:cNvSpPr/>
            <p:nvPr/>
          </p:nvSpPr>
          <p:spPr>
            <a:xfrm rot="18869375">
              <a:off x="5559573" y="4865215"/>
              <a:ext cx="331892" cy="1564850"/>
            </a:xfrm>
            <a:prstGeom prst="triangle">
              <a:avLst/>
            </a:prstGeom>
            <a:solidFill>
              <a:srgbClr val="FD6203"/>
            </a:solidFill>
            <a:ln w="19050" cap="flat" cmpd="sng" algn="ctr">
              <a:noFill/>
              <a:prstDash val="solid"/>
              <a:miter lim="800000"/>
            </a:ln>
            <a:effectLst>
              <a:outerShdw blurRad="50800" dist="762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Isosceles Triangle 14">
              <a:extLst>
                <a:ext uri="{FF2B5EF4-FFF2-40B4-BE49-F238E27FC236}">
                  <a16:creationId xmlns:a16="http://schemas.microsoft.com/office/drawing/2014/main" id="{339DE5E2-3C3A-AB2B-D6A7-BB53678A1F91}"/>
                </a:ext>
              </a:extLst>
            </p:cNvPr>
            <p:cNvSpPr/>
            <p:nvPr/>
          </p:nvSpPr>
          <p:spPr>
            <a:xfrm rot="8100000">
              <a:off x="6600654" y="5875328"/>
              <a:ext cx="331892" cy="1564850"/>
            </a:xfrm>
            <a:prstGeom prst="triangle">
              <a:avLst/>
            </a:prstGeom>
            <a:solidFill>
              <a:srgbClr val="FD6203">
                <a:alpha val="0"/>
              </a:srgbClr>
            </a:solidFill>
            <a:ln w="19050" cap="flat" cmpd="sng" algn="ctr">
              <a:noFill/>
              <a:prstDash val="solid"/>
              <a:miter lim="800000"/>
            </a:ln>
            <a:effectLst>
              <a:outerShdw blurRad="50800" dist="762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1" name="Oval 50">
            <a:extLst>
              <a:ext uri="{FF2B5EF4-FFF2-40B4-BE49-F238E27FC236}">
                <a16:creationId xmlns:a16="http://schemas.microsoft.com/office/drawing/2014/main" id="{35045503-C0F9-CE6E-6916-C10691CC0C8C}"/>
              </a:ext>
            </a:extLst>
          </p:cNvPr>
          <p:cNvSpPr/>
          <p:nvPr/>
        </p:nvSpPr>
        <p:spPr>
          <a:xfrm>
            <a:off x="6870508" y="5817468"/>
            <a:ext cx="572119" cy="572119"/>
          </a:xfrm>
          <a:prstGeom prst="ellipse">
            <a:avLst/>
          </a:prstGeom>
          <a:solidFill>
            <a:srgbClr val="FD6203"/>
          </a:solidFill>
          <a:ln w="1905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0955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4" name="SPINNER">
            <a:extLst>
              <a:ext uri="{FF2B5EF4-FFF2-40B4-BE49-F238E27FC236}">
                <a16:creationId xmlns:a16="http://schemas.microsoft.com/office/drawing/2014/main" id="{4AF083E8-8D69-D9D1-9885-5B2EDE4FEB20}"/>
              </a:ext>
            </a:extLst>
          </p:cNvPr>
          <p:cNvSpPr/>
          <p:nvPr/>
        </p:nvSpPr>
        <p:spPr>
          <a:xfrm>
            <a:off x="3601314" y="2512770"/>
            <a:ext cx="1810426" cy="1810426"/>
          </a:xfrm>
          <a:prstGeom prst="ellipse">
            <a:avLst/>
          </a:prstGeom>
          <a:gradFill>
            <a:gsLst>
              <a:gs pos="100000">
                <a:sysClr val="window" lastClr="FFFFFF">
                  <a:lumMod val="65000"/>
                </a:sysClr>
              </a:gs>
              <a:gs pos="24000">
                <a:sysClr val="window" lastClr="FFFFFF"/>
              </a:gs>
            </a:gsLst>
            <a:lin ang="2400000" scaled="0"/>
          </a:gradFill>
          <a:ln w="19050" cap="flat" cmpd="sng" algn="ctr">
            <a:noFill/>
            <a:prstDash val="solid"/>
            <a:miter lim="800000"/>
          </a:ln>
          <a:effectLst>
            <a:outerShdw blurRad="2159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>
            <a:bevelT w="330200" h="14605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reaming Outloud Pro" panose="03050502040302030504" pitchFamily="66" charset="77"/>
                <a:cs typeface="Dreaming Outloud Pro" panose="03050502040302030504" pitchFamily="66" charset="77"/>
              </a:rPr>
              <a:t>SPIN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B73EE3EC-F45C-BF28-1C4F-7736179D5E53}"/>
              </a:ext>
            </a:extLst>
          </p:cNvPr>
          <p:cNvSpPr/>
          <p:nvPr/>
        </p:nvSpPr>
        <p:spPr>
          <a:xfrm rot="16200000" flipH="1">
            <a:off x="5153134" y="2540607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9BD15F-4366-AD3F-FF92-50219FB00A6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71000"/>
          </a:blip>
          <a:srcRect l="34178" t="-1" b="-7389"/>
          <a:stretch/>
        </p:blipFill>
        <p:spPr>
          <a:xfrm rot="10800000">
            <a:off x="7547647" y="3429000"/>
            <a:ext cx="1642365" cy="276917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A65B681-BACD-DBD6-A03D-7176B468CF9E}"/>
              </a:ext>
            </a:extLst>
          </p:cNvPr>
          <p:cNvGrpSpPr/>
          <p:nvPr/>
        </p:nvGrpSpPr>
        <p:grpSpPr>
          <a:xfrm>
            <a:off x="-423499" y="-25334"/>
            <a:ext cx="9567499" cy="6886634"/>
            <a:chOff x="-444313" y="-14317"/>
            <a:chExt cx="9567499" cy="688663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62B3EBD-DF47-411D-B162-211E39B823F8}"/>
                </a:ext>
              </a:extLst>
            </p:cNvPr>
            <p:cNvGrpSpPr/>
            <p:nvPr/>
          </p:nvGrpSpPr>
          <p:grpSpPr>
            <a:xfrm>
              <a:off x="-444313" y="-14317"/>
              <a:ext cx="9567499" cy="6886634"/>
              <a:chOff x="8722082" y="-2505"/>
              <a:chExt cx="9567499" cy="6886634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077EB43-928E-FCBC-7E3C-3AE842FA6D6D}"/>
                  </a:ext>
                </a:extLst>
              </p:cNvPr>
              <p:cNvSpPr/>
              <p:nvPr/>
            </p:nvSpPr>
            <p:spPr>
              <a:xfrm>
                <a:off x="9158293" y="12642"/>
                <a:ext cx="9090690" cy="6871487"/>
              </a:xfrm>
              <a:prstGeom prst="rect">
                <a:avLst/>
              </a:prstGeom>
              <a:solidFill>
                <a:srgbClr val="FFFD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B9725517-C7D7-6556-5C77-9D83CA32488D}"/>
                  </a:ext>
                </a:extLst>
              </p:cNvPr>
              <p:cNvGrpSpPr/>
              <p:nvPr/>
            </p:nvGrpSpPr>
            <p:grpSpPr>
              <a:xfrm>
                <a:off x="9162888" y="0"/>
                <a:ext cx="6162338" cy="1897921"/>
                <a:chOff x="0" y="0"/>
                <a:chExt cx="6597678" cy="2032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30B4FDE4-46B9-195B-11D6-379BF10D6CEA}"/>
                    </a:ext>
                  </a:extLst>
                </p:cNvPr>
                <p:cNvSpPr/>
                <p:nvPr/>
              </p:nvSpPr>
              <p:spPr>
                <a:xfrm rot="10800000" flipH="1">
                  <a:off x="0" y="0"/>
                  <a:ext cx="6597678" cy="1516464"/>
                </a:xfrm>
                <a:custGeom>
                  <a:avLst/>
                  <a:gdLst>
                    <a:gd name="connsiteX0" fmla="*/ 0 w 6597678"/>
                    <a:gd name="connsiteY0" fmla="*/ 468471 h 1516464"/>
                    <a:gd name="connsiteX1" fmla="*/ 0 w 6597678"/>
                    <a:gd name="connsiteY1" fmla="*/ 1516464 h 1516464"/>
                    <a:gd name="connsiteX2" fmla="*/ 1 w 6597678"/>
                    <a:gd name="connsiteY2" fmla="*/ 1516464 h 1516464"/>
                    <a:gd name="connsiteX3" fmla="*/ 1 w 6597678"/>
                    <a:gd name="connsiteY3" fmla="*/ 1509252 h 1516464"/>
                    <a:gd name="connsiteX4" fmla="*/ 6597678 w 6597678"/>
                    <a:gd name="connsiteY4" fmla="*/ 1509251 h 1516464"/>
                    <a:gd name="connsiteX5" fmla="*/ 6544309 w 6597678"/>
                    <a:gd name="connsiteY5" fmla="*/ 1460168 h 1516464"/>
                    <a:gd name="connsiteX6" fmla="*/ 5900313 w 6597678"/>
                    <a:gd name="connsiteY6" fmla="*/ 954271 h 1516464"/>
                    <a:gd name="connsiteX7" fmla="*/ 3752683 w 6597678"/>
                    <a:gd name="connsiteY7" fmla="*/ 71574 h 1516464"/>
                    <a:gd name="connsiteX8" fmla="*/ 2097700 w 6597678"/>
                    <a:gd name="connsiteY8" fmla="*/ 172981 h 1516464"/>
                    <a:gd name="connsiteX9" fmla="*/ 168322 w 6597678"/>
                    <a:gd name="connsiteY9" fmla="*/ 452286 h 1516464"/>
                    <a:gd name="connsiteX10" fmla="*/ 0 w 6597678"/>
                    <a:gd name="connsiteY10" fmla="*/ 468471 h 1516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97678" h="1516464">
                      <a:moveTo>
                        <a:pt x="0" y="468471"/>
                      </a:moveTo>
                      <a:lnTo>
                        <a:pt x="0" y="1516464"/>
                      </a:lnTo>
                      <a:lnTo>
                        <a:pt x="1" y="1516464"/>
                      </a:lnTo>
                      <a:lnTo>
                        <a:pt x="1" y="1509252"/>
                      </a:lnTo>
                      <a:lnTo>
                        <a:pt x="6597678" y="1509251"/>
                      </a:lnTo>
                      <a:lnTo>
                        <a:pt x="6544309" y="1460168"/>
                      </a:lnTo>
                      <a:cubicBezTo>
                        <a:pt x="6380205" y="1287646"/>
                        <a:pt x="6342506" y="1105401"/>
                        <a:pt x="5900313" y="954271"/>
                      </a:cubicBezTo>
                      <a:cubicBezTo>
                        <a:pt x="4435983" y="629560"/>
                        <a:pt x="4312773" y="213408"/>
                        <a:pt x="3752683" y="71574"/>
                      </a:cubicBezTo>
                      <a:cubicBezTo>
                        <a:pt x="2858561" y="-77023"/>
                        <a:pt x="2712081" y="29912"/>
                        <a:pt x="2097700" y="172981"/>
                      </a:cubicBezTo>
                      <a:cubicBezTo>
                        <a:pt x="1176214" y="387565"/>
                        <a:pt x="1017931" y="372726"/>
                        <a:pt x="168322" y="452286"/>
                      </a:cubicBezTo>
                      <a:lnTo>
                        <a:pt x="0" y="468471"/>
                      </a:lnTo>
                      <a:close/>
                    </a:path>
                  </a:pathLst>
                </a:custGeom>
                <a:solidFill>
                  <a:srgbClr val="C1E7E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r"/>
                  <a:endParaRPr lang="en-US" sz="1100">
                    <a:solidFill>
                      <a:srgbClr val="FFC000"/>
                    </a:solidFill>
                  </a:endParaRPr>
                </a:p>
              </p:txBody>
            </p:sp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CCF92673-CA1C-8011-7C65-A53F419A56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alphaModFix amt="71000"/>
                </a:blip>
                <a:srcRect l="9191" t="1" r="19539" b="45741"/>
                <a:stretch/>
              </p:blipFill>
              <p:spPr>
                <a:xfrm rot="5400000">
                  <a:off x="475568" y="65157"/>
                  <a:ext cx="2032000" cy="1901686"/>
                </a:xfrm>
                <a:prstGeom prst="rect">
                  <a:avLst/>
                </a:prstGeom>
              </p:spPr>
            </p:pic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2678C379-51B4-4E21-056A-49D7A3907A3D}"/>
                  </a:ext>
                </a:extLst>
              </p:cNvPr>
              <p:cNvGrpSpPr/>
              <p:nvPr/>
            </p:nvGrpSpPr>
            <p:grpSpPr>
              <a:xfrm>
                <a:off x="16755585" y="-2505"/>
                <a:ext cx="1533996" cy="6162338"/>
                <a:chOff x="7547647" y="0"/>
                <a:chExt cx="1642365" cy="6597678"/>
              </a:xfrm>
            </p:grpSpPr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10CCD20D-7B7B-05D7-11BD-6562B2471BB2}"/>
                    </a:ext>
                  </a:extLst>
                </p:cNvPr>
                <p:cNvSpPr/>
                <p:nvPr/>
              </p:nvSpPr>
              <p:spPr>
                <a:xfrm rot="16200000" flipH="1">
                  <a:off x="5101222" y="2540607"/>
                  <a:ext cx="6597678" cy="1516464"/>
                </a:xfrm>
                <a:custGeom>
                  <a:avLst/>
                  <a:gdLst>
                    <a:gd name="connsiteX0" fmla="*/ 0 w 6597678"/>
                    <a:gd name="connsiteY0" fmla="*/ 468471 h 1516464"/>
                    <a:gd name="connsiteX1" fmla="*/ 0 w 6597678"/>
                    <a:gd name="connsiteY1" fmla="*/ 1516464 h 1516464"/>
                    <a:gd name="connsiteX2" fmla="*/ 1 w 6597678"/>
                    <a:gd name="connsiteY2" fmla="*/ 1516464 h 1516464"/>
                    <a:gd name="connsiteX3" fmla="*/ 1 w 6597678"/>
                    <a:gd name="connsiteY3" fmla="*/ 1509252 h 1516464"/>
                    <a:gd name="connsiteX4" fmla="*/ 6597678 w 6597678"/>
                    <a:gd name="connsiteY4" fmla="*/ 1509251 h 1516464"/>
                    <a:gd name="connsiteX5" fmla="*/ 6544309 w 6597678"/>
                    <a:gd name="connsiteY5" fmla="*/ 1460168 h 1516464"/>
                    <a:gd name="connsiteX6" fmla="*/ 5900313 w 6597678"/>
                    <a:gd name="connsiteY6" fmla="*/ 954271 h 1516464"/>
                    <a:gd name="connsiteX7" fmla="*/ 3752683 w 6597678"/>
                    <a:gd name="connsiteY7" fmla="*/ 71574 h 1516464"/>
                    <a:gd name="connsiteX8" fmla="*/ 2097700 w 6597678"/>
                    <a:gd name="connsiteY8" fmla="*/ 172981 h 1516464"/>
                    <a:gd name="connsiteX9" fmla="*/ 168322 w 6597678"/>
                    <a:gd name="connsiteY9" fmla="*/ 452286 h 1516464"/>
                    <a:gd name="connsiteX10" fmla="*/ 0 w 6597678"/>
                    <a:gd name="connsiteY10" fmla="*/ 468471 h 1516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97678" h="1516464">
                      <a:moveTo>
                        <a:pt x="0" y="468471"/>
                      </a:moveTo>
                      <a:lnTo>
                        <a:pt x="0" y="1516464"/>
                      </a:lnTo>
                      <a:lnTo>
                        <a:pt x="1" y="1516464"/>
                      </a:lnTo>
                      <a:lnTo>
                        <a:pt x="1" y="1509252"/>
                      </a:lnTo>
                      <a:lnTo>
                        <a:pt x="6597678" y="1509251"/>
                      </a:lnTo>
                      <a:lnTo>
                        <a:pt x="6544309" y="1460168"/>
                      </a:lnTo>
                      <a:cubicBezTo>
                        <a:pt x="6380205" y="1287646"/>
                        <a:pt x="6342506" y="1105401"/>
                        <a:pt x="5900313" y="954271"/>
                      </a:cubicBezTo>
                      <a:cubicBezTo>
                        <a:pt x="4435983" y="629560"/>
                        <a:pt x="4312773" y="213408"/>
                        <a:pt x="3752683" y="71574"/>
                      </a:cubicBezTo>
                      <a:cubicBezTo>
                        <a:pt x="2858561" y="-77023"/>
                        <a:pt x="2712081" y="29912"/>
                        <a:pt x="2097700" y="172981"/>
                      </a:cubicBezTo>
                      <a:cubicBezTo>
                        <a:pt x="1176214" y="387565"/>
                        <a:pt x="1017931" y="372726"/>
                        <a:pt x="168322" y="452286"/>
                      </a:cubicBezTo>
                      <a:lnTo>
                        <a:pt x="0" y="468471"/>
                      </a:lnTo>
                      <a:close/>
                    </a:path>
                  </a:pathLst>
                </a:custGeom>
                <a:solidFill>
                  <a:srgbClr val="EAC2B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r"/>
                  <a:endParaRPr lang="en-US" sz="1100">
                    <a:solidFill>
                      <a:srgbClr val="FFC000"/>
                    </a:solidFill>
                  </a:endParaRPr>
                </a:p>
              </p:txBody>
            </p:sp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BB67D281-6F41-56EC-B823-87141C0E17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alphaModFix amt="71000"/>
                </a:blip>
                <a:srcRect l="34178" t="-1" b="-7389"/>
                <a:stretch/>
              </p:blipFill>
              <p:spPr>
                <a:xfrm rot="10800000">
                  <a:off x="7547647" y="3429000"/>
                  <a:ext cx="1642365" cy="2769172"/>
                </a:xfrm>
                <a:prstGeom prst="rect">
                  <a:avLst/>
                </a:prstGeom>
              </p:spPr>
            </p:pic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393FC0BA-4BF6-3659-30FF-5CE31CA8BE57}"/>
                  </a:ext>
                </a:extLst>
              </p:cNvPr>
              <p:cNvGrpSpPr/>
              <p:nvPr/>
            </p:nvGrpSpPr>
            <p:grpSpPr>
              <a:xfrm>
                <a:off x="8722082" y="5625383"/>
                <a:ext cx="7002289" cy="1258746"/>
                <a:chOff x="-120672" y="5524620"/>
                <a:chExt cx="7496967" cy="1347670"/>
              </a:xfrm>
            </p:grpSpPr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AEA2881A-A0A1-9205-069D-E8BFF2B56829}"/>
                    </a:ext>
                  </a:extLst>
                </p:cNvPr>
                <p:cNvSpPr/>
                <p:nvPr/>
              </p:nvSpPr>
              <p:spPr>
                <a:xfrm>
                  <a:off x="341436" y="5931187"/>
                  <a:ext cx="7034859" cy="941103"/>
                </a:xfrm>
                <a:custGeom>
                  <a:avLst/>
                  <a:gdLst>
                    <a:gd name="connsiteX0" fmla="*/ 2238328 w 7034859"/>
                    <a:gd name="connsiteY0" fmla="*/ 227 h 941103"/>
                    <a:gd name="connsiteX1" fmla="*/ 3682650 w 7034859"/>
                    <a:gd name="connsiteY1" fmla="*/ 355175 h 941103"/>
                    <a:gd name="connsiteX2" fmla="*/ 5962360 w 7034859"/>
                    <a:gd name="connsiteY2" fmla="*/ 577474 h 941103"/>
                    <a:gd name="connsiteX3" fmla="*/ 7022631 w 7034859"/>
                    <a:gd name="connsiteY3" fmla="*/ 938927 h 941103"/>
                    <a:gd name="connsiteX4" fmla="*/ 7034859 w 7034859"/>
                    <a:gd name="connsiteY4" fmla="*/ 941103 h 941103"/>
                    <a:gd name="connsiteX5" fmla="*/ 16753 w 7034859"/>
                    <a:gd name="connsiteY5" fmla="*/ 941103 h 941103"/>
                    <a:gd name="connsiteX6" fmla="*/ 0 w 7034859"/>
                    <a:gd name="connsiteY6" fmla="*/ 936033 h 941103"/>
                    <a:gd name="connsiteX7" fmla="*/ 2027668 w 7034859"/>
                    <a:gd name="connsiteY7" fmla="*/ 19702 h 941103"/>
                    <a:gd name="connsiteX8" fmla="*/ 2238328 w 7034859"/>
                    <a:gd name="connsiteY8" fmla="*/ 227 h 9411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034859" h="941103">
                      <a:moveTo>
                        <a:pt x="2238328" y="227"/>
                      </a:moveTo>
                      <a:cubicBezTo>
                        <a:pt x="2689888" y="-8296"/>
                        <a:pt x="2900293" y="225155"/>
                        <a:pt x="3682650" y="355175"/>
                      </a:cubicBezTo>
                      <a:cubicBezTo>
                        <a:pt x="4405301" y="456369"/>
                        <a:pt x="5239711" y="171481"/>
                        <a:pt x="5962360" y="577474"/>
                      </a:cubicBezTo>
                      <a:cubicBezTo>
                        <a:pt x="6424263" y="793374"/>
                        <a:pt x="6810759" y="898148"/>
                        <a:pt x="7022631" y="938927"/>
                      </a:cubicBezTo>
                      <a:lnTo>
                        <a:pt x="7034859" y="941103"/>
                      </a:lnTo>
                      <a:lnTo>
                        <a:pt x="16753" y="941103"/>
                      </a:lnTo>
                      <a:lnTo>
                        <a:pt x="0" y="936033"/>
                      </a:lnTo>
                      <a:cubicBezTo>
                        <a:pt x="889545" y="439970"/>
                        <a:pt x="1413893" y="116512"/>
                        <a:pt x="2027668" y="19702"/>
                      </a:cubicBezTo>
                      <a:cubicBezTo>
                        <a:pt x="2104390" y="7601"/>
                        <a:pt x="2173820" y="1445"/>
                        <a:pt x="2238328" y="227"/>
                      </a:cubicBezTo>
                      <a:close/>
                    </a:path>
                  </a:pathLst>
                </a:custGeom>
                <a:solidFill>
                  <a:srgbClr val="FFEBA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r"/>
                  <a:endParaRPr lang="en-US" sz="1100">
                    <a:solidFill>
                      <a:srgbClr val="FFC000"/>
                    </a:solidFill>
                  </a:endParaRPr>
                </a:p>
              </p:txBody>
            </p:sp>
            <p:pic>
              <p:nvPicPr>
                <p:cNvPr id="16" name="Graphic 15">
                  <a:extLst>
                    <a:ext uri="{FF2B5EF4-FFF2-40B4-BE49-F238E27FC236}">
                      <a16:creationId xmlns:a16="http://schemas.microsoft.com/office/drawing/2014/main" id="{A7D8A5F7-4B4B-6A9D-9F5A-1C58BDB294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 b="41656"/>
                <a:stretch/>
              </p:blipFill>
              <p:spPr>
                <a:xfrm flipH="1">
                  <a:off x="-120672" y="5524620"/>
                  <a:ext cx="4427879" cy="1333380"/>
                </a:xfrm>
                <a:prstGeom prst="rect">
                  <a:avLst/>
                </a:prstGeom>
              </p:spPr>
            </p:pic>
          </p:grpSp>
        </p:grp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EC36827-92DE-EAA1-0A8C-6FBB75D98AE5}"/>
                </a:ext>
              </a:extLst>
            </p:cNvPr>
            <p:cNvSpPr/>
            <p:nvPr/>
          </p:nvSpPr>
          <p:spPr>
            <a:xfrm>
              <a:off x="1333761" y="238340"/>
              <a:ext cx="6359285" cy="6359285"/>
            </a:xfrm>
            <a:prstGeom prst="ellipse">
              <a:avLst/>
            </a:prstGeom>
            <a:blipFill dpi="0" rotWithShape="1">
              <a:blip r:embed="rId8"/>
              <a:srcRect/>
              <a:stretch>
                <a:fillRect l="-3000" r="-43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100">
                <a:solidFill>
                  <a:schemeClr val="tx2"/>
                </a:solidFill>
              </a:endParaRPr>
            </a:p>
          </p:txBody>
        </p:sp>
      </p:grpSp>
      <p:pic>
        <p:nvPicPr>
          <p:cNvPr id="21" name="Picture 20" descr="A box of tools and words&#10;&#10;AI-generated content may be incorrect.">
            <a:extLst>
              <a:ext uri="{FF2B5EF4-FFF2-40B4-BE49-F238E27FC236}">
                <a16:creationId xmlns:a16="http://schemas.microsoft.com/office/drawing/2014/main" id="{3902850F-59B2-E9F0-2744-65B4A4A98D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91"/>
            <a:ext cx="91602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883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62000000">
                                      <p:cBhvr>
                                        <p:cTn id="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7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9D8A7B-D359-473E-AC7D-9515BDC81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CCC23E32-2C1F-2145-ED96-13AF4B782442}"/>
              </a:ext>
            </a:extLst>
          </p:cNvPr>
          <p:cNvSpPr/>
          <p:nvPr/>
        </p:nvSpPr>
        <p:spPr>
          <a:xfrm rot="10800000" flipH="1">
            <a:off x="0" y="0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93A91D-B23F-3CF1-0D72-D693AD0903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1000"/>
          </a:blip>
          <a:srcRect l="9191" t="1" r="19539" b="45741"/>
          <a:stretch/>
        </p:blipFill>
        <p:spPr>
          <a:xfrm rot="5400000">
            <a:off x="475568" y="65157"/>
            <a:ext cx="2032000" cy="1901686"/>
          </a:xfrm>
          <a:prstGeom prst="rect">
            <a:avLst/>
          </a:prstGeom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D2FE0A87-B460-F0B8-9BD5-50FD627ED9D3}"/>
              </a:ext>
            </a:extLst>
          </p:cNvPr>
          <p:cNvSpPr/>
          <p:nvPr/>
        </p:nvSpPr>
        <p:spPr>
          <a:xfrm>
            <a:off x="341436" y="593118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5A0A987-58A4-C7D9-D03E-BEB911A968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-120672" y="5524620"/>
            <a:ext cx="4427879" cy="1333380"/>
          </a:xfrm>
          <a:prstGeom prst="rect">
            <a:avLst/>
          </a:prstGeom>
        </p:spPr>
      </p:pic>
      <p:sp>
        <p:nvSpPr>
          <p:cNvPr id="46" name="Oval 45">
            <a:extLst>
              <a:ext uri="{FF2B5EF4-FFF2-40B4-BE49-F238E27FC236}">
                <a16:creationId xmlns:a16="http://schemas.microsoft.com/office/drawing/2014/main" id="{9D558EF0-3F13-77AD-4936-21719B6008CD}"/>
              </a:ext>
            </a:extLst>
          </p:cNvPr>
          <p:cNvSpPr/>
          <p:nvPr/>
        </p:nvSpPr>
        <p:spPr>
          <a:xfrm>
            <a:off x="1373970" y="322868"/>
            <a:ext cx="6212263" cy="6212263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9050" cap="flat" cmpd="sng" algn="ctr">
            <a:solidFill>
              <a:srgbClr val="4E67C8">
                <a:shade val="15000"/>
              </a:srgb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9525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47" name="Chart 46">
            <a:extLst>
              <a:ext uri="{FF2B5EF4-FFF2-40B4-BE49-F238E27FC236}">
                <a16:creationId xmlns:a16="http://schemas.microsoft.com/office/drawing/2014/main" id="{A068A964-1D11-8BB5-0586-F749DEA5BE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1662976"/>
              </p:ext>
            </p:extLst>
          </p:nvPr>
        </p:nvGraphicFramePr>
        <p:xfrm>
          <a:off x="1545322" y="451494"/>
          <a:ext cx="5913951" cy="5913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48" name="Group 47">
            <a:extLst>
              <a:ext uri="{FF2B5EF4-FFF2-40B4-BE49-F238E27FC236}">
                <a16:creationId xmlns:a16="http://schemas.microsoft.com/office/drawing/2014/main" id="{DE69F26F-2E8D-FA9C-5E18-8E74459A559F}"/>
              </a:ext>
            </a:extLst>
          </p:cNvPr>
          <p:cNvGrpSpPr/>
          <p:nvPr/>
        </p:nvGrpSpPr>
        <p:grpSpPr>
          <a:xfrm>
            <a:off x="5919413" y="5481694"/>
            <a:ext cx="1989452" cy="1958484"/>
            <a:chOff x="4943094" y="5481694"/>
            <a:chExt cx="1989452" cy="1958484"/>
          </a:xfrm>
        </p:grpSpPr>
        <p:sp>
          <p:nvSpPr>
            <p:cNvPr id="49" name="Isosceles Triangle 6">
              <a:extLst>
                <a:ext uri="{FF2B5EF4-FFF2-40B4-BE49-F238E27FC236}">
                  <a16:creationId xmlns:a16="http://schemas.microsoft.com/office/drawing/2014/main" id="{D829B659-44B2-B0CE-330E-2CC8EC61F38E}"/>
                </a:ext>
              </a:extLst>
            </p:cNvPr>
            <p:cNvSpPr/>
            <p:nvPr/>
          </p:nvSpPr>
          <p:spPr>
            <a:xfrm rot="18869375">
              <a:off x="5559573" y="4865215"/>
              <a:ext cx="331892" cy="1564850"/>
            </a:xfrm>
            <a:prstGeom prst="triangle">
              <a:avLst/>
            </a:prstGeom>
            <a:solidFill>
              <a:srgbClr val="FD6203"/>
            </a:solidFill>
            <a:ln w="19050" cap="flat" cmpd="sng" algn="ctr">
              <a:noFill/>
              <a:prstDash val="solid"/>
              <a:miter lim="800000"/>
            </a:ln>
            <a:effectLst>
              <a:outerShdw blurRad="50800" dist="762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Isosceles Triangle 14">
              <a:extLst>
                <a:ext uri="{FF2B5EF4-FFF2-40B4-BE49-F238E27FC236}">
                  <a16:creationId xmlns:a16="http://schemas.microsoft.com/office/drawing/2014/main" id="{0070CC7A-CF9B-D295-556A-58486B032CEA}"/>
                </a:ext>
              </a:extLst>
            </p:cNvPr>
            <p:cNvSpPr/>
            <p:nvPr/>
          </p:nvSpPr>
          <p:spPr>
            <a:xfrm rot="8100000">
              <a:off x="6600654" y="5875328"/>
              <a:ext cx="331892" cy="1564850"/>
            </a:xfrm>
            <a:prstGeom prst="triangle">
              <a:avLst/>
            </a:prstGeom>
            <a:solidFill>
              <a:srgbClr val="FD6203">
                <a:alpha val="0"/>
              </a:srgbClr>
            </a:solidFill>
            <a:ln w="19050" cap="flat" cmpd="sng" algn="ctr">
              <a:noFill/>
              <a:prstDash val="solid"/>
              <a:miter lim="800000"/>
            </a:ln>
            <a:effectLst>
              <a:outerShdw blurRad="50800" dist="762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1" name="Oval 50">
            <a:extLst>
              <a:ext uri="{FF2B5EF4-FFF2-40B4-BE49-F238E27FC236}">
                <a16:creationId xmlns:a16="http://schemas.microsoft.com/office/drawing/2014/main" id="{B35CABBF-8246-6CF5-0C64-31590DC36767}"/>
              </a:ext>
            </a:extLst>
          </p:cNvPr>
          <p:cNvSpPr/>
          <p:nvPr/>
        </p:nvSpPr>
        <p:spPr>
          <a:xfrm>
            <a:off x="6870508" y="5817468"/>
            <a:ext cx="572119" cy="572119"/>
          </a:xfrm>
          <a:prstGeom prst="ellipse">
            <a:avLst/>
          </a:prstGeom>
          <a:solidFill>
            <a:srgbClr val="FD6203"/>
          </a:solidFill>
          <a:ln w="19050" cap="flat" cmpd="sng" algn="ctr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0955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4" name="SPINNER">
            <a:extLst>
              <a:ext uri="{FF2B5EF4-FFF2-40B4-BE49-F238E27FC236}">
                <a16:creationId xmlns:a16="http://schemas.microsoft.com/office/drawing/2014/main" id="{CB9B1BF8-51D8-9220-6D79-80E9884B28F7}"/>
              </a:ext>
            </a:extLst>
          </p:cNvPr>
          <p:cNvSpPr/>
          <p:nvPr/>
        </p:nvSpPr>
        <p:spPr>
          <a:xfrm>
            <a:off x="3601314" y="2512770"/>
            <a:ext cx="1810426" cy="1810426"/>
          </a:xfrm>
          <a:prstGeom prst="ellipse">
            <a:avLst/>
          </a:prstGeom>
          <a:gradFill>
            <a:gsLst>
              <a:gs pos="100000">
                <a:sysClr val="window" lastClr="FFFFFF">
                  <a:lumMod val="65000"/>
                </a:sysClr>
              </a:gs>
              <a:gs pos="24000">
                <a:sysClr val="window" lastClr="FFFFFF"/>
              </a:gs>
            </a:gsLst>
            <a:lin ang="2400000" scaled="0"/>
          </a:gradFill>
          <a:ln w="19050" cap="flat" cmpd="sng" algn="ctr">
            <a:noFill/>
            <a:prstDash val="solid"/>
            <a:miter lim="800000"/>
          </a:ln>
          <a:effectLst>
            <a:outerShdw blurRad="2159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>
            <a:bevelT w="330200" h="14605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reaming Outloud Pro" panose="03050502040302030504" pitchFamily="66" charset="77"/>
                <a:cs typeface="Dreaming Outloud Pro" panose="03050502040302030504" pitchFamily="66" charset="77"/>
              </a:rPr>
              <a:t>SPIN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EF36FC4-F615-5B3E-3B2B-41DBBC128CE5}"/>
              </a:ext>
            </a:extLst>
          </p:cNvPr>
          <p:cNvSpPr/>
          <p:nvPr/>
        </p:nvSpPr>
        <p:spPr>
          <a:xfrm rot="16200000" flipH="1">
            <a:off x="5153134" y="2540607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EFD25D-BD9A-BF47-8BE9-CF539C7FF71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71000"/>
          </a:blip>
          <a:srcRect l="34178" t="-1" b="-7389"/>
          <a:stretch/>
        </p:blipFill>
        <p:spPr>
          <a:xfrm rot="10800000">
            <a:off x="7547647" y="3429000"/>
            <a:ext cx="1642365" cy="2769172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1476061-B075-C840-C1F3-33C67F1F271A}"/>
              </a:ext>
            </a:extLst>
          </p:cNvPr>
          <p:cNvGrpSpPr/>
          <p:nvPr/>
        </p:nvGrpSpPr>
        <p:grpSpPr>
          <a:xfrm>
            <a:off x="-476543" y="16046"/>
            <a:ext cx="9567499" cy="6886634"/>
            <a:chOff x="-444313" y="-14317"/>
            <a:chExt cx="9567499" cy="6886634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62898CD-A32D-3472-985A-2D742E3C4DD5}"/>
                </a:ext>
              </a:extLst>
            </p:cNvPr>
            <p:cNvGrpSpPr/>
            <p:nvPr/>
          </p:nvGrpSpPr>
          <p:grpSpPr>
            <a:xfrm>
              <a:off x="-444313" y="-14317"/>
              <a:ext cx="9567499" cy="6886634"/>
              <a:chOff x="8722082" y="-2505"/>
              <a:chExt cx="9567499" cy="6886634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40AD479-6EBC-7F36-F38A-F0E3E74E16D9}"/>
                  </a:ext>
                </a:extLst>
              </p:cNvPr>
              <p:cNvSpPr/>
              <p:nvPr/>
            </p:nvSpPr>
            <p:spPr>
              <a:xfrm>
                <a:off x="9158293" y="12642"/>
                <a:ext cx="9090690" cy="6871487"/>
              </a:xfrm>
              <a:prstGeom prst="rect">
                <a:avLst/>
              </a:prstGeom>
              <a:solidFill>
                <a:srgbClr val="FFFD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C4984B52-6303-8C17-6C2A-5E78DD358576}"/>
                  </a:ext>
                </a:extLst>
              </p:cNvPr>
              <p:cNvGrpSpPr/>
              <p:nvPr/>
            </p:nvGrpSpPr>
            <p:grpSpPr>
              <a:xfrm>
                <a:off x="9162888" y="0"/>
                <a:ext cx="6162338" cy="1897921"/>
                <a:chOff x="0" y="0"/>
                <a:chExt cx="6597678" cy="2032000"/>
              </a:xfrm>
            </p:grpSpPr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BABCB3CF-C8DF-4C04-428A-2102D7AEC831}"/>
                    </a:ext>
                  </a:extLst>
                </p:cNvPr>
                <p:cNvSpPr/>
                <p:nvPr/>
              </p:nvSpPr>
              <p:spPr>
                <a:xfrm rot="10800000" flipH="1">
                  <a:off x="0" y="0"/>
                  <a:ext cx="6597678" cy="1516464"/>
                </a:xfrm>
                <a:custGeom>
                  <a:avLst/>
                  <a:gdLst>
                    <a:gd name="connsiteX0" fmla="*/ 0 w 6597678"/>
                    <a:gd name="connsiteY0" fmla="*/ 468471 h 1516464"/>
                    <a:gd name="connsiteX1" fmla="*/ 0 w 6597678"/>
                    <a:gd name="connsiteY1" fmla="*/ 1516464 h 1516464"/>
                    <a:gd name="connsiteX2" fmla="*/ 1 w 6597678"/>
                    <a:gd name="connsiteY2" fmla="*/ 1516464 h 1516464"/>
                    <a:gd name="connsiteX3" fmla="*/ 1 w 6597678"/>
                    <a:gd name="connsiteY3" fmla="*/ 1509252 h 1516464"/>
                    <a:gd name="connsiteX4" fmla="*/ 6597678 w 6597678"/>
                    <a:gd name="connsiteY4" fmla="*/ 1509251 h 1516464"/>
                    <a:gd name="connsiteX5" fmla="*/ 6544309 w 6597678"/>
                    <a:gd name="connsiteY5" fmla="*/ 1460168 h 1516464"/>
                    <a:gd name="connsiteX6" fmla="*/ 5900313 w 6597678"/>
                    <a:gd name="connsiteY6" fmla="*/ 954271 h 1516464"/>
                    <a:gd name="connsiteX7" fmla="*/ 3752683 w 6597678"/>
                    <a:gd name="connsiteY7" fmla="*/ 71574 h 1516464"/>
                    <a:gd name="connsiteX8" fmla="*/ 2097700 w 6597678"/>
                    <a:gd name="connsiteY8" fmla="*/ 172981 h 1516464"/>
                    <a:gd name="connsiteX9" fmla="*/ 168322 w 6597678"/>
                    <a:gd name="connsiteY9" fmla="*/ 452286 h 1516464"/>
                    <a:gd name="connsiteX10" fmla="*/ 0 w 6597678"/>
                    <a:gd name="connsiteY10" fmla="*/ 468471 h 1516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97678" h="1516464">
                      <a:moveTo>
                        <a:pt x="0" y="468471"/>
                      </a:moveTo>
                      <a:lnTo>
                        <a:pt x="0" y="1516464"/>
                      </a:lnTo>
                      <a:lnTo>
                        <a:pt x="1" y="1516464"/>
                      </a:lnTo>
                      <a:lnTo>
                        <a:pt x="1" y="1509252"/>
                      </a:lnTo>
                      <a:lnTo>
                        <a:pt x="6597678" y="1509251"/>
                      </a:lnTo>
                      <a:lnTo>
                        <a:pt x="6544309" y="1460168"/>
                      </a:lnTo>
                      <a:cubicBezTo>
                        <a:pt x="6380205" y="1287646"/>
                        <a:pt x="6342506" y="1105401"/>
                        <a:pt x="5900313" y="954271"/>
                      </a:cubicBezTo>
                      <a:cubicBezTo>
                        <a:pt x="4435983" y="629560"/>
                        <a:pt x="4312773" y="213408"/>
                        <a:pt x="3752683" y="71574"/>
                      </a:cubicBezTo>
                      <a:cubicBezTo>
                        <a:pt x="2858561" y="-77023"/>
                        <a:pt x="2712081" y="29912"/>
                        <a:pt x="2097700" y="172981"/>
                      </a:cubicBezTo>
                      <a:cubicBezTo>
                        <a:pt x="1176214" y="387565"/>
                        <a:pt x="1017931" y="372726"/>
                        <a:pt x="168322" y="452286"/>
                      </a:cubicBezTo>
                      <a:lnTo>
                        <a:pt x="0" y="468471"/>
                      </a:lnTo>
                      <a:close/>
                    </a:path>
                  </a:pathLst>
                </a:custGeom>
                <a:solidFill>
                  <a:srgbClr val="C1E7E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r"/>
                  <a:endParaRPr lang="en-US" sz="1100">
                    <a:solidFill>
                      <a:srgbClr val="FFC000"/>
                    </a:solidFill>
                  </a:endParaRPr>
                </a:p>
              </p:txBody>
            </p:sp>
            <p:pic>
              <p:nvPicPr>
                <p:cNvPr id="33" name="Picture 32">
                  <a:extLst>
                    <a:ext uri="{FF2B5EF4-FFF2-40B4-BE49-F238E27FC236}">
                      <a16:creationId xmlns:a16="http://schemas.microsoft.com/office/drawing/2014/main" id="{02A208F6-2D77-0563-6C03-9AD86C3E8F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alphaModFix amt="71000"/>
                </a:blip>
                <a:srcRect l="9191" t="1" r="19539" b="45741"/>
                <a:stretch/>
              </p:blipFill>
              <p:spPr>
                <a:xfrm rot="5400000">
                  <a:off x="475568" y="65157"/>
                  <a:ext cx="2032000" cy="1901686"/>
                </a:xfrm>
                <a:prstGeom prst="rect">
                  <a:avLst/>
                </a:prstGeom>
              </p:spPr>
            </p:pic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CC280521-A04D-01C6-8AE2-65A21874E46F}"/>
                  </a:ext>
                </a:extLst>
              </p:cNvPr>
              <p:cNvGrpSpPr/>
              <p:nvPr/>
            </p:nvGrpSpPr>
            <p:grpSpPr>
              <a:xfrm>
                <a:off x="16755585" y="-2505"/>
                <a:ext cx="1533996" cy="6162338"/>
                <a:chOff x="7547647" y="0"/>
                <a:chExt cx="1642365" cy="6597678"/>
              </a:xfrm>
            </p:grpSpPr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E656C988-6FF4-9F95-F04D-2576A1322DFB}"/>
                    </a:ext>
                  </a:extLst>
                </p:cNvPr>
                <p:cNvSpPr/>
                <p:nvPr/>
              </p:nvSpPr>
              <p:spPr>
                <a:xfrm rot="16200000" flipH="1">
                  <a:off x="5101222" y="2540607"/>
                  <a:ext cx="6597678" cy="1516464"/>
                </a:xfrm>
                <a:custGeom>
                  <a:avLst/>
                  <a:gdLst>
                    <a:gd name="connsiteX0" fmla="*/ 0 w 6597678"/>
                    <a:gd name="connsiteY0" fmla="*/ 468471 h 1516464"/>
                    <a:gd name="connsiteX1" fmla="*/ 0 w 6597678"/>
                    <a:gd name="connsiteY1" fmla="*/ 1516464 h 1516464"/>
                    <a:gd name="connsiteX2" fmla="*/ 1 w 6597678"/>
                    <a:gd name="connsiteY2" fmla="*/ 1516464 h 1516464"/>
                    <a:gd name="connsiteX3" fmla="*/ 1 w 6597678"/>
                    <a:gd name="connsiteY3" fmla="*/ 1509252 h 1516464"/>
                    <a:gd name="connsiteX4" fmla="*/ 6597678 w 6597678"/>
                    <a:gd name="connsiteY4" fmla="*/ 1509251 h 1516464"/>
                    <a:gd name="connsiteX5" fmla="*/ 6544309 w 6597678"/>
                    <a:gd name="connsiteY5" fmla="*/ 1460168 h 1516464"/>
                    <a:gd name="connsiteX6" fmla="*/ 5900313 w 6597678"/>
                    <a:gd name="connsiteY6" fmla="*/ 954271 h 1516464"/>
                    <a:gd name="connsiteX7" fmla="*/ 3752683 w 6597678"/>
                    <a:gd name="connsiteY7" fmla="*/ 71574 h 1516464"/>
                    <a:gd name="connsiteX8" fmla="*/ 2097700 w 6597678"/>
                    <a:gd name="connsiteY8" fmla="*/ 172981 h 1516464"/>
                    <a:gd name="connsiteX9" fmla="*/ 168322 w 6597678"/>
                    <a:gd name="connsiteY9" fmla="*/ 452286 h 1516464"/>
                    <a:gd name="connsiteX10" fmla="*/ 0 w 6597678"/>
                    <a:gd name="connsiteY10" fmla="*/ 468471 h 1516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97678" h="1516464">
                      <a:moveTo>
                        <a:pt x="0" y="468471"/>
                      </a:moveTo>
                      <a:lnTo>
                        <a:pt x="0" y="1516464"/>
                      </a:lnTo>
                      <a:lnTo>
                        <a:pt x="1" y="1516464"/>
                      </a:lnTo>
                      <a:lnTo>
                        <a:pt x="1" y="1509252"/>
                      </a:lnTo>
                      <a:lnTo>
                        <a:pt x="6597678" y="1509251"/>
                      </a:lnTo>
                      <a:lnTo>
                        <a:pt x="6544309" y="1460168"/>
                      </a:lnTo>
                      <a:cubicBezTo>
                        <a:pt x="6380205" y="1287646"/>
                        <a:pt x="6342506" y="1105401"/>
                        <a:pt x="5900313" y="954271"/>
                      </a:cubicBezTo>
                      <a:cubicBezTo>
                        <a:pt x="4435983" y="629560"/>
                        <a:pt x="4312773" y="213408"/>
                        <a:pt x="3752683" y="71574"/>
                      </a:cubicBezTo>
                      <a:cubicBezTo>
                        <a:pt x="2858561" y="-77023"/>
                        <a:pt x="2712081" y="29912"/>
                        <a:pt x="2097700" y="172981"/>
                      </a:cubicBezTo>
                      <a:cubicBezTo>
                        <a:pt x="1176214" y="387565"/>
                        <a:pt x="1017931" y="372726"/>
                        <a:pt x="168322" y="452286"/>
                      </a:cubicBezTo>
                      <a:lnTo>
                        <a:pt x="0" y="468471"/>
                      </a:lnTo>
                      <a:close/>
                    </a:path>
                  </a:pathLst>
                </a:custGeom>
                <a:solidFill>
                  <a:srgbClr val="EAC2B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r"/>
                  <a:endParaRPr lang="en-US" sz="1100">
                    <a:solidFill>
                      <a:srgbClr val="FFC000"/>
                    </a:solidFill>
                  </a:endParaRPr>
                </a:p>
              </p:txBody>
            </p:sp>
            <p:pic>
              <p:nvPicPr>
                <p:cNvPr id="31" name="Picture 30">
                  <a:extLst>
                    <a:ext uri="{FF2B5EF4-FFF2-40B4-BE49-F238E27FC236}">
                      <a16:creationId xmlns:a16="http://schemas.microsoft.com/office/drawing/2014/main" id="{38D6F12C-3CF5-A61A-4C79-04E905E876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alphaModFix amt="71000"/>
                </a:blip>
                <a:srcRect l="34178" t="-1" b="-7389"/>
                <a:stretch/>
              </p:blipFill>
              <p:spPr>
                <a:xfrm rot="10800000">
                  <a:off x="7547647" y="3429000"/>
                  <a:ext cx="1642365" cy="2769172"/>
                </a:xfrm>
                <a:prstGeom prst="rect">
                  <a:avLst/>
                </a:prstGeom>
              </p:spPr>
            </p:pic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F4F72235-B30B-148D-DBFA-44BFBE0231A4}"/>
                  </a:ext>
                </a:extLst>
              </p:cNvPr>
              <p:cNvGrpSpPr/>
              <p:nvPr/>
            </p:nvGrpSpPr>
            <p:grpSpPr>
              <a:xfrm>
                <a:off x="8722082" y="5625383"/>
                <a:ext cx="7002289" cy="1258746"/>
                <a:chOff x="-120672" y="5524620"/>
                <a:chExt cx="7496967" cy="1347670"/>
              </a:xfrm>
            </p:grpSpPr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261E1406-B0CC-10ED-98BD-7A2A89FB1270}"/>
                    </a:ext>
                  </a:extLst>
                </p:cNvPr>
                <p:cNvSpPr/>
                <p:nvPr/>
              </p:nvSpPr>
              <p:spPr>
                <a:xfrm>
                  <a:off x="341436" y="5931187"/>
                  <a:ext cx="7034859" cy="941103"/>
                </a:xfrm>
                <a:custGeom>
                  <a:avLst/>
                  <a:gdLst>
                    <a:gd name="connsiteX0" fmla="*/ 2238328 w 7034859"/>
                    <a:gd name="connsiteY0" fmla="*/ 227 h 941103"/>
                    <a:gd name="connsiteX1" fmla="*/ 3682650 w 7034859"/>
                    <a:gd name="connsiteY1" fmla="*/ 355175 h 941103"/>
                    <a:gd name="connsiteX2" fmla="*/ 5962360 w 7034859"/>
                    <a:gd name="connsiteY2" fmla="*/ 577474 h 941103"/>
                    <a:gd name="connsiteX3" fmla="*/ 7022631 w 7034859"/>
                    <a:gd name="connsiteY3" fmla="*/ 938927 h 941103"/>
                    <a:gd name="connsiteX4" fmla="*/ 7034859 w 7034859"/>
                    <a:gd name="connsiteY4" fmla="*/ 941103 h 941103"/>
                    <a:gd name="connsiteX5" fmla="*/ 16753 w 7034859"/>
                    <a:gd name="connsiteY5" fmla="*/ 941103 h 941103"/>
                    <a:gd name="connsiteX6" fmla="*/ 0 w 7034859"/>
                    <a:gd name="connsiteY6" fmla="*/ 936033 h 941103"/>
                    <a:gd name="connsiteX7" fmla="*/ 2027668 w 7034859"/>
                    <a:gd name="connsiteY7" fmla="*/ 19702 h 941103"/>
                    <a:gd name="connsiteX8" fmla="*/ 2238328 w 7034859"/>
                    <a:gd name="connsiteY8" fmla="*/ 227 h 9411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034859" h="941103">
                      <a:moveTo>
                        <a:pt x="2238328" y="227"/>
                      </a:moveTo>
                      <a:cubicBezTo>
                        <a:pt x="2689888" y="-8296"/>
                        <a:pt x="2900293" y="225155"/>
                        <a:pt x="3682650" y="355175"/>
                      </a:cubicBezTo>
                      <a:cubicBezTo>
                        <a:pt x="4405301" y="456369"/>
                        <a:pt x="5239711" y="171481"/>
                        <a:pt x="5962360" y="577474"/>
                      </a:cubicBezTo>
                      <a:cubicBezTo>
                        <a:pt x="6424263" y="793374"/>
                        <a:pt x="6810759" y="898148"/>
                        <a:pt x="7022631" y="938927"/>
                      </a:cubicBezTo>
                      <a:lnTo>
                        <a:pt x="7034859" y="941103"/>
                      </a:lnTo>
                      <a:lnTo>
                        <a:pt x="16753" y="941103"/>
                      </a:lnTo>
                      <a:lnTo>
                        <a:pt x="0" y="936033"/>
                      </a:lnTo>
                      <a:cubicBezTo>
                        <a:pt x="889545" y="439970"/>
                        <a:pt x="1413893" y="116512"/>
                        <a:pt x="2027668" y="19702"/>
                      </a:cubicBezTo>
                      <a:cubicBezTo>
                        <a:pt x="2104390" y="7601"/>
                        <a:pt x="2173820" y="1445"/>
                        <a:pt x="2238328" y="227"/>
                      </a:cubicBezTo>
                      <a:close/>
                    </a:path>
                  </a:pathLst>
                </a:custGeom>
                <a:solidFill>
                  <a:srgbClr val="FFEBA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r"/>
                  <a:endParaRPr lang="en-US" sz="1100">
                    <a:solidFill>
                      <a:srgbClr val="FFC000"/>
                    </a:solidFill>
                  </a:endParaRPr>
                </a:p>
              </p:txBody>
            </p:sp>
            <p:pic>
              <p:nvPicPr>
                <p:cNvPr id="29" name="Graphic 28">
                  <a:extLst>
                    <a:ext uri="{FF2B5EF4-FFF2-40B4-BE49-F238E27FC236}">
                      <a16:creationId xmlns:a16="http://schemas.microsoft.com/office/drawing/2014/main" id="{3F545611-52B4-E813-9653-D405EEDC34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 b="41656"/>
                <a:stretch/>
              </p:blipFill>
              <p:spPr>
                <a:xfrm flipH="1">
                  <a:off x="-120672" y="5524620"/>
                  <a:ext cx="4427879" cy="1333380"/>
                </a:xfrm>
                <a:prstGeom prst="rect">
                  <a:avLst/>
                </a:prstGeom>
              </p:spPr>
            </p:pic>
          </p:grpSp>
        </p:grp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69071D8-3271-4E20-B09F-02308C90CDE0}"/>
                </a:ext>
              </a:extLst>
            </p:cNvPr>
            <p:cNvSpPr/>
            <p:nvPr/>
          </p:nvSpPr>
          <p:spPr>
            <a:xfrm>
              <a:off x="1334456" y="238340"/>
              <a:ext cx="6359285" cy="6359285"/>
            </a:xfrm>
            <a:prstGeom prst="ellipse">
              <a:avLst/>
            </a:prstGeom>
            <a:blipFill>
              <a:blip r:embed="rId8"/>
              <a:srcRect/>
              <a:stretch>
                <a:fillRect l="-34689" t="-518" r="-5326" b="-172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100">
                <a:solidFill>
                  <a:schemeClr val="tx2"/>
                </a:solidFill>
              </a:endParaRPr>
            </a:p>
          </p:txBody>
        </p:sp>
      </p:grpSp>
      <p:pic>
        <p:nvPicPr>
          <p:cNvPr id="8" name="Picture 7" descr="A box of tools and words&#10;&#10;AI-generated content may be incorrect.">
            <a:extLst>
              <a:ext uri="{FF2B5EF4-FFF2-40B4-BE49-F238E27FC236}">
                <a16:creationId xmlns:a16="http://schemas.microsoft.com/office/drawing/2014/main" id="{10CDA754-46B2-42B4-C601-6D872DF1EB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91"/>
            <a:ext cx="91602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493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72000000">
                                      <p:cBhvr>
                                        <p:cTn id="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7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3B2AD-3FE4-BE55-7F0C-65D5C082C629}"/>
              </a:ext>
            </a:extLst>
          </p:cNvPr>
          <p:cNvSpPr txBox="1">
            <a:spLocks/>
          </p:cNvSpPr>
          <p:nvPr/>
        </p:nvSpPr>
        <p:spPr>
          <a:xfrm>
            <a:off x="431800" y="1225087"/>
            <a:ext cx="8243888" cy="22376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/>
              </a:rPr>
              <a:t>We can use tools to help us feel calmer when we have big feelings.</a:t>
            </a:r>
          </a:p>
          <a:p>
            <a:endParaRPr lang="en-US" sz="4800" i="0">
              <a:latin typeface="Edu QLD Beginner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0C923A-40C1-09A3-8256-36ACC2820B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0" b="1520"/>
          <a:stretch/>
        </p:blipFill>
        <p:spPr>
          <a:xfrm>
            <a:off x="2155776" y="2827283"/>
            <a:ext cx="4795936" cy="348144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521185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4EBF0-932F-2EA4-E3F7-3E5CD29EB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4F3B1-F532-354C-111E-276DFE7CF28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1800" y="1268413"/>
            <a:ext cx="7518674" cy="2786351"/>
          </a:xfrm>
        </p:spPr>
        <p:txBody>
          <a:bodyPr>
            <a:noAutofit/>
          </a:bodyPr>
          <a:lstStyle/>
          <a:p>
            <a:r>
              <a:rPr lang="en-US" sz="4800">
                <a:latin typeface="Edu QLD Beginner"/>
              </a:rPr>
              <a:t>How well did you: </a:t>
            </a:r>
          </a:p>
          <a:p>
            <a:endParaRPr lang="en-US" sz="4800">
              <a:latin typeface="Edu QLD Beginner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F991F70-815E-4FB7-C063-21EDD2515212}"/>
              </a:ext>
            </a:extLst>
          </p:cNvPr>
          <p:cNvSpPr/>
          <p:nvPr/>
        </p:nvSpPr>
        <p:spPr>
          <a:xfrm rot="5400000">
            <a:off x="362693" y="2485484"/>
            <a:ext cx="1396272" cy="1368010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88B6C00-7482-02FE-900C-41ED229062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2" t="34045" r="76110" b="32620"/>
          <a:stretch>
            <a:fillRect/>
          </a:stretch>
        </p:blipFill>
        <p:spPr>
          <a:xfrm>
            <a:off x="249026" y="2291830"/>
            <a:ext cx="1618791" cy="1643816"/>
          </a:xfrm>
          <a:prstGeom prst="rect">
            <a:avLst/>
          </a:prstGeom>
        </p:spPr>
      </p:pic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94803C2-E6A6-2D2F-6964-483D35AB7289}"/>
              </a:ext>
            </a:extLst>
          </p:cNvPr>
          <p:cNvSpPr txBox="1">
            <a:spLocks/>
          </p:cNvSpPr>
          <p:nvPr/>
        </p:nvSpPr>
        <p:spPr>
          <a:xfrm>
            <a:off x="2053765" y="2789921"/>
            <a:ext cx="5598319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4800" b="1" i="0">
                <a:solidFill>
                  <a:srgbClr val="000000"/>
                </a:solidFill>
                <a:latin typeface="Edu QLD Beginner" pitchFamily="2" charset="0"/>
              </a:rPr>
              <a:t>say </a:t>
            </a:r>
            <a:r>
              <a:rPr lang="en-US" sz="4800" i="0">
                <a:solidFill>
                  <a:srgbClr val="000000"/>
                </a:solidFill>
                <a:latin typeface="Edu QLD Beginner" pitchFamily="2" charset="0"/>
              </a:rPr>
              <a:t>a big feeling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86308FA-950B-34D6-6B8A-6C04BC599C71}"/>
              </a:ext>
            </a:extLst>
          </p:cNvPr>
          <p:cNvSpPr txBox="1">
            <a:spLocks/>
          </p:cNvSpPr>
          <p:nvPr/>
        </p:nvSpPr>
        <p:spPr>
          <a:xfrm>
            <a:off x="2053765" y="4074482"/>
            <a:ext cx="6792061" cy="22159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4800" b="1" i="0">
                <a:solidFill>
                  <a:srgbClr val="000000"/>
                </a:solidFill>
                <a:latin typeface="Edu QLD Beginner" pitchFamily="2" charset="0"/>
              </a:rPr>
              <a:t>name</a:t>
            </a:r>
            <a:r>
              <a:rPr lang="en-US" sz="4800" i="0">
                <a:latin typeface="Edu QLD Beginner" pitchFamily="2" charset="0"/>
              </a:rPr>
              <a:t> </a:t>
            </a:r>
            <a:r>
              <a:rPr lang="en-US" sz="4800" i="0">
                <a:solidFill>
                  <a:srgbClr val="000000"/>
                </a:solidFill>
                <a:latin typeface="Edu QLD Beginner" pitchFamily="2" charset="0"/>
              </a:rPr>
              <a:t>a calming tool you can use when you have a big feeling?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274CAEF-CCD4-A8DA-15DC-C3B7843F18A6}"/>
              </a:ext>
            </a:extLst>
          </p:cNvPr>
          <p:cNvSpPr/>
          <p:nvPr/>
        </p:nvSpPr>
        <p:spPr>
          <a:xfrm rot="5400000">
            <a:off x="370714" y="4416663"/>
            <a:ext cx="1396272" cy="1368010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93DCE8C-407A-8829-5632-3B70C48280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80" t="33173" r="27198" b="33671"/>
          <a:stretch>
            <a:fillRect/>
          </a:stretch>
        </p:blipFill>
        <p:spPr>
          <a:xfrm>
            <a:off x="220745" y="4248403"/>
            <a:ext cx="1618791" cy="1634961"/>
          </a:xfrm>
          <a:prstGeom prst="rect">
            <a:avLst/>
          </a:prstGeom>
        </p:spPr>
      </p:pic>
      <p:sp>
        <p:nvSpPr>
          <p:cNvPr id="32" name="Freeform 31">
            <a:extLst>
              <a:ext uri="{FF2B5EF4-FFF2-40B4-BE49-F238E27FC236}">
                <a16:creationId xmlns:a16="http://schemas.microsoft.com/office/drawing/2014/main" id="{46DC303E-DA6C-3AB2-E53A-F81E3E9E721D}"/>
              </a:ext>
            </a:extLst>
          </p:cNvPr>
          <p:cNvSpPr>
            <a:spLocks noChangeAspect="1"/>
          </p:cNvSpPr>
          <p:nvPr/>
        </p:nvSpPr>
        <p:spPr>
          <a:xfrm>
            <a:off x="6701764" y="-275107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545333B-A9A4-408C-F7CE-13BE1A3DAD46}"/>
              </a:ext>
            </a:extLst>
          </p:cNvPr>
          <p:cNvSpPr/>
          <p:nvPr/>
        </p:nvSpPr>
        <p:spPr>
          <a:xfrm rot="5400000">
            <a:off x="6331045" y="250858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C9A1135-4A2D-6438-2227-44470A1A2AC1}"/>
              </a:ext>
            </a:extLst>
          </p:cNvPr>
          <p:cNvSpPr/>
          <p:nvPr/>
        </p:nvSpPr>
        <p:spPr>
          <a:xfrm rot="5400000">
            <a:off x="6331046" y="1126264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885BB8B1-2FBB-90FC-CC26-B1EFA61487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" t="35276" r="75389" b="29813"/>
          <a:stretch/>
        </p:blipFill>
        <p:spPr>
          <a:xfrm>
            <a:off x="5787052" y="664840"/>
            <a:ext cx="2021427" cy="2149729"/>
          </a:xfrm>
          <a:prstGeom prst="rect">
            <a:avLst/>
          </a:prstGeom>
        </p:spPr>
      </p:pic>
      <p:sp>
        <p:nvSpPr>
          <p:cNvPr id="36" name="Freeform 35">
            <a:extLst>
              <a:ext uri="{FF2B5EF4-FFF2-40B4-BE49-F238E27FC236}">
                <a16:creationId xmlns:a16="http://schemas.microsoft.com/office/drawing/2014/main" id="{E41BE81A-5908-70DE-00BB-2CAED3C87242}"/>
              </a:ext>
            </a:extLst>
          </p:cNvPr>
          <p:cNvSpPr>
            <a:spLocks noChangeAspect="1"/>
          </p:cNvSpPr>
          <p:nvPr/>
        </p:nvSpPr>
        <p:spPr>
          <a:xfrm>
            <a:off x="5725218" y="386309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FA8727F3-8556-4BB8-422E-8E3732D6F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997" t="9365" r="28736" b="34067"/>
          <a:stretch>
            <a:fillRect/>
          </a:stretch>
        </p:blipFill>
        <p:spPr>
          <a:xfrm rot="20659453">
            <a:off x="6215250" y="-1098540"/>
            <a:ext cx="5857498" cy="334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28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4 -0.00047 L 0.00694 -0.00024 C 0.00226 0.00092 -0.00243 0.00254 -0.00694 0.0037 C -0.00903 0.00416 0.00104 0.00277 -0.00087 0.00139 C -0.00451 -0.00116 -0.00903 3.7037E-6 -0.01319 -0.00047 L 0.00069 -0.00672 L 0.00538 -0.00857 L 0.0099 -0.01065 C -0.00434 -0.01158 -0.01875 -0.01088 -0.03316 -0.01297 C -0.03681 -0.0132 -0.02587 -0.01389 -0.0224 -0.01482 C -0.02031 -0.01551 -0.01823 -0.01621 -0.01615 -0.01713 C -0.01372 -0.0176 -0.01111 -0.01783 -0.00851 -0.01875 C -0.0059 -0.01991 -0.00347 -0.02176 -0.00087 -0.02292 C 0.00122 -0.02385 0.0033 -0.02431 0.00538 -0.025 C 0.02083 -0.03102 -0.00312 -0.02269 0.01615 -0.02917 C 0.01042 -0.0301 0.00486 -0.0301 -0.00087 -0.03149 C -0.00295 -0.03149 -0.00799 -0.03102 -0.00694 -0.03311 C -0.00573 -0.03658 -0.00191 -0.03449 0.00069 -0.03542 C -0.00469 -0.03797 -0.01059 -0.04051 -0.01615 -0.04167 C -0.03108 -0.04422 -0.02448 -0.04236 -0.03628 -0.04584 C -0.02309 -0.05139 -0.0349 -0.04699 -0.00538 -0.04954 C -0.00035 -0.05047 0.00486 -0.05093 0.0099 -0.05186 L -0.00382 -0.05371 C -0.01424 -0.0551 -0.02187 -0.05486 -0.0316 -0.05787 C -0.03316 -0.05834 -0.03472 -0.05949 -0.03628 -0.06019 C -0.0316 -0.06158 -0.02691 -0.06274 -0.0224 -0.06412 C -0.01875 -0.06551 -0.01528 -0.0676 -0.01163 -0.06829 C -0.00556 -0.06945 0.01302 -0.07014 0.00694 -0.07014 C -0.01562 -0.07014 -0.03819 -0.06829 -0.06076 -0.06829 C -0.07413 -0.06829 -0.0342 -0.06945 -0.02083 -0.07014 L 0.02222 -0.07639 C 0.02587 -0.07709 0.03663 -0.07848 0.03299 -0.07848 C 0.0191 -0.07848 0.02413 -0.07593 0.01302 -0.07454 C 0.0059 -0.07338 -0.00139 -0.07315 -0.00851 -0.07246 L -0.02691 -0.07014 C -0.02951 -0.06945 -0.04201 -0.06621 -0.04392 -0.06621 C -0.04601 -0.06621 -0.03976 -0.0676 -0.03767 -0.06829 C -0.03368 -0.06922 -0.02951 -0.06945 -0.02552 -0.07014 C -0.02031 -0.07153 -0.0151 -0.07269 -0.01007 -0.07454 C -0.00087 -0.07709 0.00833 -0.08056 0.01771 -0.08264 C 0.02066 -0.08311 0.03003 -0.08426 0.02691 -0.08426 C 0.01667 -0.08426 0.00642 -0.08311 -0.00382 -0.08264 L -0.02847 -0.08056 L -0.05937 -0.07848 C -0.05226 -0.08172 -0.05538 -0.08056 -0.04549 -0.08264 L -0.02396 -0.08658 C -0.01979 -0.08727 -0.01562 -0.0875 -0.01163 -0.08866 C -0.00903 -0.08912 -0.00122 -0.09051 -0.00382 -0.09051 C -0.00799 -0.09051 -0.01215 -0.08936 -0.01615 -0.08866 C -0.0658 -0.09167 -0.05243 -0.08936 -0.0224 -0.0926 C -0.01788 -0.09329 -0.00347 -0.09676 0.00069 -0.09676 C 0.00278 -0.09676 -0.0033 -0.09514 -0.00538 -0.09468 C -0.01215 -0.09375 -0.01875 -0.09306 -0.02552 -0.0926 C -0.03872 -0.09167 -0.07882 -0.09051 -0.06545 -0.09051 C -0.03576 -0.09051 -0.0059 -0.0919 0.02378 -0.0926 C 0.00556 -0.09167 -0.05312 -0.08797 -0.06545 -0.08866 C -0.06927 -0.08866 -0.05833 -0.09213 -0.05469 -0.0926 C -0.03785 -0.09537 -0.02083 -0.09653 -0.00382 -0.09885 L 0.01146 -0.10093 C 0.03299 -0.10903 0.01979 -0.10301 -0.00243 -0.10301 C -0.00903 -0.10301 -0.01562 -0.1044 -0.0224 -0.10486 C 0.0349 -0.11875 -0.04809 -0.09954 0.01302 -0.11111 C 0.01771 -0.11204 0.02222 -0.11412 0.02691 -0.11528 C 0.0309 -0.11621 0.0434 -0.11736 0.03924 -0.11736 C 0.03351 -0.11736 0.02795 -0.11598 0.02222 -0.11528 C 0.00781 -0.11598 -0.00642 -0.11621 -0.02083 -0.11736 C -0.02448 -0.1176 -0.02795 -0.11922 -0.0316 -0.11922 C -0.03316 -0.11922 -0.02865 -0.11783 -0.02691 -0.11736 C -0.02448 -0.11644 -0.02187 -0.11551 -0.01927 -0.11528 C -0.00191 -0.11412 0.03299 -0.1132 0.03299 -0.11297 " pathEditMode="relative" rAng="0" ptsTypes="AAAAAAAAAAAAAAAAAAAAAAAAAAAAAAAAAAAAAAAAAAAAAAAAAAAAAAAAAAAAAAAAAAAAAA">
                                      <p:cBhvr>
                                        <p:cTn id="9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8" y="-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99 -0.11297 L 0.03299 -0.11227 C 0.0283 -0.11181 0.02378 -0.11042 0.0191 -0.11042 C 0.01649 -0.11042 0.01406 -0.11227 0.01146 -0.11297 C 0.00434 -0.11412 -0.00295 -0.11436 -0.01007 -0.11482 C -0.02448 -0.11574 -0.03889 -0.11621 -0.05312 -0.1169 C -0.05122 -0.1176 -0.04913 -0.11829 -0.04705 -0.11899 C -0.04444 -0.11991 -0.04184 -0.12014 -0.03941 -0.1213 C -0.03576 -0.12223 -0.03229 -0.12431 -0.02865 -0.12547 C -0.025 -0.12593 -0.02135 -0.12639 -0.01788 -0.12732 C -0.01476 -0.12778 -0.01163 -0.12848 -0.00851 -0.12917 C -0.00608 -0.1301 -0.00347 -0.13056 -0.00087 -0.13149 C 0.0033 -0.13241 0.00729 -0.13287 0.01146 -0.13334 C 0.01649 -0.13287 0.02188 -0.13287 0.02691 -0.13149 C 0.02847 -0.13056 0.02378 -0.12963 0.02222 -0.12917 C 0.01667 -0.12848 0.01094 -0.12778 0.00521 -0.12732 C -0.01788 -0.12778 -0.0408 -0.12917 -0.06389 -0.12917 C -0.06667 -0.12917 -0.07049 -0.13033 -0.0717 -0.12732 C -0.07257 -0.12477 -0.06753 -0.12593 -0.06545 -0.12547 C -0.06302 -0.12454 -0.06042 -0.12361 -0.05781 -0.12315 C -0.05573 -0.12223 -0.05365 -0.12153 -0.05174 -0.1213 C -0.04653 -0.11991 -0.04149 -0.11783 -0.03628 -0.1169 C -0.0316 -0.11598 -0.02708 -0.11551 -0.0224 -0.11482 L -0.01007 -0.11297 C 0.00521 -0.1132 0.02118 -0.10996 0.03611 -0.11482 C 0.04149 -0.11644 0.02535 -0.11899 0.02066 -0.12315 C 0.0191 -0.12454 0.01771 -0.12593 0.01615 -0.12732 C 0.01354 -0.12894 0.00764 -0.13033 0.00521 -0.13149 C -0.01007 -0.13727 0.01944 -0.1301 -0.02083 -0.13797 L -0.0316 -0.13982 C -0.01476 -0.14028 0.00226 -0.14028 0.0191 -0.14167 C 0.0217 -0.14167 0.02431 -0.14306 0.02691 -0.14399 C 0.0309 -0.14491 0.03507 -0.14514 0.03924 -0.14584 C 0.03038 -0.14653 0.0217 -0.14723 0.01302 -0.14792 C 0.00938 -0.14861 0.0059 -0.14977 0.00226 -0.15 C -0.00399 -0.15116 -0.01007 -0.15139 -0.01632 -0.15232 C -0.03628 -0.15764 -0.02639 -0.15556 -0.04549 -0.15834 C -0.04757 -0.15903 -0.04965 -0.15973 -0.05174 -0.16042 C -0.05417 -0.16111 -0.05677 -0.16158 -0.05937 -0.1625 C -0.06094 -0.1632 -0.0625 -0.16412 -0.06389 -0.16459 C -0.05 -0.16667 -0.02986 -0.16991 -0.01788 -0.17107 L 0.00677 -0.17292 C -0.03437 -0.1757 -0.01146 -0.17269 -0.03472 -0.17709 C -0.05017 -0.17963 -0.04253 -0.17778 -0.05312 -0.18125 C -0.04566 -0.1838 -0.03976 -0.18588 -0.0316 -0.1875 C -0.02274 -0.18936 0.00313 -0.19098 0.0099 -0.19167 C -0.00955 -0.19676 -0.00035 -0.19491 -0.01788 -0.19769 C -0.02708 -0.20093 -0.02187 -0.19885 -0.03316 -0.20417 L -0.03785 -0.20625 C -0.02865 -0.20695 -0.01927 -0.20695 -0.01007 -0.20811 C -0.00694 -0.20857 -0.00399 -0.20973 -0.00087 -0.21019 C 0.01094 -0.21227 0.01441 -0.21158 0.02535 -0.21436 C 0.02743 -0.21482 0.02934 -0.21574 0.03142 -0.21667 L -0.00851 -0.21875 C -0.01875 -0.21922 -0.02778 -0.22107 -0.03785 -0.22269 L -0.0224 -0.22477 C -0.01528 -0.2257 -0.00799 -0.225 -0.00087 -0.22686 C 0.00069 -0.22732 -0.00399 -0.22848 -0.00556 -0.22894 C -0.00799 -0.22963 -0.01059 -0.23033 -0.01319 -0.23079 C -0.01163 -0.23172 -0.01007 -0.23241 -0.00851 -0.23311 C -0.0066 -0.2338 -0.0033 -0.23264 -0.00243 -0.23519 C -0.00174 -0.23704 -0.00538 -0.23658 -0.00694 -0.23727 C -0.00903 -0.23774 -0.01111 -0.23889 -0.01319 -0.23889 C -0.01476 -0.23889 -0.00851 -0.23727 -0.00851 -0.23704 " pathEditMode="relative" rAng="0" ptsTypes="AAAAAAAAAAAAAAAAAAAAAAAAAAAAAAAAAAAAAAAAAAAAAAAAAAAAAAAAAAAAAAAA">
                                      <p:cBhvr>
                                        <p:cTn id="16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1" y="-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.05347 0.2543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1270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3" grpId="0" animBg="1"/>
      <p:bldP spid="33" grpId="1" animBg="1"/>
      <p:bldP spid="34" grpId="0" animBg="1"/>
      <p:bldP spid="34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3E3EB4-2F60-26FC-0A9D-386E0FE9CD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225087"/>
            <a:ext cx="8243888" cy="2308324"/>
          </a:xfrm>
        </p:spPr>
        <p:txBody>
          <a:bodyPr/>
          <a:lstStyle/>
          <a:p>
            <a:r>
              <a:rPr lang="en-US" sz="4800">
                <a:latin typeface="Edu QLD Beginner" pitchFamily="2" charset="0"/>
              </a:rPr>
              <a:t>In the next lesson, we will </a:t>
            </a:r>
            <a:r>
              <a:rPr lang="en-AU" sz="4800" noProof="0">
                <a:latin typeface="Edu QLD Beginner" pitchFamily="2" charset="0"/>
              </a:rPr>
              <a:t>practise</a:t>
            </a:r>
            <a:r>
              <a:rPr lang="en-US" sz="4800">
                <a:latin typeface="Edu QLD Beginner" pitchFamily="2" charset="0"/>
              </a:rPr>
              <a:t> using our breath to help our body and brain feel calm. 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69A1C847-FA02-3F7A-C59E-7C6CC99F1A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2700009" y="3533411"/>
            <a:ext cx="3743981" cy="277531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09941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4203357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KR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6EB616"/>
    </a:accent3>
    <a:accent4>
      <a:srgbClr val="CF23F1"/>
    </a:accent4>
    <a:accent5>
      <a:srgbClr val="FF8021"/>
    </a:accent5>
    <a:accent6>
      <a:srgbClr val="F6FC04"/>
    </a:accent6>
    <a:hlink>
      <a:srgbClr val="56C7AA"/>
    </a:hlink>
    <a:folHlink>
      <a:srgbClr val="59A8D1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KR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6EB616"/>
    </a:accent3>
    <a:accent4>
      <a:srgbClr val="CF23F1"/>
    </a:accent4>
    <a:accent5>
      <a:srgbClr val="FF8021"/>
    </a:accent5>
    <a:accent6>
      <a:srgbClr val="F6FC04"/>
    </a:accent6>
    <a:hlink>
      <a:srgbClr val="56C7AA"/>
    </a:hlink>
    <a:folHlink>
      <a:srgbClr val="59A8D1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KR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6EB616"/>
    </a:accent3>
    <a:accent4>
      <a:srgbClr val="CF23F1"/>
    </a:accent4>
    <a:accent5>
      <a:srgbClr val="FF8021"/>
    </a:accent5>
    <a:accent6>
      <a:srgbClr val="F6FC04"/>
    </a:accent6>
    <a:hlink>
      <a:srgbClr val="56C7AA"/>
    </a:hlink>
    <a:folHlink>
      <a:srgbClr val="59A8D1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KR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6EB616"/>
    </a:accent3>
    <a:accent4>
      <a:srgbClr val="CF23F1"/>
    </a:accent4>
    <a:accent5>
      <a:srgbClr val="FF8021"/>
    </a:accent5>
    <a:accent6>
      <a:srgbClr val="F6FC04"/>
    </a:accent6>
    <a:hlink>
      <a:srgbClr val="56C7AA"/>
    </a:hlink>
    <a:folHlink>
      <a:srgbClr val="59A8D1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KR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6EB616"/>
    </a:accent3>
    <a:accent4>
      <a:srgbClr val="CF23F1"/>
    </a:accent4>
    <a:accent5>
      <a:srgbClr val="FF8021"/>
    </a:accent5>
    <a:accent6>
      <a:srgbClr val="F6FC04"/>
    </a:accent6>
    <a:hlink>
      <a:srgbClr val="56C7AA"/>
    </a:hlink>
    <a:folHlink>
      <a:srgbClr val="59A8D1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KR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6EB616"/>
    </a:accent3>
    <a:accent4>
      <a:srgbClr val="CF23F1"/>
    </a:accent4>
    <a:accent5>
      <a:srgbClr val="FF8021"/>
    </a:accent5>
    <a:accent6>
      <a:srgbClr val="F6FC04"/>
    </a:accent6>
    <a:hlink>
      <a:srgbClr val="56C7AA"/>
    </a:hlink>
    <a:folHlink>
      <a:srgbClr val="59A8D1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3KN27SNVY5CS-90160594-428759</_dlc_DocId>
    <_dlc_DocIdUrl xmlns="f315eb64-a02b-4bd5-a84c-38ab918c4ccd">
      <Url>https://ggsaus.sharepoint.com/sites/Curriculum/_layouts/15/DocIdRedir.aspx?ID=3KN27SNVY5CS-90160594-428759</Url>
      <Description>3KN27SNVY5CS-90160594-428759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2f2461598377cc1d69122c1f23337d5e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6701f24062e837f14f86cc189893d0b6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ECCA1584-9CA9-46D4-BE44-1AD376E0FB8E}">
  <ds:schemaRefs>
    <ds:schemaRef ds:uri="http://schemas.microsoft.com/office/2006/documentManagement/types"/>
    <ds:schemaRef ds:uri="f315eb64-a02b-4bd5-a84c-38ab918c4ccd"/>
    <ds:schemaRef ds:uri="http://schemas.microsoft.com/sharepoint/v3/fields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infopath/2007/PartnerControls"/>
    <ds:schemaRef ds:uri="http://purl.org/dc/terms/"/>
    <ds:schemaRef ds:uri="d63ea73a-d7e6-4e3a-bf41-d78273581467"/>
    <ds:schemaRef ds:uri="http://schemas.microsoft.com/office/2006/metadata/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B469F342-307F-4391-8280-22C4ED322E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3ea73a-d7e6-4e3a-bf41-d78273581467"/>
    <ds:schemaRef ds:uri="f315eb64-a02b-4bd5-a84c-38ab918c4ccd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9244ecb8-16fe-4c0f-8e27-d1c8d10e61bf}" enabled="0" method="" siteId="{9244ecb8-16fe-4c0f-8e27-d1c8d10e61b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0</TotalTime>
  <Words>203</Words>
  <Application>Microsoft Macintosh PowerPoint</Application>
  <PresentationFormat>On-screen Show (4:3)</PresentationFormat>
  <Paragraphs>42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Calibri</vt:lpstr>
      <vt:lpstr>Dreaming Outloud Pro</vt:lpstr>
      <vt:lpstr>Gotham-Book</vt:lpstr>
      <vt:lpstr>Calibr</vt:lpstr>
      <vt:lpstr>Edu QLD Beginner</vt:lpstr>
      <vt:lpstr>Aptos</vt:lpstr>
      <vt:lpstr>Arial</vt:lpstr>
      <vt:lpstr>American Typewriter</vt:lpstr>
      <vt:lpstr>Copperplate</vt:lpstr>
      <vt:lpstr>GGSA_CharacterDev_PPT_Theme</vt:lpstr>
      <vt:lpstr>Big Feelings Happen!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Juliana Beegan</cp:lastModifiedBy>
  <cp:revision>1</cp:revision>
  <cp:lastPrinted>2021-04-07T01:54:21Z</cp:lastPrinted>
  <dcterms:created xsi:type="dcterms:W3CDTF">2024-04-29T10:07:44Z</dcterms:created>
  <dcterms:modified xsi:type="dcterms:W3CDTF">2026-01-14T22:21:48Z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eed1ffbb-b1bb-4f83-802b-dee2e0de194c</vt:lpwstr>
  </property>
</Properties>
</file>