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6213" r:id="rId5"/>
  </p:sldMasterIdLst>
  <p:notesMasterIdLst>
    <p:notesMasterId r:id="rId34"/>
  </p:notesMasterIdLst>
  <p:handoutMasterIdLst>
    <p:handoutMasterId r:id="rId35"/>
  </p:handoutMasterIdLst>
  <p:sldIdLst>
    <p:sldId id="256" r:id="rId6"/>
    <p:sldId id="261" r:id="rId7"/>
    <p:sldId id="262" r:id="rId8"/>
    <p:sldId id="285" r:id="rId9"/>
    <p:sldId id="1785" r:id="rId10"/>
    <p:sldId id="297" r:id="rId11"/>
    <p:sldId id="305" r:id="rId12"/>
    <p:sldId id="1898" r:id="rId13"/>
    <p:sldId id="1894" r:id="rId14"/>
    <p:sldId id="1893" r:id="rId15"/>
    <p:sldId id="1889" r:id="rId16"/>
    <p:sldId id="1890" r:id="rId17"/>
    <p:sldId id="269" r:id="rId18"/>
    <p:sldId id="270" r:id="rId19"/>
    <p:sldId id="1899" r:id="rId20"/>
    <p:sldId id="1895" r:id="rId21"/>
    <p:sldId id="1914" r:id="rId22"/>
    <p:sldId id="1905" r:id="rId23"/>
    <p:sldId id="1910" r:id="rId24"/>
    <p:sldId id="1906" r:id="rId25"/>
    <p:sldId id="1907" r:id="rId26"/>
    <p:sldId id="1908" r:id="rId27"/>
    <p:sldId id="1912" r:id="rId28"/>
    <p:sldId id="1913" r:id="rId29"/>
    <p:sldId id="275" r:id="rId30"/>
    <p:sldId id="1846" r:id="rId31"/>
    <p:sldId id="1794" r:id="rId32"/>
    <p:sldId id="1795" r:id="rId33"/>
  </p:sldIdLst>
  <p:sldSz cx="9144000" cy="6858000" type="screen4x3"/>
  <p:notesSz cx="7019925" cy="9305925"/>
  <p:embeddedFontLst>
    <p:embeddedFont>
      <p:font typeface="American Typewriter" panose="02090604020004020304" pitchFamily="18" charset="77"/>
      <p:regular r:id="rId36"/>
    </p:embeddedFont>
    <p:embeddedFont>
      <p:font typeface="Edu QLD Beginner" pitchFamily="2" charset="0"/>
      <p:regular r:id="rId37"/>
      <p:bold r:id="rId38"/>
    </p:embeddedFont>
    <p:embeddedFont>
      <p:font typeface="Edu QLD Beginner Medium" pitchFamily="2" charset="0"/>
      <p:regular r:id="rId39"/>
      <p:bold r:id="rId40"/>
    </p:embeddedFont>
    <p:embeddedFont>
      <p:font typeface="Gotham-Book" panose="020F0502020204030204" pitchFamily="34" charset="0"/>
      <p:regular r:id="rId41"/>
      <p:bold r:id="rId42"/>
      <p:italic r:id="rId43"/>
      <p:boldItalic r:id="rId44"/>
    </p:embeddedFont>
    <p:embeddedFont>
      <p:font typeface="Times" panose="02020603050405020304" pitchFamily="18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04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48" userDrawn="1">
          <p15:clr>
            <a:srgbClr val="A4A3A4"/>
          </p15:clr>
        </p15:guide>
        <p15:guide id="5" orient="horz" pos="2016" userDrawn="1">
          <p15:clr>
            <a:srgbClr val="A4A3A4"/>
          </p15:clr>
        </p15:guide>
        <p15:guide id="6" orient="horz" pos="39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F1D125-CDAC-41BA-663D-FA2ED412B9D6}" name="Elizabeth Piaquadio" initials="" userId="S::epiaquadio@goodtogreatschools.org.au::52767243-7565-4b68-b9c1-5d2bede989b0" providerId="AD"/>
  <p188:author id="{C4288552-6D0E-8CC2-62D5-390F7A912CEC}" name="Abbas Kassem" initials="" userId="S::akassem@goodtogreatschools.org.au::b5422da9-d130-411e-8a14-2c174765e2f3" providerId="AD"/>
  <p188:author id="{3E2AA755-4413-0F20-341D-0795856584F6}" name="Justine Mendoza" initials="JM" userId="S::jmendoza@goodtogreatschools.org.au::06713d7d-10ec-407a-a998-d54c6a9009e3" providerId="AD"/>
  <p188:author id="{AE13D573-072D-EE39-2DB1-24E329469973}" name="Juliana Beegan" initials="JB" userId="S::jbeegan@goodtogreatschools.org.au::4c05f302-eb34-4b48-a27e-a525affba11d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A270C1D9-1FE4-4F29-1511-8C3D756B9DB4}" name="Shirley Serban" initials="SS" userId="S::sserban@goodtogreatschools.org.au::7f207fc8-03d1-48c7-9795-2440acc08cbb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2C2BF"/>
    <a:srgbClr val="223347"/>
    <a:srgbClr val="183D2F"/>
    <a:srgbClr val="438476"/>
    <a:srgbClr val="5E73A0"/>
    <a:srgbClr val="C9D8B4"/>
    <a:srgbClr val="FBE8AA"/>
    <a:srgbClr val="C9E7EA"/>
    <a:srgbClr val="FFFD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79"/>
    <p:restoredTop sz="69677"/>
  </p:normalViewPr>
  <p:slideViewPr>
    <p:cSldViewPr snapToGrid="0" showGuides="1">
      <p:cViewPr varScale="1">
        <p:scale>
          <a:sx n="72" d="100"/>
          <a:sy n="72" d="100"/>
        </p:scale>
        <p:origin x="776" y="200"/>
      </p:cViewPr>
      <p:guideLst>
        <p:guide orient="horz" pos="504"/>
        <p:guide pos="272"/>
        <p:guide pos="2880"/>
        <p:guide pos="5448"/>
        <p:guide orient="horz" pos="2016"/>
        <p:guide orient="horz" pos="393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4.fntdata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presProps" Target="presProps.xml"/><Relationship Id="rId55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9.fntdata"/><Relationship Id="rId52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3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5.xml"/><Relationship Id="rId41" Type="http://schemas.openxmlformats.org/officeDocument/2006/relationships/font" Target="fonts/font6.fntdata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1.fntdata"/><Relationship Id="rId49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na Beegan" userId="4c05f302-eb34-4b48-a27e-a525affba11d" providerId="ADAL" clId="{C64F27B7-0214-51B6-AEBC-46A80069714E}"/>
    <pc:docChg chg="undo custSel addSld delSld modSld sldOrd">
      <pc:chgData name="Juliana Beegan" userId="4c05f302-eb34-4b48-a27e-a525affba11d" providerId="ADAL" clId="{C64F27B7-0214-51B6-AEBC-46A80069714E}" dt="2025-12-09T17:02:12.318" v="3805" actId="20577"/>
      <pc:docMkLst>
        <pc:docMk/>
      </pc:docMkLst>
      <pc:sldChg chg="modNotesTx">
        <pc:chgData name="Juliana Beegan" userId="4c05f302-eb34-4b48-a27e-a525affba11d" providerId="ADAL" clId="{C64F27B7-0214-51B6-AEBC-46A80069714E}" dt="2025-12-09T16:53:05.284" v="3778" actId="20577"/>
        <pc:sldMkLst>
          <pc:docMk/>
          <pc:sldMk cId="2585116655" sldId="256"/>
        </pc:sldMkLst>
      </pc:sldChg>
      <pc:sldChg chg="addSp delSp modSp mod modAnim modNotesTx">
        <pc:chgData name="Juliana Beegan" userId="4c05f302-eb34-4b48-a27e-a525affba11d" providerId="ADAL" clId="{C64F27B7-0214-51B6-AEBC-46A80069714E}" dt="2025-12-09T16:53:15.379" v="3779" actId="20577"/>
        <pc:sldMkLst>
          <pc:docMk/>
          <pc:sldMk cId="4221246315" sldId="261"/>
        </pc:sldMkLst>
        <pc:spChg chg="mod">
          <ac:chgData name="Juliana Beegan" userId="4c05f302-eb34-4b48-a27e-a525affba11d" providerId="ADAL" clId="{C64F27B7-0214-51B6-AEBC-46A80069714E}" dt="2025-11-17T09:07:31.008" v="3741" actId="408"/>
          <ac:spMkLst>
            <pc:docMk/>
            <pc:sldMk cId="4221246315" sldId="261"/>
            <ac:spMk id="17" creationId="{B7EFCCF6-70A0-D8FA-1E02-2368F19D317C}"/>
          </ac:spMkLst>
        </pc:spChg>
        <pc:spChg chg="mod">
          <ac:chgData name="Juliana Beegan" userId="4c05f302-eb34-4b48-a27e-a525affba11d" providerId="ADAL" clId="{C64F27B7-0214-51B6-AEBC-46A80069714E}" dt="2025-11-17T09:05:35.450" v="3707"/>
          <ac:spMkLst>
            <pc:docMk/>
            <pc:sldMk cId="4221246315" sldId="261"/>
            <ac:spMk id="19" creationId="{B06C7A19-2032-A003-EF82-AB343F542750}"/>
          </ac:spMkLst>
        </pc:spChg>
        <pc:spChg chg="mod">
          <ac:chgData name="Juliana Beegan" userId="4c05f302-eb34-4b48-a27e-a525affba11d" providerId="ADAL" clId="{C64F27B7-0214-51B6-AEBC-46A80069714E}" dt="2025-11-17T09:05:35.450" v="3707"/>
          <ac:spMkLst>
            <pc:docMk/>
            <pc:sldMk cId="4221246315" sldId="261"/>
            <ac:spMk id="21" creationId="{17A135AA-F7F0-3CBA-BD05-C24953C4AD80}"/>
          </ac:spMkLst>
        </pc:spChg>
        <pc:spChg chg="mod">
          <ac:chgData name="Juliana Beegan" userId="4c05f302-eb34-4b48-a27e-a525affba11d" providerId="ADAL" clId="{C64F27B7-0214-51B6-AEBC-46A80069714E}" dt="2025-11-17T09:07:31.008" v="3741" actId="408"/>
          <ac:spMkLst>
            <pc:docMk/>
            <pc:sldMk cId="4221246315" sldId="261"/>
            <ac:spMk id="23" creationId="{819856E7-2841-59AD-D922-5372A3B30B86}"/>
          </ac:spMkLst>
        </pc:spChg>
        <pc:grpChg chg="add del mod topLvl">
          <ac:chgData name="Juliana Beegan" userId="4c05f302-eb34-4b48-a27e-a525affba11d" providerId="ADAL" clId="{C64F27B7-0214-51B6-AEBC-46A80069714E}" dt="2025-11-17T09:07:31.008" v="3741" actId="408"/>
          <ac:grpSpMkLst>
            <pc:docMk/>
            <pc:sldMk cId="4221246315" sldId="261"/>
            <ac:grpSpMk id="10" creationId="{B5053CF0-8EDA-D620-1F8E-7AEB4E93C56D}"/>
          </ac:grpSpMkLst>
        </pc:grpChg>
        <pc:grpChg chg="add del mod topLvl">
          <ac:chgData name="Juliana Beegan" userId="4c05f302-eb34-4b48-a27e-a525affba11d" providerId="ADAL" clId="{C64F27B7-0214-51B6-AEBC-46A80069714E}" dt="2025-11-17T09:07:31.008" v="3741" actId="408"/>
          <ac:grpSpMkLst>
            <pc:docMk/>
            <pc:sldMk cId="4221246315" sldId="261"/>
            <ac:grpSpMk id="12" creationId="{A3BCF677-B56B-C292-20CC-141E3B391BF3}"/>
          </ac:grpSpMkLst>
        </pc:grpChg>
        <pc:grpChg chg="add del mod topLvl">
          <ac:chgData name="Juliana Beegan" userId="4c05f302-eb34-4b48-a27e-a525affba11d" providerId="ADAL" clId="{C64F27B7-0214-51B6-AEBC-46A80069714E}" dt="2025-11-17T09:07:31.008" v="3741" actId="408"/>
          <ac:grpSpMkLst>
            <pc:docMk/>
            <pc:sldMk cId="4221246315" sldId="261"/>
            <ac:grpSpMk id="15" creationId="{414C83B7-B57B-74A9-69AD-559C747E91BC}"/>
          </ac:grpSpMkLst>
        </pc:grpChg>
        <pc:grpChg chg="add del mod topLvl">
          <ac:chgData name="Juliana Beegan" userId="4c05f302-eb34-4b48-a27e-a525affba11d" providerId="ADAL" clId="{C64F27B7-0214-51B6-AEBC-46A80069714E}" dt="2025-11-17T09:07:31.008" v="3741" actId="408"/>
          <ac:grpSpMkLst>
            <pc:docMk/>
            <pc:sldMk cId="4221246315" sldId="261"/>
            <ac:grpSpMk id="16" creationId="{FBAB8CC5-0348-A1DA-E5C6-744F8288B41E}"/>
          </ac:grpSpMkLst>
        </pc:grpChg>
        <pc:grpChg chg="add mod">
          <ac:chgData name="Juliana Beegan" userId="4c05f302-eb34-4b48-a27e-a525affba11d" providerId="ADAL" clId="{C64F27B7-0214-51B6-AEBC-46A80069714E}" dt="2025-11-17T09:07:45.208" v="3747" actId="1035"/>
          <ac:grpSpMkLst>
            <pc:docMk/>
            <pc:sldMk cId="4221246315" sldId="261"/>
            <ac:grpSpMk id="25" creationId="{B5154410-7B6C-94DC-3D4E-26CF01683924}"/>
          </ac:grpSpMkLst>
        </pc:grpChg>
        <pc:picChg chg="mod">
          <ac:chgData name="Juliana Beegan" userId="4c05f302-eb34-4b48-a27e-a525affba11d" providerId="ADAL" clId="{C64F27B7-0214-51B6-AEBC-46A80069714E}" dt="2025-11-17T09:07:31.008" v="3741" actId="408"/>
          <ac:picMkLst>
            <pc:docMk/>
            <pc:sldMk cId="4221246315" sldId="261"/>
            <ac:picMk id="18" creationId="{F1AB9C87-5EE8-650C-38E2-3D8783F5CF9E}"/>
          </ac:picMkLst>
        </pc:picChg>
        <pc:picChg chg="mod">
          <ac:chgData name="Juliana Beegan" userId="4c05f302-eb34-4b48-a27e-a525affba11d" providerId="ADAL" clId="{C64F27B7-0214-51B6-AEBC-46A80069714E}" dt="2025-11-17T09:05:35.450" v="3707"/>
          <ac:picMkLst>
            <pc:docMk/>
            <pc:sldMk cId="4221246315" sldId="261"/>
            <ac:picMk id="20" creationId="{81BC4F28-2C36-FED1-53D5-79D845C2F965}"/>
          </ac:picMkLst>
        </pc:picChg>
        <pc:picChg chg="mod">
          <ac:chgData name="Juliana Beegan" userId="4c05f302-eb34-4b48-a27e-a525affba11d" providerId="ADAL" clId="{C64F27B7-0214-51B6-AEBC-46A80069714E}" dt="2025-11-17T09:05:35.450" v="3707"/>
          <ac:picMkLst>
            <pc:docMk/>
            <pc:sldMk cId="4221246315" sldId="261"/>
            <ac:picMk id="22" creationId="{E7320797-349B-ECB8-AF26-125FF5DFD923}"/>
          </ac:picMkLst>
        </pc:picChg>
        <pc:picChg chg="mod">
          <ac:chgData name="Juliana Beegan" userId="4c05f302-eb34-4b48-a27e-a525affba11d" providerId="ADAL" clId="{C64F27B7-0214-51B6-AEBC-46A80069714E}" dt="2025-11-17T09:07:31.008" v="3741" actId="408"/>
          <ac:picMkLst>
            <pc:docMk/>
            <pc:sldMk cId="4221246315" sldId="261"/>
            <ac:picMk id="24" creationId="{40DFFB56-063B-2AF5-CB92-EE1434C59389}"/>
          </ac:picMkLst>
        </pc:picChg>
      </pc:sldChg>
      <pc:sldChg chg="modNotesTx">
        <pc:chgData name="Juliana Beegan" userId="4c05f302-eb34-4b48-a27e-a525affba11d" providerId="ADAL" clId="{C64F27B7-0214-51B6-AEBC-46A80069714E}" dt="2025-12-09T16:53:31.845" v="3780" actId="20577"/>
        <pc:sldMkLst>
          <pc:docMk/>
          <pc:sldMk cId="1729709310" sldId="262"/>
        </pc:sldMkLst>
      </pc:sldChg>
      <pc:sldChg chg="add modNotesTx">
        <pc:chgData name="Juliana Beegan" userId="4c05f302-eb34-4b48-a27e-a525affba11d" providerId="ADAL" clId="{C64F27B7-0214-51B6-AEBC-46A80069714E}" dt="2025-12-09T16:57:10.701" v="3791" actId="20577"/>
        <pc:sldMkLst>
          <pc:docMk/>
          <pc:sldMk cId="420787180" sldId="269"/>
        </pc:sldMkLst>
      </pc:sldChg>
      <pc:sldChg chg="add modNotesTx">
        <pc:chgData name="Juliana Beegan" userId="4c05f302-eb34-4b48-a27e-a525affba11d" providerId="ADAL" clId="{C64F27B7-0214-51B6-AEBC-46A80069714E}" dt="2025-12-09T16:57:40.759" v="3792" actId="20577"/>
        <pc:sldMkLst>
          <pc:docMk/>
          <pc:sldMk cId="1657282062" sldId="270"/>
        </pc:sldMkLst>
      </pc:sldChg>
      <pc:sldChg chg="modNotesTx">
        <pc:chgData name="Juliana Beegan" userId="4c05f302-eb34-4b48-a27e-a525affba11d" providerId="ADAL" clId="{C64F27B7-0214-51B6-AEBC-46A80069714E}" dt="2025-12-09T17:01:05.548" v="3803" actId="20577"/>
        <pc:sldMkLst>
          <pc:docMk/>
          <pc:sldMk cId="521185421" sldId="275"/>
        </pc:sldMkLst>
      </pc:sldChg>
      <pc:sldChg chg="modNotesTx">
        <pc:chgData name="Juliana Beegan" userId="4c05f302-eb34-4b48-a27e-a525affba11d" providerId="ADAL" clId="{C64F27B7-0214-51B6-AEBC-46A80069714E}" dt="2025-12-09T16:54:04.957" v="3781" actId="20577"/>
        <pc:sldMkLst>
          <pc:docMk/>
          <pc:sldMk cId="1224502873" sldId="285"/>
        </pc:sldMkLst>
      </pc:sldChg>
      <pc:sldChg chg="modSp mod modNotesTx">
        <pc:chgData name="Juliana Beegan" userId="4c05f302-eb34-4b48-a27e-a525affba11d" providerId="ADAL" clId="{C64F27B7-0214-51B6-AEBC-46A80069714E}" dt="2025-12-09T16:55:14.637" v="3783" actId="20577"/>
        <pc:sldMkLst>
          <pc:docMk/>
          <pc:sldMk cId="117387710" sldId="297"/>
        </pc:sldMkLst>
        <pc:spChg chg="mod">
          <ac:chgData name="Juliana Beegan" userId="4c05f302-eb34-4b48-a27e-a525affba11d" providerId="ADAL" clId="{C64F27B7-0214-51B6-AEBC-46A80069714E}" dt="2025-11-13T07:24:10.438" v="2047" actId="20577"/>
          <ac:spMkLst>
            <pc:docMk/>
            <pc:sldMk cId="117387710" sldId="297"/>
            <ac:spMk id="3" creationId="{775A5306-BD2E-5AE1-A9B1-2FED33F221BD}"/>
          </ac:spMkLst>
        </pc:spChg>
      </pc:sldChg>
      <pc:sldChg chg="add ord modAnim modNotesTx">
        <pc:chgData name="Juliana Beegan" userId="4c05f302-eb34-4b48-a27e-a525affba11d" providerId="ADAL" clId="{C64F27B7-0214-51B6-AEBC-46A80069714E}" dt="2025-12-09T16:55:36.528" v="3784" actId="20577"/>
        <pc:sldMkLst>
          <pc:docMk/>
          <pc:sldMk cId="2088446217" sldId="305"/>
        </pc:sldMkLst>
      </pc:sldChg>
      <pc:sldChg chg="addSp delSp modSp mod delAnim modAnim modNotesTx">
        <pc:chgData name="Juliana Beegan" userId="4c05f302-eb34-4b48-a27e-a525affba11d" providerId="ADAL" clId="{C64F27B7-0214-51B6-AEBC-46A80069714E}" dt="2025-12-09T16:54:39.333" v="3782" actId="20577"/>
        <pc:sldMkLst>
          <pc:docMk/>
          <pc:sldMk cId="3891160150" sldId="1785"/>
        </pc:sldMkLst>
      </pc:sldChg>
      <pc:sldChg chg="modNotesTx">
        <pc:chgData name="Juliana Beegan" userId="4c05f302-eb34-4b48-a27e-a525affba11d" providerId="ADAL" clId="{C64F27B7-0214-51B6-AEBC-46A80069714E}" dt="2025-12-09T17:02:12.318" v="3805" actId="20577"/>
        <pc:sldMkLst>
          <pc:docMk/>
          <pc:sldMk cId="477530560" sldId="1794"/>
        </pc:sldMkLst>
      </pc:sldChg>
      <pc:sldChg chg="modNotesTx">
        <pc:chgData name="Juliana Beegan" userId="4c05f302-eb34-4b48-a27e-a525affba11d" providerId="ADAL" clId="{C64F27B7-0214-51B6-AEBC-46A80069714E}" dt="2025-12-09T17:02:05.187" v="3804" actId="20577"/>
        <pc:sldMkLst>
          <pc:docMk/>
          <pc:sldMk cId="965283494" sldId="1846"/>
        </pc:sldMkLst>
      </pc:sldChg>
      <pc:sldChg chg="add modNotesTx">
        <pc:chgData name="Juliana Beegan" userId="4c05f302-eb34-4b48-a27e-a525affba11d" providerId="ADAL" clId="{C64F27B7-0214-51B6-AEBC-46A80069714E}" dt="2025-12-09T16:56:50.179" v="3789" actId="20577"/>
        <pc:sldMkLst>
          <pc:docMk/>
          <pc:sldMk cId="3853984934" sldId="1889"/>
        </pc:sldMkLst>
      </pc:sldChg>
      <pc:sldChg chg="add modNotesTx">
        <pc:chgData name="Juliana Beegan" userId="4c05f302-eb34-4b48-a27e-a525affba11d" providerId="ADAL" clId="{C64F27B7-0214-51B6-AEBC-46A80069714E}" dt="2025-12-09T16:56:59.854" v="3790" actId="20577"/>
        <pc:sldMkLst>
          <pc:docMk/>
          <pc:sldMk cId="3098025277" sldId="1890"/>
        </pc:sldMkLst>
      </pc:sldChg>
      <pc:sldChg chg="modSp add mod modNotesTx">
        <pc:chgData name="Juliana Beegan" userId="4c05f302-eb34-4b48-a27e-a525affba11d" providerId="ADAL" clId="{C64F27B7-0214-51B6-AEBC-46A80069714E}" dt="2025-12-09T16:56:42.318" v="3787" actId="20577"/>
        <pc:sldMkLst>
          <pc:docMk/>
          <pc:sldMk cId="2155870462" sldId="1893"/>
        </pc:sldMkLst>
        <pc:spChg chg="mod">
          <ac:chgData name="Juliana Beegan" userId="4c05f302-eb34-4b48-a27e-a525affba11d" providerId="ADAL" clId="{C64F27B7-0214-51B6-AEBC-46A80069714E}" dt="2025-11-12T15:53:05.524" v="1191" actId="1076"/>
          <ac:spMkLst>
            <pc:docMk/>
            <pc:sldMk cId="2155870462" sldId="1893"/>
            <ac:spMk id="8" creationId="{1063120F-AC26-A1CA-AFE6-D28C05B6E249}"/>
          </ac:spMkLst>
        </pc:spChg>
      </pc:sldChg>
      <pc:sldChg chg="add modNotesTx">
        <pc:chgData name="Juliana Beegan" userId="4c05f302-eb34-4b48-a27e-a525affba11d" providerId="ADAL" clId="{C64F27B7-0214-51B6-AEBC-46A80069714E}" dt="2025-12-09T16:56:21.854" v="3786" actId="20577"/>
        <pc:sldMkLst>
          <pc:docMk/>
          <pc:sldMk cId="2806497708" sldId="1894"/>
        </pc:sldMkLst>
      </pc:sldChg>
      <pc:sldChg chg="addSp delSp modSp add mod ord delAnim modAnim modNotesTx">
        <pc:chgData name="Juliana Beegan" userId="4c05f302-eb34-4b48-a27e-a525affba11d" providerId="ADAL" clId="{C64F27B7-0214-51B6-AEBC-46A80069714E}" dt="2025-12-09T16:58:19.572" v="3794" actId="20577"/>
        <pc:sldMkLst>
          <pc:docMk/>
          <pc:sldMk cId="1768808915" sldId="1895"/>
        </pc:sldMkLst>
        <pc:spChg chg="add mod">
          <ac:chgData name="Juliana Beegan" userId="4c05f302-eb34-4b48-a27e-a525affba11d" providerId="ADAL" clId="{C64F27B7-0214-51B6-AEBC-46A80069714E}" dt="2025-11-17T08:06:01.876" v="2966" actId="14100"/>
          <ac:spMkLst>
            <pc:docMk/>
            <pc:sldMk cId="1768808915" sldId="1895"/>
            <ac:spMk id="5" creationId="{0B584EF8-C9D1-4ED0-E046-2128CAA5D3FE}"/>
          </ac:spMkLst>
        </pc:spChg>
        <pc:spChg chg="add mod">
          <ac:chgData name="Juliana Beegan" userId="4c05f302-eb34-4b48-a27e-a525affba11d" providerId="ADAL" clId="{C64F27B7-0214-51B6-AEBC-46A80069714E}" dt="2025-11-17T08:05:19.573" v="2959" actId="14100"/>
          <ac:spMkLst>
            <pc:docMk/>
            <pc:sldMk cId="1768808915" sldId="1895"/>
            <ac:spMk id="7" creationId="{9099B018-CBF4-E361-EAE4-18663A0CF145}"/>
          </ac:spMkLst>
        </pc:spChg>
        <pc:spChg chg="add mod">
          <ac:chgData name="Juliana Beegan" userId="4c05f302-eb34-4b48-a27e-a525affba11d" providerId="ADAL" clId="{C64F27B7-0214-51B6-AEBC-46A80069714E}" dt="2025-11-13T07:23:02.638" v="2026" actId="12788"/>
          <ac:spMkLst>
            <pc:docMk/>
            <pc:sldMk cId="1768808915" sldId="1895"/>
            <ac:spMk id="8" creationId="{240449FE-8AA6-74B7-C0CB-CE309CC1D45E}"/>
          </ac:spMkLst>
        </pc:spChg>
        <pc:spChg chg="add mod">
          <ac:chgData name="Juliana Beegan" userId="4c05f302-eb34-4b48-a27e-a525affba11d" providerId="ADAL" clId="{C64F27B7-0214-51B6-AEBC-46A80069714E}" dt="2025-11-17T08:03:54.720" v="2938" actId="1076"/>
          <ac:spMkLst>
            <pc:docMk/>
            <pc:sldMk cId="1768808915" sldId="1895"/>
            <ac:spMk id="11" creationId="{3A4221E5-4045-6F8B-594C-D1A8384C27EB}"/>
          </ac:spMkLst>
        </pc:spChg>
        <pc:spChg chg="add mod">
          <ac:chgData name="Juliana Beegan" userId="4c05f302-eb34-4b48-a27e-a525affba11d" providerId="ADAL" clId="{C64F27B7-0214-51B6-AEBC-46A80069714E}" dt="2025-11-17T08:05:10.740" v="2957" actId="1036"/>
          <ac:spMkLst>
            <pc:docMk/>
            <pc:sldMk cId="1768808915" sldId="1895"/>
            <ac:spMk id="12" creationId="{82B5B6CD-95C0-0192-5F0D-06161D5C478D}"/>
          </ac:spMkLst>
        </pc:spChg>
        <pc:spChg chg="add del mod">
          <ac:chgData name="Juliana Beegan" userId="4c05f302-eb34-4b48-a27e-a525affba11d" providerId="ADAL" clId="{C64F27B7-0214-51B6-AEBC-46A80069714E}" dt="2025-11-17T08:00:54.558" v="2922" actId="1076"/>
          <ac:spMkLst>
            <pc:docMk/>
            <pc:sldMk cId="1768808915" sldId="1895"/>
            <ac:spMk id="14" creationId="{DA9F7E7A-A003-19AB-45C7-711751F537B1}"/>
          </ac:spMkLst>
        </pc:spChg>
        <pc:spChg chg="mod">
          <ac:chgData name="Juliana Beegan" userId="4c05f302-eb34-4b48-a27e-a525affba11d" providerId="ADAL" clId="{C64F27B7-0214-51B6-AEBC-46A80069714E}" dt="2025-11-17T07:56:52.915" v="2903" actId="1076"/>
          <ac:spMkLst>
            <pc:docMk/>
            <pc:sldMk cId="1768808915" sldId="1895"/>
            <ac:spMk id="51" creationId="{C166FCB1-A2AA-F8A6-571C-0F1577D0D1BB}"/>
          </ac:spMkLst>
        </pc:spChg>
        <pc:spChg chg="mod">
          <ac:chgData name="Juliana Beegan" userId="4c05f302-eb34-4b48-a27e-a525affba11d" providerId="ADAL" clId="{C64F27B7-0214-51B6-AEBC-46A80069714E}" dt="2025-11-17T07:53:16.625" v="2865" actId="1076"/>
          <ac:spMkLst>
            <pc:docMk/>
            <pc:sldMk cId="1768808915" sldId="1895"/>
            <ac:spMk id="61" creationId="{C92FEB2D-40C4-8CEA-C471-E581A9882441}"/>
          </ac:spMkLst>
        </pc:spChg>
        <pc:spChg chg="mod">
          <ac:chgData name="Juliana Beegan" userId="4c05f302-eb34-4b48-a27e-a525affba11d" providerId="ADAL" clId="{C64F27B7-0214-51B6-AEBC-46A80069714E}" dt="2025-11-17T07:54:20.324" v="2881" actId="1076"/>
          <ac:spMkLst>
            <pc:docMk/>
            <pc:sldMk cId="1768808915" sldId="1895"/>
            <ac:spMk id="62" creationId="{D0AB1A99-27E2-AAA7-61B5-43744B69337C}"/>
          </ac:spMkLst>
        </pc:spChg>
        <pc:spChg chg="mod">
          <ac:chgData name="Juliana Beegan" userId="4c05f302-eb34-4b48-a27e-a525affba11d" providerId="ADAL" clId="{C64F27B7-0214-51B6-AEBC-46A80069714E}" dt="2025-11-17T08:03:54.720" v="2938" actId="1076"/>
          <ac:spMkLst>
            <pc:docMk/>
            <pc:sldMk cId="1768808915" sldId="1895"/>
            <ac:spMk id="63" creationId="{A48137E9-4004-52EC-FF1E-58050B35B64D}"/>
          </ac:spMkLst>
        </pc:spChg>
        <pc:grpChg chg="add mod">
          <ac:chgData name="Juliana Beegan" userId="4c05f302-eb34-4b48-a27e-a525affba11d" providerId="ADAL" clId="{C64F27B7-0214-51B6-AEBC-46A80069714E}" dt="2025-11-17T08:06:19.045" v="2971" actId="1035"/>
          <ac:grpSpMkLst>
            <pc:docMk/>
            <pc:sldMk cId="1768808915" sldId="1895"/>
            <ac:grpSpMk id="6" creationId="{2A9D4D1E-EF7F-83A2-5FCD-C2924966BE30}"/>
          </ac:grpSpMkLst>
        </pc:grpChg>
        <pc:grpChg chg="add mod">
          <ac:chgData name="Juliana Beegan" userId="4c05f302-eb34-4b48-a27e-a525affba11d" providerId="ADAL" clId="{C64F27B7-0214-51B6-AEBC-46A80069714E}" dt="2025-11-17T08:05:32.626" v="2960" actId="1076"/>
          <ac:grpSpMkLst>
            <pc:docMk/>
            <pc:sldMk cId="1768808915" sldId="1895"/>
            <ac:grpSpMk id="9" creationId="{CC905AE6-CD56-EC52-23C0-FD7AAACA8BDD}"/>
          </ac:grpSpMkLst>
        </pc:grpChg>
        <pc:grpChg chg="add mod">
          <ac:chgData name="Juliana Beegan" userId="4c05f302-eb34-4b48-a27e-a525affba11d" providerId="ADAL" clId="{C64F27B7-0214-51B6-AEBC-46A80069714E}" dt="2025-11-17T08:02:09.476" v="2927" actId="1076"/>
          <ac:grpSpMkLst>
            <pc:docMk/>
            <pc:sldMk cId="1768808915" sldId="1895"/>
            <ac:grpSpMk id="13" creationId="{24BA6A46-DBA7-1998-5F74-A5C8D09C38E9}"/>
          </ac:grpSpMkLst>
        </pc:grpChg>
        <pc:grpChg chg="add mod">
          <ac:chgData name="Juliana Beegan" userId="4c05f302-eb34-4b48-a27e-a525affba11d" providerId="ADAL" clId="{C64F27B7-0214-51B6-AEBC-46A80069714E}" dt="2025-11-17T08:04:14.042" v="2943" actId="1076"/>
          <ac:grpSpMkLst>
            <pc:docMk/>
            <pc:sldMk cId="1768808915" sldId="1895"/>
            <ac:grpSpMk id="15" creationId="{F441798D-913C-0234-DE6C-2BA5FC24BF9A}"/>
          </ac:grpSpMkLst>
        </pc:grpChg>
        <pc:picChg chg="add mod">
          <ac:chgData name="Juliana Beegan" userId="4c05f302-eb34-4b48-a27e-a525affba11d" providerId="ADAL" clId="{C64F27B7-0214-51B6-AEBC-46A80069714E}" dt="2025-11-12T16:28:17.334" v="1204" actId="1036"/>
          <ac:picMkLst>
            <pc:docMk/>
            <pc:sldMk cId="1768808915" sldId="1895"/>
            <ac:picMk id="2" creationId="{2F1D3C5B-A325-98D7-8D11-F5D77E707937}"/>
          </ac:picMkLst>
        </pc:picChg>
        <pc:picChg chg="add mod modCrop">
          <ac:chgData name="Juliana Beegan" userId="4c05f302-eb34-4b48-a27e-a525affba11d" providerId="ADAL" clId="{C64F27B7-0214-51B6-AEBC-46A80069714E}" dt="2025-11-12T16:29:02.937" v="1212" actId="1038"/>
          <ac:picMkLst>
            <pc:docMk/>
            <pc:sldMk cId="1768808915" sldId="1895"/>
            <ac:picMk id="3" creationId="{3960F419-039E-42B5-2448-88E39F05314E}"/>
          </ac:picMkLst>
        </pc:picChg>
      </pc:sldChg>
      <pc:sldChg chg="addSp modSp add mod modAnim modNotesTx">
        <pc:chgData name="Juliana Beegan" userId="4c05f302-eb34-4b48-a27e-a525affba11d" providerId="ADAL" clId="{C64F27B7-0214-51B6-AEBC-46A80069714E}" dt="2025-12-09T16:56:12.754" v="3785" actId="20577"/>
        <pc:sldMkLst>
          <pc:docMk/>
          <pc:sldMk cId="1058476904" sldId="1898"/>
        </pc:sldMkLst>
        <pc:spChg chg="mod">
          <ac:chgData name="Juliana Beegan" userId="4c05f302-eb34-4b48-a27e-a525affba11d" providerId="ADAL" clId="{C64F27B7-0214-51B6-AEBC-46A80069714E}" dt="2025-11-12T13:50:43.679" v="358"/>
          <ac:spMkLst>
            <pc:docMk/>
            <pc:sldMk cId="1058476904" sldId="1898"/>
            <ac:spMk id="37" creationId="{D92EFC31-9001-D2E3-CB85-1C4467DCB292}"/>
          </ac:spMkLst>
        </pc:spChg>
        <pc:spChg chg="mod">
          <ac:chgData name="Juliana Beegan" userId="4c05f302-eb34-4b48-a27e-a525affba11d" providerId="ADAL" clId="{C64F27B7-0214-51B6-AEBC-46A80069714E}" dt="2025-11-12T13:51:41.463" v="382"/>
          <ac:spMkLst>
            <pc:docMk/>
            <pc:sldMk cId="1058476904" sldId="1898"/>
            <ac:spMk id="40" creationId="{02193FC6-5332-70D6-93E6-EAD4055C460C}"/>
          </ac:spMkLst>
        </pc:spChg>
        <pc:spChg chg="mod">
          <ac:chgData name="Juliana Beegan" userId="4c05f302-eb34-4b48-a27e-a525affba11d" providerId="ADAL" clId="{C64F27B7-0214-51B6-AEBC-46A80069714E}" dt="2025-11-12T13:53:23.525" v="399"/>
          <ac:spMkLst>
            <pc:docMk/>
            <pc:sldMk cId="1058476904" sldId="1898"/>
            <ac:spMk id="43" creationId="{ED32154C-D890-7B52-C2D7-61C52D8775BE}"/>
          </ac:spMkLst>
        </pc:spChg>
        <pc:spChg chg="mod">
          <ac:chgData name="Juliana Beegan" userId="4c05f302-eb34-4b48-a27e-a525affba11d" providerId="ADAL" clId="{C64F27B7-0214-51B6-AEBC-46A80069714E}" dt="2025-11-12T13:55:31.997" v="428"/>
          <ac:spMkLst>
            <pc:docMk/>
            <pc:sldMk cId="1058476904" sldId="1898"/>
            <ac:spMk id="46" creationId="{DAAC5824-6791-5FBC-6E65-521DFA56A396}"/>
          </ac:spMkLst>
        </pc:spChg>
        <pc:spChg chg="mod">
          <ac:chgData name="Juliana Beegan" userId="4c05f302-eb34-4b48-a27e-a525affba11d" providerId="ADAL" clId="{C64F27B7-0214-51B6-AEBC-46A80069714E}" dt="2025-11-12T14:05:54.433" v="492"/>
          <ac:spMkLst>
            <pc:docMk/>
            <pc:sldMk cId="1058476904" sldId="1898"/>
            <ac:spMk id="49" creationId="{035C71E3-F503-C5D9-5D5F-CFF65F1D0AF0}"/>
          </ac:spMkLst>
        </pc:spChg>
        <pc:spChg chg="mod">
          <ac:chgData name="Juliana Beegan" userId="4c05f302-eb34-4b48-a27e-a525affba11d" providerId="ADAL" clId="{C64F27B7-0214-51B6-AEBC-46A80069714E}" dt="2025-11-12T14:05:57.135" v="494"/>
          <ac:spMkLst>
            <pc:docMk/>
            <pc:sldMk cId="1058476904" sldId="1898"/>
            <ac:spMk id="56" creationId="{ECCABAEC-5823-57ED-4329-F7199987AD0B}"/>
          </ac:spMkLst>
        </pc:spChg>
        <pc:spChg chg="mod">
          <ac:chgData name="Juliana Beegan" userId="4c05f302-eb34-4b48-a27e-a525affba11d" providerId="ADAL" clId="{C64F27B7-0214-51B6-AEBC-46A80069714E}" dt="2025-11-12T14:06:00.352" v="496"/>
          <ac:spMkLst>
            <pc:docMk/>
            <pc:sldMk cId="1058476904" sldId="1898"/>
            <ac:spMk id="59" creationId="{5A2A0329-0E00-D9B4-677D-9BAFDC2936D1}"/>
          </ac:spMkLst>
        </pc:spChg>
        <pc:spChg chg="mod">
          <ac:chgData name="Juliana Beegan" userId="4c05f302-eb34-4b48-a27e-a525affba11d" providerId="ADAL" clId="{C64F27B7-0214-51B6-AEBC-46A80069714E}" dt="2025-11-12T14:18:31.784" v="556"/>
          <ac:spMkLst>
            <pc:docMk/>
            <pc:sldMk cId="1058476904" sldId="1898"/>
            <ac:spMk id="64" creationId="{BAF50B6B-1DF7-889A-D9BC-A96DDFF89DD0}"/>
          </ac:spMkLst>
        </pc:spChg>
        <pc:spChg chg="mod">
          <ac:chgData name="Juliana Beegan" userId="4c05f302-eb34-4b48-a27e-a525affba11d" providerId="ADAL" clId="{C64F27B7-0214-51B6-AEBC-46A80069714E}" dt="2025-11-12T14:18:35.123" v="558"/>
          <ac:spMkLst>
            <pc:docMk/>
            <pc:sldMk cId="1058476904" sldId="1898"/>
            <ac:spMk id="67" creationId="{B0A7B471-C9F4-403A-7794-1CE248AD1135}"/>
          </ac:spMkLst>
        </pc:spChg>
        <pc:spChg chg="mod">
          <ac:chgData name="Juliana Beegan" userId="4c05f302-eb34-4b48-a27e-a525affba11d" providerId="ADAL" clId="{C64F27B7-0214-51B6-AEBC-46A80069714E}" dt="2025-11-12T14:18:42.131" v="561"/>
          <ac:spMkLst>
            <pc:docMk/>
            <pc:sldMk cId="1058476904" sldId="1898"/>
            <ac:spMk id="70" creationId="{77E7EFAE-5DB9-20BC-C117-335E764A060B}"/>
          </ac:spMkLst>
        </pc:spChg>
        <pc:grpChg chg="mod">
          <ac:chgData name="Juliana Beegan" userId="4c05f302-eb34-4b48-a27e-a525affba11d" providerId="ADAL" clId="{C64F27B7-0214-51B6-AEBC-46A80069714E}" dt="2025-11-12T13:51:18.040" v="377" actId="1076"/>
          <ac:grpSpMkLst>
            <pc:docMk/>
            <pc:sldMk cId="1058476904" sldId="1898"/>
            <ac:grpSpMk id="11" creationId="{D2604A1A-25BF-1591-B047-4C54073A881F}"/>
          </ac:grpSpMkLst>
        </pc:grpChg>
        <pc:grpChg chg="add mod">
          <ac:chgData name="Juliana Beegan" userId="4c05f302-eb34-4b48-a27e-a525affba11d" providerId="ADAL" clId="{C64F27B7-0214-51B6-AEBC-46A80069714E}" dt="2025-11-12T13:51:27.876" v="381" actId="1076"/>
          <ac:grpSpMkLst>
            <pc:docMk/>
            <pc:sldMk cId="1058476904" sldId="1898"/>
            <ac:grpSpMk id="36" creationId="{A058D74F-29C3-7232-718C-5EC8CFBEBF16}"/>
          </ac:grpSpMkLst>
        </pc:grpChg>
        <pc:grpChg chg="add mod">
          <ac:chgData name="Juliana Beegan" userId="4c05f302-eb34-4b48-a27e-a525affba11d" providerId="ADAL" clId="{C64F27B7-0214-51B6-AEBC-46A80069714E}" dt="2025-11-12T13:52:29.261" v="396" actId="1076"/>
          <ac:grpSpMkLst>
            <pc:docMk/>
            <pc:sldMk cId="1058476904" sldId="1898"/>
            <ac:grpSpMk id="39" creationId="{6D4AAF70-A97B-14D9-CC3B-B842C56A975A}"/>
          </ac:grpSpMkLst>
        </pc:grpChg>
        <pc:grpChg chg="add mod">
          <ac:chgData name="Juliana Beegan" userId="4c05f302-eb34-4b48-a27e-a525affba11d" providerId="ADAL" clId="{C64F27B7-0214-51B6-AEBC-46A80069714E}" dt="2025-11-12T13:55:23.743" v="427" actId="1076"/>
          <ac:grpSpMkLst>
            <pc:docMk/>
            <pc:sldMk cId="1058476904" sldId="1898"/>
            <ac:grpSpMk id="42" creationId="{8B48576F-1977-5ABB-B3FE-3617DADEA2F8}"/>
          </ac:grpSpMkLst>
        </pc:grpChg>
        <pc:grpChg chg="add mod">
          <ac:chgData name="Juliana Beegan" userId="4c05f302-eb34-4b48-a27e-a525affba11d" providerId="ADAL" clId="{C64F27B7-0214-51B6-AEBC-46A80069714E}" dt="2025-11-12T13:56:13.626" v="441" actId="1076"/>
          <ac:grpSpMkLst>
            <pc:docMk/>
            <pc:sldMk cId="1058476904" sldId="1898"/>
            <ac:grpSpMk id="45" creationId="{D507A539-D67F-BEB4-CFB3-E8CAF790A6B4}"/>
          </ac:grpSpMkLst>
        </pc:grpChg>
        <pc:grpChg chg="add mod">
          <ac:chgData name="Juliana Beegan" userId="4c05f302-eb34-4b48-a27e-a525affba11d" providerId="ADAL" clId="{C64F27B7-0214-51B6-AEBC-46A80069714E}" dt="2025-11-12T14:06:41.813" v="505" actId="1076"/>
          <ac:grpSpMkLst>
            <pc:docMk/>
            <pc:sldMk cId="1058476904" sldId="1898"/>
            <ac:grpSpMk id="48" creationId="{372CE301-64B3-D695-331F-97CFDA1B0E47}"/>
          </ac:grpSpMkLst>
        </pc:grpChg>
        <pc:grpChg chg="add mod">
          <ac:chgData name="Juliana Beegan" userId="4c05f302-eb34-4b48-a27e-a525affba11d" providerId="ADAL" clId="{C64F27B7-0214-51B6-AEBC-46A80069714E}" dt="2025-11-12T14:06:46.260" v="506" actId="1076"/>
          <ac:grpSpMkLst>
            <pc:docMk/>
            <pc:sldMk cId="1058476904" sldId="1898"/>
            <ac:grpSpMk id="53" creationId="{B3A4E4E9-F928-07F7-FFDB-4A7B51907066}"/>
          </ac:grpSpMkLst>
        </pc:grpChg>
        <pc:grpChg chg="add mod">
          <ac:chgData name="Juliana Beegan" userId="4c05f302-eb34-4b48-a27e-a525affba11d" providerId="ADAL" clId="{C64F27B7-0214-51B6-AEBC-46A80069714E}" dt="2025-11-12T14:06:37.843" v="504" actId="1076"/>
          <ac:grpSpMkLst>
            <pc:docMk/>
            <pc:sldMk cId="1058476904" sldId="1898"/>
            <ac:grpSpMk id="58" creationId="{50C909AF-F5FF-C6FA-8DBD-1FB5A2654D70}"/>
          </ac:grpSpMkLst>
        </pc:grpChg>
        <pc:grpChg chg="add mod">
          <ac:chgData name="Juliana Beegan" userId="4c05f302-eb34-4b48-a27e-a525affba11d" providerId="ADAL" clId="{C64F27B7-0214-51B6-AEBC-46A80069714E}" dt="2025-11-12T14:07:51.798" v="520" actId="1076"/>
          <ac:grpSpMkLst>
            <pc:docMk/>
            <pc:sldMk cId="1058476904" sldId="1898"/>
            <ac:grpSpMk id="61" creationId="{27A74BFA-EB9B-035E-B261-808F968DFA2E}"/>
          </ac:grpSpMkLst>
        </pc:grpChg>
        <pc:grpChg chg="add">
          <ac:chgData name="Juliana Beegan" userId="4c05f302-eb34-4b48-a27e-a525affba11d" providerId="ADAL" clId="{C64F27B7-0214-51B6-AEBC-46A80069714E}" dt="2025-11-12T14:07:33.522" v="516" actId="164"/>
          <ac:grpSpMkLst>
            <pc:docMk/>
            <pc:sldMk cId="1058476904" sldId="1898"/>
            <ac:grpSpMk id="62" creationId="{A836CCE6-51C9-D168-9ECA-3D8F70100F8D}"/>
          </ac:grpSpMkLst>
        </pc:grpChg>
        <pc:grpChg chg="add mod">
          <ac:chgData name="Juliana Beegan" userId="4c05f302-eb34-4b48-a27e-a525affba11d" providerId="ADAL" clId="{C64F27B7-0214-51B6-AEBC-46A80069714E}" dt="2025-11-12T14:19:23.111" v="571" actId="1076"/>
          <ac:grpSpMkLst>
            <pc:docMk/>
            <pc:sldMk cId="1058476904" sldId="1898"/>
            <ac:grpSpMk id="63" creationId="{6C35D3C9-C989-C4E1-A0A8-DB58DB8EF73F}"/>
          </ac:grpSpMkLst>
        </pc:grpChg>
        <pc:grpChg chg="add mod">
          <ac:chgData name="Juliana Beegan" userId="4c05f302-eb34-4b48-a27e-a525affba11d" providerId="ADAL" clId="{C64F27B7-0214-51B6-AEBC-46A80069714E}" dt="2025-11-12T14:19:10.979" v="569" actId="1076"/>
          <ac:grpSpMkLst>
            <pc:docMk/>
            <pc:sldMk cId="1058476904" sldId="1898"/>
            <ac:grpSpMk id="66" creationId="{55B59C14-6253-2961-8B6B-9302CA9FA585}"/>
          </ac:grpSpMkLst>
        </pc:grpChg>
        <pc:grpChg chg="add mod">
          <ac:chgData name="Juliana Beegan" userId="4c05f302-eb34-4b48-a27e-a525affba11d" providerId="ADAL" clId="{C64F27B7-0214-51B6-AEBC-46A80069714E}" dt="2025-11-12T14:19:18.743" v="570" actId="1076"/>
          <ac:grpSpMkLst>
            <pc:docMk/>
            <pc:sldMk cId="1058476904" sldId="1898"/>
            <ac:grpSpMk id="69" creationId="{992890E7-834E-7AB1-AFBA-8A62085AADF0}"/>
          </ac:grpSpMkLst>
        </pc:grpChg>
        <pc:grpChg chg="add mod">
          <ac:chgData name="Juliana Beegan" userId="4c05f302-eb34-4b48-a27e-a525affba11d" providerId="ADAL" clId="{C64F27B7-0214-51B6-AEBC-46A80069714E}" dt="2025-11-12T14:21:25.011" v="605" actId="1076"/>
          <ac:grpSpMkLst>
            <pc:docMk/>
            <pc:sldMk cId="1058476904" sldId="1898"/>
            <ac:grpSpMk id="72" creationId="{408EAD57-9594-8CD5-9434-789DF87A7A15}"/>
          </ac:grpSpMkLst>
        </pc:grpChg>
        <pc:grpChg chg="add">
          <ac:chgData name="Juliana Beegan" userId="4c05f302-eb34-4b48-a27e-a525affba11d" providerId="ADAL" clId="{C64F27B7-0214-51B6-AEBC-46A80069714E}" dt="2025-11-12T14:20:54.804" v="602" actId="164"/>
          <ac:grpSpMkLst>
            <pc:docMk/>
            <pc:sldMk cId="1058476904" sldId="1898"/>
            <ac:grpSpMk id="73" creationId="{746E0B26-6272-6391-67A8-4BF80152F102}"/>
          </ac:grpSpMkLst>
        </pc:grpChg>
        <pc:picChg chg="mod">
          <ac:chgData name="Juliana Beegan" userId="4c05f302-eb34-4b48-a27e-a525affba11d" providerId="ADAL" clId="{C64F27B7-0214-51B6-AEBC-46A80069714E}" dt="2025-11-12T13:50:43.679" v="358"/>
          <ac:picMkLst>
            <pc:docMk/>
            <pc:sldMk cId="1058476904" sldId="1898"/>
            <ac:picMk id="38" creationId="{DEA66CBC-925F-5778-5D31-5DC65260B6FA}"/>
          </ac:picMkLst>
        </pc:picChg>
        <pc:picChg chg="mod">
          <ac:chgData name="Juliana Beegan" userId="4c05f302-eb34-4b48-a27e-a525affba11d" providerId="ADAL" clId="{C64F27B7-0214-51B6-AEBC-46A80069714E}" dt="2025-11-12T13:51:41.463" v="382"/>
          <ac:picMkLst>
            <pc:docMk/>
            <pc:sldMk cId="1058476904" sldId="1898"/>
            <ac:picMk id="41" creationId="{C3900868-C619-4192-DC0C-45AF72D73FC2}"/>
          </ac:picMkLst>
        </pc:picChg>
        <pc:picChg chg="mod">
          <ac:chgData name="Juliana Beegan" userId="4c05f302-eb34-4b48-a27e-a525affba11d" providerId="ADAL" clId="{C64F27B7-0214-51B6-AEBC-46A80069714E}" dt="2025-11-12T13:53:23.525" v="399"/>
          <ac:picMkLst>
            <pc:docMk/>
            <pc:sldMk cId="1058476904" sldId="1898"/>
            <ac:picMk id="44" creationId="{2B8C4572-150A-9D35-A5F8-2860ACA9C070}"/>
          </ac:picMkLst>
        </pc:picChg>
        <pc:picChg chg="mod">
          <ac:chgData name="Juliana Beegan" userId="4c05f302-eb34-4b48-a27e-a525affba11d" providerId="ADAL" clId="{C64F27B7-0214-51B6-AEBC-46A80069714E}" dt="2025-11-12T13:55:31.997" v="428"/>
          <ac:picMkLst>
            <pc:docMk/>
            <pc:sldMk cId="1058476904" sldId="1898"/>
            <ac:picMk id="47" creationId="{079D8447-C93E-F8A9-58E8-A9F397A48FE7}"/>
          </ac:picMkLst>
        </pc:picChg>
        <pc:picChg chg="mod">
          <ac:chgData name="Juliana Beegan" userId="4c05f302-eb34-4b48-a27e-a525affba11d" providerId="ADAL" clId="{C64F27B7-0214-51B6-AEBC-46A80069714E}" dt="2025-11-12T14:05:54.433" v="492"/>
          <ac:picMkLst>
            <pc:docMk/>
            <pc:sldMk cId="1058476904" sldId="1898"/>
            <ac:picMk id="52" creationId="{16D288C8-F937-6E7B-1432-31CF724845A5}"/>
          </ac:picMkLst>
        </pc:picChg>
        <pc:picChg chg="mod">
          <ac:chgData name="Juliana Beegan" userId="4c05f302-eb34-4b48-a27e-a525affba11d" providerId="ADAL" clId="{C64F27B7-0214-51B6-AEBC-46A80069714E}" dt="2025-11-12T14:05:57.135" v="494"/>
          <ac:picMkLst>
            <pc:docMk/>
            <pc:sldMk cId="1058476904" sldId="1898"/>
            <ac:picMk id="57" creationId="{013E9B32-9925-E961-A938-F7614DC306BC}"/>
          </ac:picMkLst>
        </pc:picChg>
        <pc:picChg chg="mod">
          <ac:chgData name="Juliana Beegan" userId="4c05f302-eb34-4b48-a27e-a525affba11d" providerId="ADAL" clId="{C64F27B7-0214-51B6-AEBC-46A80069714E}" dt="2025-11-12T14:06:00.352" v="496"/>
          <ac:picMkLst>
            <pc:docMk/>
            <pc:sldMk cId="1058476904" sldId="1898"/>
            <ac:picMk id="60" creationId="{6C3A4B8A-3865-F4CA-FC49-949D45F8B0A8}"/>
          </ac:picMkLst>
        </pc:picChg>
        <pc:picChg chg="mod">
          <ac:chgData name="Juliana Beegan" userId="4c05f302-eb34-4b48-a27e-a525affba11d" providerId="ADAL" clId="{C64F27B7-0214-51B6-AEBC-46A80069714E}" dt="2025-11-12T14:18:31.784" v="556"/>
          <ac:picMkLst>
            <pc:docMk/>
            <pc:sldMk cId="1058476904" sldId="1898"/>
            <ac:picMk id="65" creationId="{6F0B6B97-75D4-25EE-8BDC-8E25FE40FDC1}"/>
          </ac:picMkLst>
        </pc:picChg>
        <pc:picChg chg="mod">
          <ac:chgData name="Juliana Beegan" userId="4c05f302-eb34-4b48-a27e-a525affba11d" providerId="ADAL" clId="{C64F27B7-0214-51B6-AEBC-46A80069714E}" dt="2025-11-12T14:18:35.123" v="558"/>
          <ac:picMkLst>
            <pc:docMk/>
            <pc:sldMk cId="1058476904" sldId="1898"/>
            <ac:picMk id="68" creationId="{980FEB37-D54D-BA98-A681-3A99E01CCAC4}"/>
          </ac:picMkLst>
        </pc:picChg>
        <pc:picChg chg="mod">
          <ac:chgData name="Juliana Beegan" userId="4c05f302-eb34-4b48-a27e-a525affba11d" providerId="ADAL" clId="{C64F27B7-0214-51B6-AEBC-46A80069714E}" dt="2025-11-12T14:18:42.131" v="561"/>
          <ac:picMkLst>
            <pc:docMk/>
            <pc:sldMk cId="1058476904" sldId="1898"/>
            <ac:picMk id="71" creationId="{CF52A226-369A-3166-2D22-5BC46F8A1630}"/>
          </ac:picMkLst>
        </pc:picChg>
      </pc:sldChg>
      <pc:sldChg chg="addSp delSp modSp add mod ord setBg delAnim modAnim modNotesTx">
        <pc:chgData name="Juliana Beegan" userId="4c05f302-eb34-4b48-a27e-a525affba11d" providerId="ADAL" clId="{C64F27B7-0214-51B6-AEBC-46A80069714E}" dt="2025-12-09T16:57:53.141" v="3793" actId="20577"/>
        <pc:sldMkLst>
          <pc:docMk/>
          <pc:sldMk cId="2193197334" sldId="1899"/>
        </pc:sldMkLst>
        <pc:picChg chg="add mod modCrop">
          <ac:chgData name="Juliana Beegan" userId="4c05f302-eb34-4b48-a27e-a525affba11d" providerId="ADAL" clId="{C64F27B7-0214-51B6-AEBC-46A80069714E}" dt="2025-11-13T08:46:45.923" v="2627" actId="1076"/>
          <ac:picMkLst>
            <pc:docMk/>
            <pc:sldMk cId="2193197334" sldId="1899"/>
            <ac:picMk id="4" creationId="{1A4A2CD3-AAE5-1134-215A-5ED04C8ED7DF}"/>
          </ac:picMkLst>
        </pc:picChg>
        <pc:picChg chg="add mod modCrop">
          <ac:chgData name="Juliana Beegan" userId="4c05f302-eb34-4b48-a27e-a525affba11d" providerId="ADAL" clId="{C64F27B7-0214-51B6-AEBC-46A80069714E}" dt="2025-11-12T15:29:34.450" v="753" actId="14100"/>
          <ac:picMkLst>
            <pc:docMk/>
            <pc:sldMk cId="2193197334" sldId="1899"/>
            <ac:picMk id="11" creationId="{BF8C9188-1E6C-7DA5-1423-F5FAB9E23FB5}"/>
          </ac:picMkLst>
        </pc:picChg>
        <pc:picChg chg="add mod modCrop">
          <ac:chgData name="Juliana Beegan" userId="4c05f302-eb34-4b48-a27e-a525affba11d" providerId="ADAL" clId="{C64F27B7-0214-51B6-AEBC-46A80069714E}" dt="2025-11-12T15:29:55.564" v="759" actId="1035"/>
          <ac:picMkLst>
            <pc:docMk/>
            <pc:sldMk cId="2193197334" sldId="1899"/>
            <ac:picMk id="13" creationId="{2AE94762-BBF0-D704-22AD-67A632C6FE2B}"/>
          </ac:picMkLst>
        </pc:picChg>
        <pc:picChg chg="add mod modCrop">
          <ac:chgData name="Juliana Beegan" userId="4c05f302-eb34-4b48-a27e-a525affba11d" providerId="ADAL" clId="{C64F27B7-0214-51B6-AEBC-46A80069714E}" dt="2025-11-12T15:30:07.853" v="762" actId="1076"/>
          <ac:picMkLst>
            <pc:docMk/>
            <pc:sldMk cId="2193197334" sldId="1899"/>
            <ac:picMk id="15" creationId="{2755BEEE-7793-9C71-567B-1D6E8F2359B0}"/>
          </ac:picMkLst>
        </pc:picChg>
      </pc:sldChg>
      <pc:sldChg chg="addSp modSp add mod ord modTransition modNotesTx">
        <pc:chgData name="Juliana Beegan" userId="4c05f302-eb34-4b48-a27e-a525affba11d" providerId="ADAL" clId="{C64F27B7-0214-51B6-AEBC-46A80069714E}" dt="2025-12-09T16:58:51.161" v="3796" actId="20577"/>
        <pc:sldMkLst>
          <pc:docMk/>
          <pc:sldMk cId="3078088914" sldId="1905"/>
        </pc:sldMkLst>
        <pc:spChg chg="mod">
          <ac:chgData name="Juliana Beegan" userId="4c05f302-eb34-4b48-a27e-a525affba11d" providerId="ADAL" clId="{C64F27B7-0214-51B6-AEBC-46A80069714E}" dt="2025-11-12T16:46:58.102" v="1591" actId="1076"/>
          <ac:spMkLst>
            <pc:docMk/>
            <pc:sldMk cId="3078088914" sldId="1905"/>
            <ac:spMk id="50" creationId="{54065EAF-07E0-C510-DF84-23FE23E99259}"/>
          </ac:spMkLst>
        </pc:spChg>
        <pc:picChg chg="add mod">
          <ac:chgData name="Juliana Beegan" userId="4c05f302-eb34-4b48-a27e-a525affba11d" providerId="ADAL" clId="{C64F27B7-0214-51B6-AEBC-46A80069714E}" dt="2025-11-12T16:46:55.575" v="1589" actId="1038"/>
          <ac:picMkLst>
            <pc:docMk/>
            <pc:sldMk cId="3078088914" sldId="1905"/>
            <ac:picMk id="2" creationId="{8A0D241A-FF34-8A07-4E4E-AB1B04B80DF4}"/>
          </ac:picMkLst>
        </pc:picChg>
        <pc:picChg chg="add mod modCrop">
          <ac:chgData name="Juliana Beegan" userId="4c05f302-eb34-4b48-a27e-a525affba11d" providerId="ADAL" clId="{C64F27B7-0214-51B6-AEBC-46A80069714E}" dt="2025-11-12T16:47:47.916" v="1608" actId="732"/>
          <ac:picMkLst>
            <pc:docMk/>
            <pc:sldMk cId="3078088914" sldId="1905"/>
            <ac:picMk id="3" creationId="{D7BC6824-D5EF-8F4B-6E6D-4EA7CC761848}"/>
          </ac:picMkLst>
        </pc:picChg>
        <pc:picChg chg="mod">
          <ac:chgData name="Juliana Beegan" userId="4c05f302-eb34-4b48-a27e-a525affba11d" providerId="ADAL" clId="{C64F27B7-0214-51B6-AEBC-46A80069714E}" dt="2025-11-12T16:44:02.371" v="1536" actId="1036"/>
          <ac:picMkLst>
            <pc:docMk/>
            <pc:sldMk cId="3078088914" sldId="1905"/>
            <ac:picMk id="8" creationId="{69291B45-C36E-D0BC-E8C2-14DB633C86B3}"/>
          </ac:picMkLst>
        </pc:picChg>
        <pc:picChg chg="mod">
          <ac:chgData name="Juliana Beegan" userId="4c05f302-eb34-4b48-a27e-a525affba11d" providerId="ADAL" clId="{C64F27B7-0214-51B6-AEBC-46A80069714E}" dt="2025-11-12T16:43:24.367" v="1529" actId="14100"/>
          <ac:picMkLst>
            <pc:docMk/>
            <pc:sldMk cId="3078088914" sldId="1905"/>
            <ac:picMk id="57" creationId="{918860AA-AB21-90C3-EE87-9A78C8A67789}"/>
          </ac:picMkLst>
        </pc:picChg>
      </pc:sldChg>
      <pc:sldChg chg="modSp add mod ord modTransition modNotesTx">
        <pc:chgData name="Juliana Beegan" userId="4c05f302-eb34-4b48-a27e-a525affba11d" providerId="ADAL" clId="{C64F27B7-0214-51B6-AEBC-46A80069714E}" dt="2025-12-09T16:59:42.637" v="3798" actId="20577"/>
        <pc:sldMkLst>
          <pc:docMk/>
          <pc:sldMk cId="582818391" sldId="1906"/>
        </pc:sldMkLst>
        <pc:spChg chg="mod">
          <ac:chgData name="Juliana Beegan" userId="4c05f302-eb34-4b48-a27e-a525affba11d" providerId="ADAL" clId="{C64F27B7-0214-51B6-AEBC-46A80069714E}" dt="2025-11-12T16:48:40.852" v="1654" actId="1036"/>
          <ac:spMkLst>
            <pc:docMk/>
            <pc:sldMk cId="582818391" sldId="1906"/>
            <ac:spMk id="50" creationId="{E9A77196-DC2D-A0EE-CCB0-8C432FB876F8}"/>
          </ac:spMkLst>
        </pc:spChg>
        <pc:picChg chg="mod">
          <ac:chgData name="Juliana Beegan" userId="4c05f302-eb34-4b48-a27e-a525affba11d" providerId="ADAL" clId="{C64F27B7-0214-51B6-AEBC-46A80069714E}" dt="2025-11-12T16:48:40.852" v="1654" actId="1036"/>
          <ac:picMkLst>
            <pc:docMk/>
            <pc:sldMk cId="582818391" sldId="1906"/>
            <ac:picMk id="2" creationId="{775CC596-E2A0-DECC-6DEF-27540D0D9261}"/>
          </ac:picMkLst>
        </pc:picChg>
        <pc:picChg chg="mod">
          <ac:chgData name="Juliana Beegan" userId="4c05f302-eb34-4b48-a27e-a525affba11d" providerId="ADAL" clId="{C64F27B7-0214-51B6-AEBC-46A80069714E}" dt="2025-11-12T16:48:40.852" v="1654" actId="1036"/>
          <ac:picMkLst>
            <pc:docMk/>
            <pc:sldMk cId="582818391" sldId="1906"/>
            <ac:picMk id="3" creationId="{A12214AC-004E-7442-1C64-AB4F7E70E39C}"/>
          </ac:picMkLst>
        </pc:picChg>
        <pc:picChg chg="mod">
          <ac:chgData name="Juliana Beegan" userId="4c05f302-eb34-4b48-a27e-a525affba11d" providerId="ADAL" clId="{C64F27B7-0214-51B6-AEBC-46A80069714E}" dt="2025-11-12T16:48:40.852" v="1654" actId="1036"/>
          <ac:picMkLst>
            <pc:docMk/>
            <pc:sldMk cId="582818391" sldId="1906"/>
            <ac:picMk id="8" creationId="{27174175-6479-98F9-8F58-BB593A294D27}"/>
          </ac:picMkLst>
        </pc:picChg>
        <pc:picChg chg="mod">
          <ac:chgData name="Juliana Beegan" userId="4c05f302-eb34-4b48-a27e-a525affba11d" providerId="ADAL" clId="{C64F27B7-0214-51B6-AEBC-46A80069714E}" dt="2025-11-12T16:48:40.852" v="1654" actId="1036"/>
          <ac:picMkLst>
            <pc:docMk/>
            <pc:sldMk cId="582818391" sldId="1906"/>
            <ac:picMk id="57" creationId="{35CC1069-93B0-632D-01E2-A8B8644B7944}"/>
          </ac:picMkLst>
        </pc:picChg>
      </pc:sldChg>
      <pc:sldChg chg="addSp modSp add mod ord modAnim modNotesTx">
        <pc:chgData name="Juliana Beegan" userId="4c05f302-eb34-4b48-a27e-a525affba11d" providerId="ADAL" clId="{C64F27B7-0214-51B6-AEBC-46A80069714E}" dt="2025-12-09T17:00:01.564" v="3799" actId="20577"/>
        <pc:sldMkLst>
          <pc:docMk/>
          <pc:sldMk cId="2362699881" sldId="1907"/>
        </pc:sldMkLst>
        <pc:spChg chg="mod">
          <ac:chgData name="Juliana Beegan" userId="4c05f302-eb34-4b48-a27e-a525affba11d" providerId="ADAL" clId="{C64F27B7-0214-51B6-AEBC-46A80069714E}" dt="2025-11-17T08:51:02.108" v="3683"/>
          <ac:spMkLst>
            <pc:docMk/>
            <pc:sldMk cId="2362699881" sldId="1907"/>
            <ac:spMk id="7" creationId="{E00336F4-5923-271B-0B5F-133CD22E0A18}"/>
          </ac:spMkLst>
        </pc:spChg>
        <pc:spChg chg="mod">
          <ac:chgData name="Juliana Beegan" userId="4c05f302-eb34-4b48-a27e-a525affba11d" providerId="ADAL" clId="{C64F27B7-0214-51B6-AEBC-46A80069714E}" dt="2025-11-17T08:51:02.108" v="3683"/>
          <ac:spMkLst>
            <pc:docMk/>
            <pc:sldMk cId="2362699881" sldId="1907"/>
            <ac:spMk id="8" creationId="{BB16FC8E-DD7A-5A0E-79A2-B48B1B0D69BE}"/>
          </ac:spMkLst>
        </pc:spChg>
        <pc:spChg chg="mod">
          <ac:chgData name="Juliana Beegan" userId="4c05f302-eb34-4b48-a27e-a525affba11d" providerId="ADAL" clId="{C64F27B7-0214-51B6-AEBC-46A80069714E}" dt="2025-11-17T08:51:02.108" v="3683"/>
          <ac:spMkLst>
            <pc:docMk/>
            <pc:sldMk cId="2362699881" sldId="1907"/>
            <ac:spMk id="13" creationId="{6961DEB1-7FF4-776F-3B7A-64F02AAB09D2}"/>
          </ac:spMkLst>
        </pc:spChg>
        <pc:spChg chg="mod">
          <ac:chgData name="Juliana Beegan" userId="4c05f302-eb34-4b48-a27e-a525affba11d" providerId="ADAL" clId="{C64F27B7-0214-51B6-AEBC-46A80069714E}" dt="2025-11-17T08:51:02.108" v="3683"/>
          <ac:spMkLst>
            <pc:docMk/>
            <pc:sldMk cId="2362699881" sldId="1907"/>
            <ac:spMk id="15" creationId="{F4632A25-EDF0-2160-0F2E-3E8F6841FFD7}"/>
          </ac:spMkLst>
        </pc:spChg>
        <pc:spChg chg="mod">
          <ac:chgData name="Juliana Beegan" userId="4c05f302-eb34-4b48-a27e-a525affba11d" providerId="ADAL" clId="{C64F27B7-0214-51B6-AEBC-46A80069714E}" dt="2025-11-17T08:51:02.108" v="3683"/>
          <ac:spMkLst>
            <pc:docMk/>
            <pc:sldMk cId="2362699881" sldId="1907"/>
            <ac:spMk id="17" creationId="{CF494822-9399-B0D2-DC5A-EED7DBE0FC4C}"/>
          </ac:spMkLst>
        </pc:spChg>
        <pc:spChg chg="mod">
          <ac:chgData name="Juliana Beegan" userId="4c05f302-eb34-4b48-a27e-a525affba11d" providerId="ADAL" clId="{C64F27B7-0214-51B6-AEBC-46A80069714E}" dt="2025-11-17T08:51:02.108" v="3683"/>
          <ac:spMkLst>
            <pc:docMk/>
            <pc:sldMk cId="2362699881" sldId="1907"/>
            <ac:spMk id="19" creationId="{4E885D7E-3AB7-6814-AB77-F3EC05A91AEB}"/>
          </ac:spMkLst>
        </pc:spChg>
        <pc:spChg chg="mod">
          <ac:chgData name="Juliana Beegan" userId="4c05f302-eb34-4b48-a27e-a525affba11d" providerId="ADAL" clId="{C64F27B7-0214-51B6-AEBC-46A80069714E}" dt="2025-11-17T08:50:58.474" v="3682" actId="1035"/>
          <ac:spMkLst>
            <pc:docMk/>
            <pc:sldMk cId="2362699881" sldId="1907"/>
            <ac:spMk id="50" creationId="{639DA16F-E1CE-A7C3-334B-79817946B007}"/>
          </ac:spMkLst>
        </pc:spChg>
        <pc:grpChg chg="mod">
          <ac:chgData name="Juliana Beegan" userId="4c05f302-eb34-4b48-a27e-a525affba11d" providerId="ADAL" clId="{C64F27B7-0214-51B6-AEBC-46A80069714E}" dt="2025-11-17T08:51:07.598" v="3685" actId="1036"/>
          <ac:grpSpMkLst>
            <pc:docMk/>
            <pc:sldMk cId="2362699881" sldId="1907"/>
            <ac:grpSpMk id="6" creationId="{4BC57F1D-AFFD-1AF1-589A-48FD4ACA5742}"/>
          </ac:grpSpMkLst>
        </pc:grpChg>
        <pc:picChg chg="mod">
          <ac:chgData name="Juliana Beegan" userId="4c05f302-eb34-4b48-a27e-a525affba11d" providerId="ADAL" clId="{C64F27B7-0214-51B6-AEBC-46A80069714E}" dt="2025-11-17T08:50:58.474" v="3682" actId="1035"/>
          <ac:picMkLst>
            <pc:docMk/>
            <pc:sldMk cId="2362699881" sldId="1907"/>
            <ac:picMk id="2" creationId="{F78761E3-C04A-123E-8694-0B3BA1B8398D}"/>
          </ac:picMkLst>
        </pc:picChg>
        <pc:picChg chg="mod">
          <ac:chgData name="Juliana Beegan" userId="4c05f302-eb34-4b48-a27e-a525affba11d" providerId="ADAL" clId="{C64F27B7-0214-51B6-AEBC-46A80069714E}" dt="2025-11-17T08:50:58.474" v="3682" actId="1035"/>
          <ac:picMkLst>
            <pc:docMk/>
            <pc:sldMk cId="2362699881" sldId="1907"/>
            <ac:picMk id="3" creationId="{40B786B4-B300-E5B5-49A1-9CD60A581991}"/>
          </ac:picMkLst>
        </pc:picChg>
        <pc:picChg chg="mod">
          <ac:chgData name="Juliana Beegan" userId="4c05f302-eb34-4b48-a27e-a525affba11d" providerId="ADAL" clId="{C64F27B7-0214-51B6-AEBC-46A80069714E}" dt="2025-11-17T08:50:58.474" v="3682" actId="1035"/>
          <ac:picMkLst>
            <pc:docMk/>
            <pc:sldMk cId="2362699881" sldId="1907"/>
            <ac:picMk id="4" creationId="{0BB0473A-03D9-79BF-641D-0D17EF6C6A90}"/>
          </ac:picMkLst>
        </pc:picChg>
        <pc:picChg chg="mod">
          <ac:chgData name="Juliana Beegan" userId="4c05f302-eb34-4b48-a27e-a525affba11d" providerId="ADAL" clId="{C64F27B7-0214-51B6-AEBC-46A80069714E}" dt="2025-11-17T08:50:58.474" v="3682" actId="1035"/>
          <ac:picMkLst>
            <pc:docMk/>
            <pc:sldMk cId="2362699881" sldId="1907"/>
            <ac:picMk id="5" creationId="{3FCBC254-2FE6-2C6B-4629-351D9D966240}"/>
          </ac:picMkLst>
        </pc:picChg>
        <pc:picChg chg="mod">
          <ac:chgData name="Juliana Beegan" userId="4c05f302-eb34-4b48-a27e-a525affba11d" providerId="ADAL" clId="{C64F27B7-0214-51B6-AEBC-46A80069714E}" dt="2025-11-17T08:51:02.108" v="3683"/>
          <ac:picMkLst>
            <pc:docMk/>
            <pc:sldMk cId="2362699881" sldId="1907"/>
            <ac:picMk id="14" creationId="{CF48DED3-362F-745D-861F-7E7EB0C8A8E2}"/>
          </ac:picMkLst>
        </pc:picChg>
        <pc:picChg chg="mod">
          <ac:chgData name="Juliana Beegan" userId="4c05f302-eb34-4b48-a27e-a525affba11d" providerId="ADAL" clId="{C64F27B7-0214-51B6-AEBC-46A80069714E}" dt="2025-11-17T08:51:02.108" v="3683"/>
          <ac:picMkLst>
            <pc:docMk/>
            <pc:sldMk cId="2362699881" sldId="1907"/>
            <ac:picMk id="16" creationId="{B8B8DEDA-1C05-07E0-DF3B-CC8049E234E6}"/>
          </ac:picMkLst>
        </pc:picChg>
        <pc:picChg chg="mod">
          <ac:chgData name="Juliana Beegan" userId="4c05f302-eb34-4b48-a27e-a525affba11d" providerId="ADAL" clId="{C64F27B7-0214-51B6-AEBC-46A80069714E}" dt="2025-11-17T08:51:02.108" v="3683"/>
          <ac:picMkLst>
            <pc:docMk/>
            <pc:sldMk cId="2362699881" sldId="1907"/>
            <ac:picMk id="18" creationId="{71348548-C8B8-853B-FBA8-344A26B67032}"/>
          </ac:picMkLst>
        </pc:picChg>
        <pc:picChg chg="mod">
          <ac:chgData name="Juliana Beegan" userId="4c05f302-eb34-4b48-a27e-a525affba11d" providerId="ADAL" clId="{C64F27B7-0214-51B6-AEBC-46A80069714E}" dt="2025-11-17T08:51:02.108" v="3683"/>
          <ac:picMkLst>
            <pc:docMk/>
            <pc:sldMk cId="2362699881" sldId="1907"/>
            <ac:picMk id="20" creationId="{9770F7EE-2E90-D86C-158C-F842643BE548}"/>
          </ac:picMkLst>
        </pc:picChg>
      </pc:sldChg>
      <pc:sldChg chg="modSp add mod ord modTransition modNotesTx">
        <pc:chgData name="Juliana Beegan" userId="4c05f302-eb34-4b48-a27e-a525affba11d" providerId="ADAL" clId="{C64F27B7-0214-51B6-AEBC-46A80069714E}" dt="2025-12-09T17:00:15.915" v="3800" actId="20577"/>
        <pc:sldMkLst>
          <pc:docMk/>
          <pc:sldMk cId="1698183461" sldId="1908"/>
        </pc:sldMkLst>
        <pc:spChg chg="mod">
          <ac:chgData name="Juliana Beegan" userId="4c05f302-eb34-4b48-a27e-a525affba11d" providerId="ADAL" clId="{C64F27B7-0214-51B6-AEBC-46A80069714E}" dt="2025-11-12T16:50:10.242" v="1809" actId="1076"/>
          <ac:spMkLst>
            <pc:docMk/>
            <pc:sldMk cId="1698183461" sldId="1908"/>
            <ac:spMk id="50" creationId="{565D4F8B-6AA4-7877-9CEA-892FC1A0EE1A}"/>
          </ac:spMkLst>
        </pc:spChg>
        <pc:picChg chg="mod">
          <ac:chgData name="Juliana Beegan" userId="4c05f302-eb34-4b48-a27e-a525affba11d" providerId="ADAL" clId="{C64F27B7-0214-51B6-AEBC-46A80069714E}" dt="2025-11-12T16:50:10.242" v="1809" actId="1076"/>
          <ac:picMkLst>
            <pc:docMk/>
            <pc:sldMk cId="1698183461" sldId="1908"/>
            <ac:picMk id="2" creationId="{AFD3EF42-1EB7-F1B2-CBFB-EF5D516C285A}"/>
          </ac:picMkLst>
        </pc:picChg>
        <pc:picChg chg="mod">
          <ac:chgData name="Juliana Beegan" userId="4c05f302-eb34-4b48-a27e-a525affba11d" providerId="ADAL" clId="{C64F27B7-0214-51B6-AEBC-46A80069714E}" dt="2025-11-12T16:50:10.242" v="1809" actId="1076"/>
          <ac:picMkLst>
            <pc:docMk/>
            <pc:sldMk cId="1698183461" sldId="1908"/>
            <ac:picMk id="3" creationId="{DE29E89D-71B1-6509-5364-81CE96205023}"/>
          </ac:picMkLst>
        </pc:picChg>
        <pc:picChg chg="mod">
          <ac:chgData name="Juliana Beegan" userId="4c05f302-eb34-4b48-a27e-a525affba11d" providerId="ADAL" clId="{C64F27B7-0214-51B6-AEBC-46A80069714E}" dt="2025-11-12T16:50:10.242" v="1809" actId="1076"/>
          <ac:picMkLst>
            <pc:docMk/>
            <pc:sldMk cId="1698183461" sldId="1908"/>
            <ac:picMk id="8" creationId="{986FBB74-D8D7-A4D0-9152-225FAFEFB4A5}"/>
          </ac:picMkLst>
        </pc:picChg>
        <pc:picChg chg="mod">
          <ac:chgData name="Juliana Beegan" userId="4c05f302-eb34-4b48-a27e-a525affba11d" providerId="ADAL" clId="{C64F27B7-0214-51B6-AEBC-46A80069714E}" dt="2025-11-12T16:50:10.242" v="1809" actId="1076"/>
          <ac:picMkLst>
            <pc:docMk/>
            <pc:sldMk cId="1698183461" sldId="1908"/>
            <ac:picMk id="57" creationId="{B5DBB20A-3509-2799-62DA-D638C7189456}"/>
          </ac:picMkLst>
        </pc:picChg>
      </pc:sldChg>
      <pc:sldChg chg="addSp delSp modSp add mod ord delAnim modAnim modNotesTx">
        <pc:chgData name="Juliana Beegan" userId="4c05f302-eb34-4b48-a27e-a525affba11d" providerId="ADAL" clId="{C64F27B7-0214-51B6-AEBC-46A80069714E}" dt="2025-12-09T16:59:27.004" v="3797" actId="20577"/>
        <pc:sldMkLst>
          <pc:docMk/>
          <pc:sldMk cId="972950001" sldId="1910"/>
        </pc:sldMkLst>
        <pc:spChg chg="mod">
          <ac:chgData name="Juliana Beegan" userId="4c05f302-eb34-4b48-a27e-a525affba11d" providerId="ADAL" clId="{C64F27B7-0214-51B6-AEBC-46A80069714E}" dt="2025-11-17T08:50:34.614" v="3672"/>
          <ac:spMkLst>
            <pc:docMk/>
            <pc:sldMk cId="972950001" sldId="1910"/>
            <ac:spMk id="22" creationId="{B799E2BB-3A28-1262-601E-D49690817615}"/>
          </ac:spMkLst>
        </pc:spChg>
        <pc:spChg chg="mod">
          <ac:chgData name="Juliana Beegan" userId="4c05f302-eb34-4b48-a27e-a525affba11d" providerId="ADAL" clId="{C64F27B7-0214-51B6-AEBC-46A80069714E}" dt="2025-11-17T08:50:34.614" v="3672"/>
          <ac:spMkLst>
            <pc:docMk/>
            <pc:sldMk cId="972950001" sldId="1910"/>
            <ac:spMk id="23" creationId="{292755BC-1376-00D9-0E18-F44B2158173F}"/>
          </ac:spMkLst>
        </pc:spChg>
        <pc:spChg chg="mod">
          <ac:chgData name="Juliana Beegan" userId="4c05f302-eb34-4b48-a27e-a525affba11d" providerId="ADAL" clId="{C64F27B7-0214-51B6-AEBC-46A80069714E}" dt="2025-11-17T08:50:34.614" v="3672"/>
          <ac:spMkLst>
            <pc:docMk/>
            <pc:sldMk cId="972950001" sldId="1910"/>
            <ac:spMk id="28" creationId="{B4096545-2D83-771B-4648-CA0231213F56}"/>
          </ac:spMkLst>
        </pc:spChg>
        <pc:spChg chg="mod">
          <ac:chgData name="Juliana Beegan" userId="4c05f302-eb34-4b48-a27e-a525affba11d" providerId="ADAL" clId="{C64F27B7-0214-51B6-AEBC-46A80069714E}" dt="2025-11-17T08:50:34.614" v="3672"/>
          <ac:spMkLst>
            <pc:docMk/>
            <pc:sldMk cId="972950001" sldId="1910"/>
            <ac:spMk id="30" creationId="{FAC9976E-AE73-A613-9EB1-8EA72FB51D6C}"/>
          </ac:spMkLst>
        </pc:spChg>
        <pc:spChg chg="mod">
          <ac:chgData name="Juliana Beegan" userId="4c05f302-eb34-4b48-a27e-a525affba11d" providerId="ADAL" clId="{C64F27B7-0214-51B6-AEBC-46A80069714E}" dt="2025-11-17T08:50:34.614" v="3672"/>
          <ac:spMkLst>
            <pc:docMk/>
            <pc:sldMk cId="972950001" sldId="1910"/>
            <ac:spMk id="32" creationId="{47C311DC-1091-0488-0CE8-0B3CC8D31242}"/>
          </ac:spMkLst>
        </pc:spChg>
        <pc:spChg chg="mod">
          <ac:chgData name="Juliana Beegan" userId="4c05f302-eb34-4b48-a27e-a525affba11d" providerId="ADAL" clId="{C64F27B7-0214-51B6-AEBC-46A80069714E}" dt="2025-11-17T08:50:34.614" v="3672"/>
          <ac:spMkLst>
            <pc:docMk/>
            <pc:sldMk cId="972950001" sldId="1910"/>
            <ac:spMk id="34" creationId="{81A3A4BE-7B4D-B304-A90E-EA82C10EEEB0}"/>
          </ac:spMkLst>
        </pc:spChg>
        <pc:spChg chg="mod">
          <ac:chgData name="Juliana Beegan" userId="4c05f302-eb34-4b48-a27e-a525affba11d" providerId="ADAL" clId="{C64F27B7-0214-51B6-AEBC-46A80069714E}" dt="2025-11-17T08:47:48.085" v="3650" actId="1035"/>
          <ac:spMkLst>
            <pc:docMk/>
            <pc:sldMk cId="972950001" sldId="1910"/>
            <ac:spMk id="50" creationId="{48F091F3-D02E-07CA-0125-3213C2B84789}"/>
          </ac:spMkLst>
        </pc:spChg>
        <pc:grpChg chg="mod">
          <ac:chgData name="Juliana Beegan" userId="4c05f302-eb34-4b48-a27e-a525affba11d" providerId="ADAL" clId="{C64F27B7-0214-51B6-AEBC-46A80069714E}" dt="2025-11-17T08:50:40.280" v="3677" actId="1035"/>
          <ac:grpSpMkLst>
            <pc:docMk/>
            <pc:sldMk cId="972950001" sldId="1910"/>
            <ac:grpSpMk id="21" creationId="{CA6D4016-BFBD-4F7B-32F0-539A511C89EA}"/>
          </ac:grpSpMkLst>
        </pc:grpChg>
        <pc:picChg chg="mod">
          <ac:chgData name="Juliana Beegan" userId="4c05f302-eb34-4b48-a27e-a525affba11d" providerId="ADAL" clId="{C64F27B7-0214-51B6-AEBC-46A80069714E}" dt="2025-11-17T08:47:48.085" v="3650" actId="1035"/>
          <ac:picMkLst>
            <pc:docMk/>
            <pc:sldMk cId="972950001" sldId="1910"/>
            <ac:picMk id="2" creationId="{0C88FE94-87CF-A6A7-8BD0-3AA43A675BF6}"/>
          </ac:picMkLst>
        </pc:picChg>
        <pc:picChg chg="mod">
          <ac:chgData name="Juliana Beegan" userId="4c05f302-eb34-4b48-a27e-a525affba11d" providerId="ADAL" clId="{C64F27B7-0214-51B6-AEBC-46A80069714E}" dt="2025-11-17T08:47:48.085" v="3650" actId="1035"/>
          <ac:picMkLst>
            <pc:docMk/>
            <pc:sldMk cId="972950001" sldId="1910"/>
            <ac:picMk id="3" creationId="{1C2F8142-EB17-27A4-6A14-8AF20F041396}"/>
          </ac:picMkLst>
        </pc:picChg>
        <pc:picChg chg="mod">
          <ac:chgData name="Juliana Beegan" userId="4c05f302-eb34-4b48-a27e-a525affba11d" providerId="ADAL" clId="{C64F27B7-0214-51B6-AEBC-46A80069714E}" dt="2025-11-17T08:47:48.085" v="3650" actId="1035"/>
          <ac:picMkLst>
            <pc:docMk/>
            <pc:sldMk cId="972950001" sldId="1910"/>
            <ac:picMk id="4" creationId="{8C9272FF-DECF-7400-9B91-6B806DDD6BEB}"/>
          </ac:picMkLst>
        </pc:picChg>
        <pc:picChg chg="mod">
          <ac:chgData name="Juliana Beegan" userId="4c05f302-eb34-4b48-a27e-a525affba11d" providerId="ADAL" clId="{C64F27B7-0214-51B6-AEBC-46A80069714E}" dt="2025-11-17T08:47:48.085" v="3650" actId="1035"/>
          <ac:picMkLst>
            <pc:docMk/>
            <pc:sldMk cId="972950001" sldId="1910"/>
            <ac:picMk id="5" creationId="{7415AF1F-A4EA-C381-16C4-BE29BB053184}"/>
          </ac:picMkLst>
        </pc:picChg>
        <pc:picChg chg="mod">
          <ac:chgData name="Juliana Beegan" userId="4c05f302-eb34-4b48-a27e-a525affba11d" providerId="ADAL" clId="{C64F27B7-0214-51B6-AEBC-46A80069714E}" dt="2025-11-17T08:50:34.614" v="3672"/>
          <ac:picMkLst>
            <pc:docMk/>
            <pc:sldMk cId="972950001" sldId="1910"/>
            <ac:picMk id="29" creationId="{F5DAF4EA-5227-B916-013B-04F4313FA5C5}"/>
          </ac:picMkLst>
        </pc:picChg>
        <pc:picChg chg="mod">
          <ac:chgData name="Juliana Beegan" userId="4c05f302-eb34-4b48-a27e-a525affba11d" providerId="ADAL" clId="{C64F27B7-0214-51B6-AEBC-46A80069714E}" dt="2025-11-17T08:50:34.614" v="3672"/>
          <ac:picMkLst>
            <pc:docMk/>
            <pc:sldMk cId="972950001" sldId="1910"/>
            <ac:picMk id="31" creationId="{1F97DC14-98B5-5412-2056-153D1A704CAD}"/>
          </ac:picMkLst>
        </pc:picChg>
        <pc:picChg chg="mod">
          <ac:chgData name="Juliana Beegan" userId="4c05f302-eb34-4b48-a27e-a525affba11d" providerId="ADAL" clId="{C64F27B7-0214-51B6-AEBC-46A80069714E}" dt="2025-11-17T08:50:34.614" v="3672"/>
          <ac:picMkLst>
            <pc:docMk/>
            <pc:sldMk cId="972950001" sldId="1910"/>
            <ac:picMk id="33" creationId="{24329B2A-0B34-CBAC-E6CE-1A661F6353FB}"/>
          </ac:picMkLst>
        </pc:picChg>
        <pc:picChg chg="mod">
          <ac:chgData name="Juliana Beegan" userId="4c05f302-eb34-4b48-a27e-a525affba11d" providerId="ADAL" clId="{C64F27B7-0214-51B6-AEBC-46A80069714E}" dt="2025-11-17T08:50:34.614" v="3672"/>
          <ac:picMkLst>
            <pc:docMk/>
            <pc:sldMk cId="972950001" sldId="1910"/>
            <ac:picMk id="35" creationId="{F893BD06-018F-EC0A-DD2F-10EFCA196E6A}"/>
          </ac:picMkLst>
        </pc:picChg>
      </pc:sldChg>
      <pc:sldChg chg="addSp modSp add mod modAnim modNotesTx">
        <pc:chgData name="Juliana Beegan" userId="4c05f302-eb34-4b48-a27e-a525affba11d" providerId="ADAL" clId="{C64F27B7-0214-51B6-AEBC-46A80069714E}" dt="2025-12-09T17:00:37.269" v="3801" actId="20577"/>
        <pc:sldMkLst>
          <pc:docMk/>
          <pc:sldMk cId="2523357284" sldId="1912"/>
        </pc:sldMkLst>
        <pc:spChg chg="mod">
          <ac:chgData name="Juliana Beegan" userId="4c05f302-eb34-4b48-a27e-a525affba11d" providerId="ADAL" clId="{C64F27B7-0214-51B6-AEBC-46A80069714E}" dt="2025-11-17T08:51:24.662" v="3692"/>
          <ac:spMkLst>
            <pc:docMk/>
            <pc:sldMk cId="2523357284" sldId="1912"/>
            <ac:spMk id="7" creationId="{D75F886C-2BC6-D27C-1645-06F1822D29ED}"/>
          </ac:spMkLst>
        </pc:spChg>
        <pc:spChg chg="mod">
          <ac:chgData name="Juliana Beegan" userId="4c05f302-eb34-4b48-a27e-a525affba11d" providerId="ADAL" clId="{C64F27B7-0214-51B6-AEBC-46A80069714E}" dt="2025-11-17T08:51:24.662" v="3692"/>
          <ac:spMkLst>
            <pc:docMk/>
            <pc:sldMk cId="2523357284" sldId="1912"/>
            <ac:spMk id="8" creationId="{72E4B2A5-00BE-135A-35A7-4A62FEDA8BE5}"/>
          </ac:spMkLst>
        </pc:spChg>
        <pc:spChg chg="mod">
          <ac:chgData name="Juliana Beegan" userId="4c05f302-eb34-4b48-a27e-a525affba11d" providerId="ADAL" clId="{C64F27B7-0214-51B6-AEBC-46A80069714E}" dt="2025-11-17T08:51:24.662" v="3692"/>
          <ac:spMkLst>
            <pc:docMk/>
            <pc:sldMk cId="2523357284" sldId="1912"/>
            <ac:spMk id="13" creationId="{B87294E5-C10F-D26F-10A0-0988CD849FFD}"/>
          </ac:spMkLst>
        </pc:spChg>
        <pc:spChg chg="mod">
          <ac:chgData name="Juliana Beegan" userId="4c05f302-eb34-4b48-a27e-a525affba11d" providerId="ADAL" clId="{C64F27B7-0214-51B6-AEBC-46A80069714E}" dt="2025-11-17T08:51:24.662" v="3692"/>
          <ac:spMkLst>
            <pc:docMk/>
            <pc:sldMk cId="2523357284" sldId="1912"/>
            <ac:spMk id="15" creationId="{2B6113E4-1AB5-DB74-3377-12FD2640EAD7}"/>
          </ac:spMkLst>
        </pc:spChg>
        <pc:spChg chg="mod">
          <ac:chgData name="Juliana Beegan" userId="4c05f302-eb34-4b48-a27e-a525affba11d" providerId="ADAL" clId="{C64F27B7-0214-51B6-AEBC-46A80069714E}" dt="2025-11-17T08:51:24.662" v="3692"/>
          <ac:spMkLst>
            <pc:docMk/>
            <pc:sldMk cId="2523357284" sldId="1912"/>
            <ac:spMk id="17" creationId="{5F6DEF97-6A4C-F76C-2220-AE7A16DC62D7}"/>
          </ac:spMkLst>
        </pc:spChg>
        <pc:spChg chg="mod">
          <ac:chgData name="Juliana Beegan" userId="4c05f302-eb34-4b48-a27e-a525affba11d" providerId="ADAL" clId="{C64F27B7-0214-51B6-AEBC-46A80069714E}" dt="2025-11-17T08:51:24.662" v="3692"/>
          <ac:spMkLst>
            <pc:docMk/>
            <pc:sldMk cId="2523357284" sldId="1912"/>
            <ac:spMk id="19" creationId="{5991F679-A663-22F4-28B6-6376391F4A03}"/>
          </ac:spMkLst>
        </pc:spChg>
        <pc:spChg chg="mod">
          <ac:chgData name="Juliana Beegan" userId="4c05f302-eb34-4b48-a27e-a525affba11d" providerId="ADAL" clId="{C64F27B7-0214-51B6-AEBC-46A80069714E}" dt="2025-11-17T08:51:48.993" v="3699" actId="1035"/>
          <ac:spMkLst>
            <pc:docMk/>
            <pc:sldMk cId="2523357284" sldId="1912"/>
            <ac:spMk id="50" creationId="{F0F324AB-0795-DAB2-E8E0-E9089AF93810}"/>
          </ac:spMkLst>
        </pc:spChg>
        <pc:grpChg chg="mod">
          <ac:chgData name="Juliana Beegan" userId="4c05f302-eb34-4b48-a27e-a525affba11d" providerId="ADAL" clId="{C64F27B7-0214-51B6-AEBC-46A80069714E}" dt="2025-11-17T08:53:50.756" v="3706" actId="1035"/>
          <ac:grpSpMkLst>
            <pc:docMk/>
            <pc:sldMk cId="2523357284" sldId="1912"/>
            <ac:grpSpMk id="6" creationId="{68615D73-1217-D6A2-C032-7B700FDDCA9C}"/>
          </ac:grpSpMkLst>
        </pc:grpChg>
        <pc:picChg chg="mod">
          <ac:chgData name="Juliana Beegan" userId="4c05f302-eb34-4b48-a27e-a525affba11d" providerId="ADAL" clId="{C64F27B7-0214-51B6-AEBC-46A80069714E}" dt="2025-11-17T08:51:48.993" v="3699" actId="1035"/>
          <ac:picMkLst>
            <pc:docMk/>
            <pc:sldMk cId="2523357284" sldId="1912"/>
            <ac:picMk id="2" creationId="{71EB48B7-D9A7-ACEC-B8CC-06216B62ABDF}"/>
          </ac:picMkLst>
        </pc:picChg>
        <pc:picChg chg="mod">
          <ac:chgData name="Juliana Beegan" userId="4c05f302-eb34-4b48-a27e-a525affba11d" providerId="ADAL" clId="{C64F27B7-0214-51B6-AEBC-46A80069714E}" dt="2025-11-17T08:51:48.993" v="3699" actId="1035"/>
          <ac:picMkLst>
            <pc:docMk/>
            <pc:sldMk cId="2523357284" sldId="1912"/>
            <ac:picMk id="3" creationId="{2F29BCD0-5ED7-50CC-D3D6-7B35D6AAD17F}"/>
          </ac:picMkLst>
        </pc:picChg>
        <pc:picChg chg="mod">
          <ac:chgData name="Juliana Beegan" userId="4c05f302-eb34-4b48-a27e-a525affba11d" providerId="ADAL" clId="{C64F27B7-0214-51B6-AEBC-46A80069714E}" dt="2025-11-17T08:51:48.993" v="3699" actId="1035"/>
          <ac:picMkLst>
            <pc:docMk/>
            <pc:sldMk cId="2523357284" sldId="1912"/>
            <ac:picMk id="4" creationId="{8ABBFE72-EA97-0F1B-A3D8-8F4AA0F6A482}"/>
          </ac:picMkLst>
        </pc:picChg>
        <pc:picChg chg="mod">
          <ac:chgData name="Juliana Beegan" userId="4c05f302-eb34-4b48-a27e-a525affba11d" providerId="ADAL" clId="{C64F27B7-0214-51B6-AEBC-46A80069714E}" dt="2025-11-17T08:51:48.993" v="3699" actId="1035"/>
          <ac:picMkLst>
            <pc:docMk/>
            <pc:sldMk cId="2523357284" sldId="1912"/>
            <ac:picMk id="5" creationId="{68E173A4-A5DE-9419-8B27-7F4A86A941C3}"/>
          </ac:picMkLst>
        </pc:picChg>
        <pc:picChg chg="mod">
          <ac:chgData name="Juliana Beegan" userId="4c05f302-eb34-4b48-a27e-a525affba11d" providerId="ADAL" clId="{C64F27B7-0214-51B6-AEBC-46A80069714E}" dt="2025-11-17T08:51:24.662" v="3692"/>
          <ac:picMkLst>
            <pc:docMk/>
            <pc:sldMk cId="2523357284" sldId="1912"/>
            <ac:picMk id="14" creationId="{94B3947A-F1F5-69F4-4FAC-0747812F5953}"/>
          </ac:picMkLst>
        </pc:picChg>
        <pc:picChg chg="mod">
          <ac:chgData name="Juliana Beegan" userId="4c05f302-eb34-4b48-a27e-a525affba11d" providerId="ADAL" clId="{C64F27B7-0214-51B6-AEBC-46A80069714E}" dt="2025-11-17T08:51:24.662" v="3692"/>
          <ac:picMkLst>
            <pc:docMk/>
            <pc:sldMk cId="2523357284" sldId="1912"/>
            <ac:picMk id="16" creationId="{E074057E-FD45-36CB-AC74-EB84FD977487}"/>
          </ac:picMkLst>
        </pc:picChg>
        <pc:picChg chg="mod">
          <ac:chgData name="Juliana Beegan" userId="4c05f302-eb34-4b48-a27e-a525affba11d" providerId="ADAL" clId="{C64F27B7-0214-51B6-AEBC-46A80069714E}" dt="2025-11-17T08:51:24.662" v="3692"/>
          <ac:picMkLst>
            <pc:docMk/>
            <pc:sldMk cId="2523357284" sldId="1912"/>
            <ac:picMk id="18" creationId="{CDB6BBBC-189B-2DF3-B696-9F6BA603F1F9}"/>
          </ac:picMkLst>
        </pc:picChg>
        <pc:picChg chg="mod">
          <ac:chgData name="Juliana Beegan" userId="4c05f302-eb34-4b48-a27e-a525affba11d" providerId="ADAL" clId="{C64F27B7-0214-51B6-AEBC-46A80069714E}" dt="2025-11-17T08:51:24.662" v="3692"/>
          <ac:picMkLst>
            <pc:docMk/>
            <pc:sldMk cId="2523357284" sldId="1912"/>
            <ac:picMk id="20" creationId="{E6A4B178-F99B-6FDD-A1C0-4C37D6CC7B8A}"/>
          </ac:picMkLst>
        </pc:picChg>
      </pc:sldChg>
      <pc:sldChg chg="addSp delSp modSp add mod setBg delAnim modAnim modNotesTx">
        <pc:chgData name="Juliana Beegan" userId="4c05f302-eb34-4b48-a27e-a525affba11d" providerId="ADAL" clId="{C64F27B7-0214-51B6-AEBC-46A80069714E}" dt="2025-12-09T17:00:49.381" v="3802" actId="20577"/>
        <pc:sldMkLst>
          <pc:docMk/>
          <pc:sldMk cId="4123868715" sldId="1913"/>
        </pc:sldMkLst>
        <pc:picChg chg="add mod modCrop">
          <ac:chgData name="Juliana Beegan" userId="4c05f302-eb34-4b48-a27e-a525affba11d" providerId="ADAL" clId="{C64F27B7-0214-51B6-AEBC-46A80069714E}" dt="2025-11-13T07:42:55.386" v="2493" actId="553"/>
          <ac:picMkLst>
            <pc:docMk/>
            <pc:sldMk cId="4123868715" sldId="1913"/>
            <ac:picMk id="2" creationId="{41DE6AE9-DB3E-1FB5-CFF2-86D6106C3A4F}"/>
          </ac:picMkLst>
        </pc:picChg>
        <pc:picChg chg="add mod modCrop">
          <ac:chgData name="Juliana Beegan" userId="4c05f302-eb34-4b48-a27e-a525affba11d" providerId="ADAL" clId="{C64F27B7-0214-51B6-AEBC-46A80069714E}" dt="2025-11-13T07:43:00.369" v="2494" actId="552"/>
          <ac:picMkLst>
            <pc:docMk/>
            <pc:sldMk cId="4123868715" sldId="1913"/>
            <ac:picMk id="3" creationId="{0EC0F641-25B7-570B-ACCD-2D3E2CD7A553}"/>
          </ac:picMkLst>
        </pc:picChg>
        <pc:picChg chg="add mod modCrop">
          <ac:chgData name="Juliana Beegan" userId="4c05f302-eb34-4b48-a27e-a525affba11d" providerId="ADAL" clId="{C64F27B7-0214-51B6-AEBC-46A80069714E}" dt="2025-11-13T07:42:51.211" v="2492" actId="553"/>
          <ac:picMkLst>
            <pc:docMk/>
            <pc:sldMk cId="4123868715" sldId="1913"/>
            <ac:picMk id="5" creationId="{5C73C237-CB4F-6279-5ECB-E9A4623D065A}"/>
          </ac:picMkLst>
        </pc:picChg>
        <pc:picChg chg="add mod modCrop">
          <ac:chgData name="Juliana Beegan" userId="4c05f302-eb34-4b48-a27e-a525affba11d" providerId="ADAL" clId="{C64F27B7-0214-51B6-AEBC-46A80069714E}" dt="2025-11-13T07:43:04.976" v="2495" actId="552"/>
          <ac:picMkLst>
            <pc:docMk/>
            <pc:sldMk cId="4123868715" sldId="1913"/>
            <ac:picMk id="6" creationId="{12F2D517-2AF3-A296-2B88-70C618828466}"/>
          </ac:picMkLst>
        </pc:picChg>
      </pc:sldChg>
      <pc:sldChg chg="addSp delSp modSp add mod modAnim modNotesTx">
        <pc:chgData name="Juliana Beegan" userId="4c05f302-eb34-4b48-a27e-a525affba11d" providerId="ADAL" clId="{C64F27B7-0214-51B6-AEBC-46A80069714E}" dt="2025-12-09T16:58:34.016" v="3795" actId="20577"/>
        <pc:sldMkLst>
          <pc:docMk/>
          <pc:sldMk cId="3650563134" sldId="1914"/>
        </pc:sldMkLst>
        <pc:spChg chg="add mod">
          <ac:chgData name="Juliana Beegan" userId="4c05f302-eb34-4b48-a27e-a525affba11d" providerId="ADAL" clId="{C64F27B7-0214-51B6-AEBC-46A80069714E}" dt="2025-11-17T08:49:02.355" v="3659" actId="208"/>
          <ac:spMkLst>
            <pc:docMk/>
            <pc:sldMk cId="3650563134" sldId="1914"/>
            <ac:spMk id="9" creationId="{2CFEE0DE-BC89-CDB0-C094-3E0B7C6DED06}"/>
          </ac:spMkLst>
        </pc:spChg>
        <pc:spChg chg="add mod">
          <ac:chgData name="Juliana Beegan" userId="4c05f302-eb34-4b48-a27e-a525affba11d" providerId="ADAL" clId="{C64F27B7-0214-51B6-AEBC-46A80069714E}" dt="2025-11-17T08:49:02.355" v="3659" actId="208"/>
          <ac:spMkLst>
            <pc:docMk/>
            <pc:sldMk cId="3650563134" sldId="1914"/>
            <ac:spMk id="24" creationId="{6DA2A7A6-6D58-A081-83C8-1AA6E66515F4}"/>
          </ac:spMkLst>
        </pc:spChg>
        <pc:spChg chg="mod">
          <ac:chgData name="Juliana Beegan" userId="4c05f302-eb34-4b48-a27e-a525affba11d" providerId="ADAL" clId="{C64F27B7-0214-51B6-AEBC-46A80069714E}" dt="2025-11-17T08:49:02.355" v="3659" actId="208"/>
          <ac:spMkLst>
            <pc:docMk/>
            <pc:sldMk cId="3650563134" sldId="1914"/>
            <ac:spMk id="29" creationId="{36E599A2-2427-B4ED-52FD-163002E678B2}"/>
          </ac:spMkLst>
        </pc:spChg>
        <pc:spChg chg="mod">
          <ac:chgData name="Juliana Beegan" userId="4c05f302-eb34-4b48-a27e-a525affba11d" providerId="ADAL" clId="{C64F27B7-0214-51B6-AEBC-46A80069714E}" dt="2025-11-17T08:49:58.016" v="3668" actId="1035"/>
          <ac:spMkLst>
            <pc:docMk/>
            <pc:sldMk cId="3650563134" sldId="1914"/>
            <ac:spMk id="35" creationId="{B9A2B1BD-6E3B-4D8A-CE4D-E7D388E349FA}"/>
          </ac:spMkLst>
        </pc:spChg>
        <pc:spChg chg="mod">
          <ac:chgData name="Juliana Beegan" userId="4c05f302-eb34-4b48-a27e-a525affba11d" providerId="ADAL" clId="{C64F27B7-0214-51B6-AEBC-46A80069714E}" dt="2025-11-17T08:49:02.355" v="3659" actId="208"/>
          <ac:spMkLst>
            <pc:docMk/>
            <pc:sldMk cId="3650563134" sldId="1914"/>
            <ac:spMk id="37" creationId="{8978966B-7307-9AFD-1AAB-88A57E70532E}"/>
          </ac:spMkLst>
        </pc:spChg>
        <pc:spChg chg="mod">
          <ac:chgData name="Juliana Beegan" userId="4c05f302-eb34-4b48-a27e-a525affba11d" providerId="ADAL" clId="{C64F27B7-0214-51B6-AEBC-46A80069714E}" dt="2025-11-17T08:49:02.355" v="3659" actId="208"/>
          <ac:spMkLst>
            <pc:docMk/>
            <pc:sldMk cId="3650563134" sldId="1914"/>
            <ac:spMk id="39" creationId="{E45D466B-1EA8-4E27-6BB4-8839CFF78586}"/>
          </ac:spMkLst>
        </pc:spChg>
        <pc:spChg chg="mod">
          <ac:chgData name="Juliana Beegan" userId="4c05f302-eb34-4b48-a27e-a525affba11d" providerId="ADAL" clId="{C64F27B7-0214-51B6-AEBC-46A80069714E}" dt="2025-11-17T08:10:25.988" v="2993" actId="1035"/>
          <ac:spMkLst>
            <pc:docMk/>
            <pc:sldMk cId="3650563134" sldId="1914"/>
            <ac:spMk id="50" creationId="{F6188303-D269-68EC-E4DB-0C08EF73F1BD}"/>
          </ac:spMkLst>
        </pc:spChg>
        <pc:grpChg chg="add mod">
          <ac:chgData name="Juliana Beegan" userId="4c05f302-eb34-4b48-a27e-a525affba11d" providerId="ADAL" clId="{C64F27B7-0214-51B6-AEBC-46A80069714E}" dt="2025-11-17T08:49:48.970" v="3662" actId="1035"/>
          <ac:grpSpMkLst>
            <pc:docMk/>
            <pc:sldMk cId="3650563134" sldId="1914"/>
            <ac:grpSpMk id="28" creationId="{291BB4E6-5A40-E39E-3E8C-F54463D81723}"/>
          </ac:grpSpMkLst>
        </pc:grpChg>
        <pc:grpChg chg="mod topLvl">
          <ac:chgData name="Juliana Beegan" userId="4c05f302-eb34-4b48-a27e-a525affba11d" providerId="ADAL" clId="{C64F27B7-0214-51B6-AEBC-46A80069714E}" dt="2025-11-17T08:49:55.038" v="3666" actId="1035"/>
          <ac:grpSpMkLst>
            <pc:docMk/>
            <pc:sldMk cId="3650563134" sldId="1914"/>
            <ac:grpSpMk id="32" creationId="{7B6E07DB-3D9A-6930-B89A-AD28DE8EC0EC}"/>
          </ac:grpSpMkLst>
        </pc:grpChg>
        <pc:grpChg chg="mod topLvl">
          <ac:chgData name="Juliana Beegan" userId="4c05f302-eb34-4b48-a27e-a525affba11d" providerId="ADAL" clId="{C64F27B7-0214-51B6-AEBC-46A80069714E}" dt="2025-11-17T08:49:52.538" v="3664" actId="1035"/>
          <ac:grpSpMkLst>
            <pc:docMk/>
            <pc:sldMk cId="3650563134" sldId="1914"/>
            <ac:grpSpMk id="33" creationId="{AC17FE1F-6A92-2E43-D92F-AFCABD70666C}"/>
          </ac:grpSpMkLst>
        </pc:grpChg>
        <pc:grpChg chg="mod topLvl">
          <ac:chgData name="Juliana Beegan" userId="4c05f302-eb34-4b48-a27e-a525affba11d" providerId="ADAL" clId="{C64F27B7-0214-51B6-AEBC-46A80069714E}" dt="2025-11-17T08:44:24.533" v="3631" actId="1076"/>
          <ac:grpSpMkLst>
            <pc:docMk/>
            <pc:sldMk cId="3650563134" sldId="1914"/>
            <ac:grpSpMk id="34" creationId="{7F578867-225B-A2F9-036B-75C64586D638}"/>
          </ac:grpSpMkLst>
        </pc:grpChg>
        <pc:grpChg chg="add">
          <ac:chgData name="Juliana Beegan" userId="4c05f302-eb34-4b48-a27e-a525affba11d" providerId="ADAL" clId="{C64F27B7-0214-51B6-AEBC-46A80069714E}" dt="2025-11-17T08:45:41.537" v="3639" actId="164"/>
          <ac:grpSpMkLst>
            <pc:docMk/>
            <pc:sldMk cId="3650563134" sldId="1914"/>
            <ac:grpSpMk id="43" creationId="{1F1FB7CB-EDD1-63C1-9136-ED2C917AFE1D}"/>
          </ac:grpSpMkLst>
        </pc:grpChg>
        <pc:picChg chg="mod">
          <ac:chgData name="Juliana Beegan" userId="4c05f302-eb34-4b48-a27e-a525affba11d" providerId="ADAL" clId="{C64F27B7-0214-51B6-AEBC-46A80069714E}" dt="2025-11-17T08:10:25.988" v="2993" actId="1035"/>
          <ac:picMkLst>
            <pc:docMk/>
            <pc:sldMk cId="3650563134" sldId="1914"/>
            <ac:picMk id="2" creationId="{F7A39329-45FF-53FA-E1C5-388536D3209A}"/>
          </ac:picMkLst>
        </pc:picChg>
        <pc:picChg chg="mod">
          <ac:chgData name="Juliana Beegan" userId="4c05f302-eb34-4b48-a27e-a525affba11d" providerId="ADAL" clId="{C64F27B7-0214-51B6-AEBC-46A80069714E}" dt="2025-11-17T08:10:25.988" v="2993" actId="1035"/>
          <ac:picMkLst>
            <pc:docMk/>
            <pc:sldMk cId="3650563134" sldId="1914"/>
            <ac:picMk id="3" creationId="{27E206FD-5D61-5AAC-FE4D-4C4F81C82443}"/>
          </ac:picMkLst>
        </pc:picChg>
        <pc:picChg chg="mod">
          <ac:chgData name="Juliana Beegan" userId="4c05f302-eb34-4b48-a27e-a525affba11d" providerId="ADAL" clId="{C64F27B7-0214-51B6-AEBC-46A80069714E}" dt="2025-11-17T08:10:25.988" v="2993" actId="1035"/>
          <ac:picMkLst>
            <pc:docMk/>
            <pc:sldMk cId="3650563134" sldId="1914"/>
            <ac:picMk id="4" creationId="{758F80E7-1BD6-09C3-0A1F-734E1F4995FF}"/>
          </ac:picMkLst>
        </pc:picChg>
        <pc:picChg chg="mod">
          <ac:chgData name="Juliana Beegan" userId="4c05f302-eb34-4b48-a27e-a525affba11d" providerId="ADAL" clId="{C64F27B7-0214-51B6-AEBC-46A80069714E}" dt="2025-11-17T08:10:25.988" v="2993" actId="1035"/>
          <ac:picMkLst>
            <pc:docMk/>
            <pc:sldMk cId="3650563134" sldId="1914"/>
            <ac:picMk id="5" creationId="{95B759BB-8565-9A8C-CB56-EC7CAD442D85}"/>
          </ac:picMkLst>
        </pc:picChg>
        <pc:picChg chg="mod">
          <ac:chgData name="Juliana Beegan" userId="4c05f302-eb34-4b48-a27e-a525affba11d" providerId="ADAL" clId="{C64F27B7-0214-51B6-AEBC-46A80069714E}" dt="2025-11-17T08:49:02.355" v="3659" actId="208"/>
          <ac:picMkLst>
            <pc:docMk/>
            <pc:sldMk cId="3650563134" sldId="1914"/>
            <ac:picMk id="30" creationId="{4B4EC860-D535-F2B8-17B9-121DD880D79A}"/>
          </ac:picMkLst>
        </pc:picChg>
        <pc:picChg chg="mod">
          <ac:chgData name="Juliana Beegan" userId="4c05f302-eb34-4b48-a27e-a525affba11d" providerId="ADAL" clId="{C64F27B7-0214-51B6-AEBC-46A80069714E}" dt="2025-11-17T08:50:00.658" v="3670" actId="1035"/>
          <ac:picMkLst>
            <pc:docMk/>
            <pc:sldMk cId="3650563134" sldId="1914"/>
            <ac:picMk id="36" creationId="{03661F92-9F3C-4972-2D31-D2286EBDFDA5}"/>
          </ac:picMkLst>
        </pc:picChg>
        <pc:picChg chg="mod">
          <ac:chgData name="Juliana Beegan" userId="4c05f302-eb34-4b48-a27e-a525affba11d" providerId="ADAL" clId="{C64F27B7-0214-51B6-AEBC-46A80069714E}" dt="2025-11-17T08:49:02.355" v="3659" actId="208"/>
          <ac:picMkLst>
            <pc:docMk/>
            <pc:sldMk cId="3650563134" sldId="1914"/>
            <ac:picMk id="38" creationId="{65DD7E16-9006-20A9-4AC7-3CE9BC2977D2}"/>
          </ac:picMkLst>
        </pc:picChg>
        <pc:picChg chg="mod">
          <ac:chgData name="Juliana Beegan" userId="4c05f302-eb34-4b48-a27e-a525affba11d" providerId="ADAL" clId="{C64F27B7-0214-51B6-AEBC-46A80069714E}" dt="2025-11-17T08:49:02.355" v="3659" actId="208"/>
          <ac:picMkLst>
            <pc:docMk/>
            <pc:sldMk cId="3650563134" sldId="1914"/>
            <ac:picMk id="40" creationId="{B22E28A0-8F4D-0D58-C8F9-B293FDCA28D2}"/>
          </ac:picMkLst>
        </pc:picChg>
      </pc:sldChg>
      <pc:sldMasterChg chg="delSldLayout">
        <pc:chgData name="Juliana Beegan" userId="4c05f302-eb34-4b48-a27e-a525affba11d" providerId="ADAL" clId="{C64F27B7-0214-51B6-AEBC-46A80069714E}" dt="2025-11-13T08:52:36.909" v="2652" actId="2696"/>
        <pc:sldMasterMkLst>
          <pc:docMk/>
          <pc:sldMasterMk cId="2142349000" sldId="2147486213"/>
        </pc:sldMasterMkLst>
      </pc:sldMasterChg>
    </pc:docChg>
  </pc:docChgLst>
  <pc:docChgLst>
    <pc:chgData name="Karin Van Voorhees" userId="1fce0afa-58cd-40cc-855e-63163bf988bf" providerId="ADAL" clId="{D12D7CC8-A5C0-5D3B-A67C-9CF841C1FDDC}"/>
    <pc:docChg chg="modSld">
      <pc:chgData name="Karin Van Voorhees" userId="1fce0afa-58cd-40cc-855e-63163bf988bf" providerId="ADAL" clId="{D12D7CC8-A5C0-5D3B-A67C-9CF841C1FDDC}" dt="2025-11-19T17:24:15.665" v="0" actId="1076"/>
      <pc:docMkLst>
        <pc:docMk/>
      </pc:docMkLst>
      <pc:sldChg chg="modSp mod">
        <pc:chgData name="Karin Van Voorhees" userId="1fce0afa-58cd-40cc-855e-63163bf988bf" providerId="ADAL" clId="{D12D7CC8-A5C0-5D3B-A67C-9CF841C1FDDC}" dt="2025-11-19T17:24:15.665" v="0" actId="1076"/>
        <pc:sldMkLst>
          <pc:docMk/>
          <pc:sldMk cId="477530560" sldId="1794"/>
        </pc:sldMkLst>
        <pc:picChg chg="mod">
          <ac:chgData name="Karin Van Voorhees" userId="1fce0afa-58cd-40cc-855e-63163bf988bf" providerId="ADAL" clId="{D12D7CC8-A5C0-5D3B-A67C-9CF841C1FDDC}" dt="2025-11-19T17:24:15.665" v="0" actId="1076"/>
          <ac:picMkLst>
            <pc:docMk/>
            <pc:sldMk cId="477530560" sldId="1794"/>
            <ac:picMk id="2" creationId="{6878753B-7CF7-82E0-F782-A5C3F637C887}"/>
          </ac:picMkLst>
        </pc:picChg>
      </pc:sldChg>
    </pc:docChg>
  </pc:docChgLst>
  <pc:docChgLst>
    <pc:chgData name="Elizabeth Piaquadio" userId="52767243-7565-4b68-b9c1-5d2bede989b0" providerId="ADAL" clId="{67C56630-E6F0-4A4F-B7E5-C883F18E1817}"/>
    <pc:docChg chg="undo redo custSel addSld delSld modSld">
      <pc:chgData name="Elizabeth Piaquadio" userId="52767243-7565-4b68-b9c1-5d2bede989b0" providerId="ADAL" clId="{67C56630-E6F0-4A4F-B7E5-C883F18E1817}" dt="2025-11-13T00:48:25.526" v="3129" actId="21"/>
      <pc:docMkLst>
        <pc:docMk/>
      </pc:docMkLst>
      <pc:sldChg chg="modSp mod">
        <pc:chgData name="Elizabeth Piaquadio" userId="52767243-7565-4b68-b9c1-5d2bede989b0" providerId="ADAL" clId="{67C56630-E6F0-4A4F-B7E5-C883F18E1817}" dt="2025-11-12T10:19:14.355" v="2838" actId="12788"/>
        <pc:sldMkLst>
          <pc:docMk/>
          <pc:sldMk cId="477530560" sldId="1794"/>
        </pc:sldMkLst>
        <pc:picChg chg="mod">
          <ac:chgData name="Elizabeth Piaquadio" userId="52767243-7565-4b68-b9c1-5d2bede989b0" providerId="ADAL" clId="{67C56630-E6F0-4A4F-B7E5-C883F18E1817}" dt="2025-11-12T10:19:14.355" v="2838" actId="12788"/>
          <ac:picMkLst>
            <pc:docMk/>
            <pc:sldMk cId="477530560" sldId="1794"/>
            <ac:picMk id="2" creationId="{6878753B-7CF7-82E0-F782-A5C3F637C887}"/>
          </ac:picMkLst>
        </pc:picChg>
      </pc:sldChg>
      <pc:sldChg chg="addSp delSp modSp mod delAnim modAnim">
        <pc:chgData name="Elizabeth Piaquadio" userId="52767243-7565-4b68-b9c1-5d2bede989b0" providerId="ADAL" clId="{67C56630-E6F0-4A4F-B7E5-C883F18E1817}" dt="2025-11-13T00:48:25.526" v="3129" actId="21"/>
        <pc:sldMkLst>
          <pc:docMk/>
          <pc:sldMk cId="2155870462" sldId="1893"/>
        </pc:sldMkLst>
        <pc:spChg chg="mod">
          <ac:chgData name="Elizabeth Piaquadio" userId="52767243-7565-4b68-b9c1-5d2bede989b0" providerId="ADAL" clId="{67C56630-E6F0-4A4F-B7E5-C883F18E1817}" dt="2025-11-13T00:47:46.183" v="3126" actId="14826"/>
          <ac:spMkLst>
            <pc:docMk/>
            <pc:sldMk cId="2155870462" sldId="1893"/>
            <ac:spMk id="7" creationId="{C76945AC-8FEB-92DB-1C73-D11A7BE2C34F}"/>
          </ac:spMkLst>
        </pc:spChg>
        <pc:spChg chg="add del">
          <ac:chgData name="Elizabeth Piaquadio" userId="52767243-7565-4b68-b9c1-5d2bede989b0" providerId="ADAL" clId="{67C56630-E6F0-4A4F-B7E5-C883F18E1817}" dt="2025-11-13T00:47:07.429" v="3119" actId="478"/>
          <ac:spMkLst>
            <pc:docMk/>
            <pc:sldMk cId="2155870462" sldId="1893"/>
            <ac:spMk id="8" creationId="{1063120F-AC26-A1CA-AFE6-D28C05B6E249}"/>
          </ac:spMkLst>
        </pc:spChg>
      </pc:sldChg>
    </pc:docChg>
  </pc:docChgLst>
  <pc:docChgLst>
    <pc:chgData name="Chantal Rae" userId="a1db561e-73a2-489d-a119-0f73c1c2f06f" providerId="ADAL" clId="{9405610D-99D2-4366-AFD5-0E1170B5A8BB}"/>
    <pc:docChg chg="modSld">
      <pc:chgData name="Chantal Rae" userId="a1db561e-73a2-489d-a119-0f73c1c2f06f" providerId="ADAL" clId="{9405610D-99D2-4366-AFD5-0E1170B5A8BB}" dt="2025-11-19T09:03:54.776" v="0" actId="14826"/>
      <pc:docMkLst>
        <pc:docMk/>
      </pc:docMkLst>
      <pc:sldChg chg="modSp">
        <pc:chgData name="Chantal Rae" userId="a1db561e-73a2-489d-a119-0f73c1c2f06f" providerId="ADAL" clId="{9405610D-99D2-4366-AFD5-0E1170B5A8BB}" dt="2025-11-19T09:03:54.776" v="0" actId="14826"/>
        <pc:sldMkLst>
          <pc:docMk/>
          <pc:sldMk cId="2585116655" sldId="256"/>
        </pc:sldMkLst>
        <pc:picChg chg="mod">
          <ac:chgData name="Chantal Rae" userId="a1db561e-73a2-489d-a119-0f73c1c2f06f" providerId="ADAL" clId="{9405610D-99D2-4366-AFD5-0E1170B5A8BB}" dt="2025-11-19T09:03:54.776" v="0" actId="14826"/>
          <ac:picMkLst>
            <pc:docMk/>
            <pc:sldMk cId="2585116655" sldId="256"/>
            <ac:picMk id="22" creationId="{AAA0B921-950A-D7AD-CBDF-413B8897DFF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4884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09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623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054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6ABC0-38C9-A029-335D-DD0BF6066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FF4209-C0A4-CF55-84B8-C0A1E322DF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53F305-7F1E-A04C-22B4-7580BD2BD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34701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+mn-lt"/>
            </a:endParaRPr>
          </a:p>
          <a:p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598930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EB9AF-2357-C170-AFED-EEE53B651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29A33B-28FB-3CF2-E41D-6C56E7A3E9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2CD61A-9CB5-702F-9A13-F17F8CC78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3859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E7906-07BF-0620-A102-A0ADAC74F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2ACD59-3FDC-6B1C-CAC9-9BB1BD6A37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9FF4FF-71E9-917D-2A92-E1C6C47C0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35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7663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911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5318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6778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3203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2AA2E-4CCC-5F69-0BE2-972F4DF10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2B0F3E-22E9-E912-A876-4C6D58295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230593-7D73-F518-9D39-3F294A869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0581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ADCD7-4B91-039F-7FEF-687F7AEFF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247485-5690-BD95-B69F-0282D5DDC0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03CDF9-85A7-AEA0-F590-65A8DDC7C4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endParaRPr lang="en-US" dirty="0">
              <a:effectLst/>
              <a:latin typeface="Helvetica Neue" panose="02000503000000020004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1042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548E1-84AA-C316-8FBB-1F900F28C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3E6FE3-DA8E-079B-7B77-0F87FC3C26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1417C6-C1F3-6450-F22B-3A00989C1F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effectLst/>
              <a:latin typeface="Helvetica Neue" panose="02000503000000020004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1309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638DF-7760-FFC6-4A07-4D1EA4C38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7E5029-88B3-7CD9-97AA-2BAAF0092C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2D0DE1-1574-C50D-FBAE-320E8F502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7602710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F2E5B-6513-18D8-6503-9EF11D095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95A4A8-120A-3424-DE95-42A36358F9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756E8B-2C9F-DF44-476F-84C925666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effectLst/>
              <a:latin typeface="Helvetica Neue" panose="02000503000000020004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88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CBC7-3F03-1109-C297-C817D3063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030983-ED9E-2AB9-2A86-D144F2096F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9E82AA-8807-91B2-DA22-7B3785852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effectLst/>
              <a:latin typeface="Helvetica Neue" panose="02000503000000020004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2723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A3B40-8F23-EF5A-C78D-390B05681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CD1DE0-CD7F-99E9-A145-0FBE2413F6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C8A641-57B6-9144-A8F6-BAA9897B2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effectLst/>
              <a:latin typeface="Helvetica Neue" panose="02000503000000020004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2457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84245-3875-C170-E86A-B0AB51B82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D37A91-749E-5842-90D6-A8FC93DC47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C3B6D3-4E63-AB55-51AE-A9744C5E6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effectLst/>
              <a:latin typeface="Helvetica Neue" panose="02000503000000020004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7616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3B4D5-774C-E814-8610-D2AFD9089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BB815E-66B4-7F52-C13E-D6C592C24D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A6B4B9-85D4-7251-3F0C-DE5523E7C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effectLst/>
              <a:latin typeface="Helvetica Neue" panose="02000503000000020004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0849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9B285-B187-AAF2-DCB8-162149EAD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C5B740-3785-50D7-8DCD-79C05CAFA8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B4BE33-F468-31EF-2D9D-BD132AE12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8652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372730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13778-CA5F-E584-3E66-69129B541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273036-B15E-EBB6-352C-E61398A95B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E47A30-6712-EF4D-EE0E-502BF3CF5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rtl="0" fontAlgn="base"/>
            <a:r>
              <a:rPr lang="en-US" sz="1200" b="0" i="1" kern="1200" dirty="0">
                <a:solidFill>
                  <a:schemeClr val="tx1"/>
                </a:solidFill>
                <a:effectLst/>
                <a:highlight>
                  <a:srgbClr val="EBD3E1"/>
                </a:highlight>
                <a:latin typeface="Arial" charset="0"/>
                <a:ea typeface="+mn-ea"/>
                <a:cs typeface="+mn-cs"/>
              </a:rPr>
              <a:t>​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879961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760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FF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D7D9A7-0A4C-BDFB-73E3-8348EA7075C6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27520" y="227812"/>
            <a:ext cx="198186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 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F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D9AAFC-6277-3BF5-A8AE-B38BE53D8511}"/>
              </a:ext>
            </a:extLst>
          </p:cNvPr>
          <p:cNvSpPr txBox="1"/>
          <p:nvPr userDrawn="1"/>
        </p:nvSpPr>
        <p:spPr>
          <a:xfrm>
            <a:off x="505236" y="501398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503DA7-F450-86D7-91D5-A67F6E607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814" y="-303577"/>
            <a:ext cx="4161186" cy="2587275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67B70D2-FBA2-5189-28E4-A604FF7286C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31003B2-0602-9444-8C22-22E94529F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9B789E-5656-D21F-E62D-8D84AE4A4D3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9A6315A-CB2F-EEBB-0310-63EDE394EA6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59B3BE-6ED1-D647-F358-0735CCDB38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3B50A0-E22E-6F55-A2C4-31BFDBC8215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1AED946-1BE7-D1BD-D2F9-8FAE0971E4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63C7570-D059-D112-5BE1-4424F62BE4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E6FE70-FF88-C18C-136C-ACF4F74024E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C079A3B-91B3-BEEA-E483-486428EB3A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BABA788-1014-4ADE-4367-E66CC0A959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37549E-B64F-07E6-6A60-33B22C06036F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B02F5DC-1BE0-7035-91E3-42F9E5B0A5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07FC8B-E424-C196-1B7E-42A15E171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817ECE-86B8-8B81-1F30-5C7F97C3999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60ECD49-C7F3-D4A2-7FC1-D7B9F134B0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D4914E1-347A-D6F3-3FCF-BF5C3331B0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09B3BC-1346-DEEF-3C31-39217AF4207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0F6CBA2-3609-7AD6-55CF-436C0D4739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57278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51137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8DB06B3-C593-B4B9-D511-E9EBD0F7E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65B743-5313-816F-105D-FDA1B89B018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7B838E5-6956-BF10-9F3E-3166B3FD76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5727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51137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59DBB77-355B-276B-8AF1-51D3EDBD8C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EE4184-5183-4B08-4857-4C261EA44106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5389AD4-683F-C709-0812-60C369EE3E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5727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51137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8DD1AD1-3420-E63F-BEBC-7094C7C79B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264125-4B02-F3AF-ECE9-715113A12FAD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84E0EE5-1D45-71C2-017A-02733670C5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F2F8225-EEBF-D956-740E-DCC20AA3F9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07DB81-18E8-F402-8DCE-FE5FDF7F9A57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698C215-DF6D-6099-AB19-BCD17DAF4A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F2D667-DD23-70C1-670D-F3056597EC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BC0383-3CB5-771C-819D-E263BF591D1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551EC15-CB6A-5E95-B64B-2A5730AF8B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book 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CCFA06-A578-B348-4EB2-5E3901EB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6513" y="1788143"/>
            <a:ext cx="9180513" cy="49501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front cover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CFA5B6-37D3-510B-EEEA-973517EBDA72}"/>
              </a:ext>
            </a:extLst>
          </p:cNvPr>
          <p:cNvCxnSpPr>
            <a:cxnSpLocks/>
          </p:cNvCxnSpPr>
          <p:nvPr userDrawn="1"/>
        </p:nvCxnSpPr>
        <p:spPr>
          <a:xfrm>
            <a:off x="-36434" y="1724249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571643-3ED5-66BA-8418-42B7AD79B9A7}"/>
              </a:ext>
            </a:extLst>
          </p:cNvPr>
          <p:cNvCxnSpPr>
            <a:cxnSpLocks/>
          </p:cNvCxnSpPr>
          <p:nvPr userDrawn="1"/>
        </p:nvCxnSpPr>
        <p:spPr>
          <a:xfrm>
            <a:off x="-36434" y="6795967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8ECAD06-BDDA-8A8F-7A47-D9E024A6C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0625" y="1660355"/>
            <a:ext cx="205276" cy="5365919"/>
          </a:xfrm>
          <a:gradFill>
            <a:gsLst>
              <a:gs pos="62000">
                <a:schemeClr val="tx1">
                  <a:alpha val="40023"/>
                </a:scheme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en-US"/>
              <a:t> 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EBDCE2E-C476-5181-540F-75079054AC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572" y="336851"/>
            <a:ext cx="8522788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44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1D7C6-C576-59C2-B3E5-70626C1B4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6325" y="1032846"/>
            <a:ext cx="7112969" cy="32891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95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urface with black dots&#10;&#10;Description automatically generated">
            <a:extLst>
              <a:ext uri="{FF2B5EF4-FFF2-40B4-BE49-F238E27FC236}">
                <a16:creationId xmlns:a16="http://schemas.microsoft.com/office/drawing/2014/main" id="{2D71EB40-9AB3-32C6-4AEA-D78982EC20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0398C-8441-67E1-14E0-E13F9C844E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700336"/>
            <a:ext cx="9144000" cy="2157663"/>
          </a:xfrm>
        </p:spPr>
        <p:txBody>
          <a:bodyPr lIns="576000" tIns="576000" rIns="576000" bIns="576000" anchor="ctr">
            <a:norm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155144-3925-92AF-5192-29B972A4628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9144000" cy="4700335"/>
          </a:xfrm>
        </p:spPr>
        <p:txBody>
          <a:bodyPr/>
          <a:lstStyle/>
          <a:p>
            <a:r>
              <a:rPr lang="en-US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62714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2F65849-D975-E82B-CDB7-F2A318F34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3D3E6B-3AC7-C443-20FF-277890271BED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802AAE5-531A-F328-1BD6-DCE84E3CE1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5727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51137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F96108-91E2-54D4-06E7-F658D47C525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3DC97A9-22B2-6B09-242B-847C2E4C9E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8B28C5C-A47B-B984-6A85-0B9746F5F5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0227ED-9480-1EA4-045B-A0FA59A532E7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B22AA56-4D37-F5BA-07C2-3FE2EB28D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C24BA83-9536-7782-676E-00182618D0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2EF2C-EFBB-FB24-5115-B8D7BB345833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85B8129-069D-E4B7-026C-FDCE4D3913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8356BC4-8EE6-CBBB-ED4B-2FD01F6AFE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64320D-D20A-7B07-842C-8CD796F7643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140B298-78A8-5AF5-BE8B-FC3595AE2D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9DA86D6-2CB5-1908-746A-9A570D07E9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CDDEAD-1A0F-67DD-6DB0-3004BFC7762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031456D-82F2-756B-0CBC-1DB1D48BCF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57278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07EBD3E-46A0-985A-A1F0-25C8CB58E3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E4AB6B-9A44-1D45-79F3-2ABF9F153FFD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DB77BF5-3B5D-1079-0C36-021EF6FF66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and crop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stretch the image to fit.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6982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6D9F68-E151-2094-0383-C92B6E8CB72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D8FE93-BB7C-8D1E-147E-4AC2B676D2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788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0244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782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fident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521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4908E4-D301-1C48-AF67-0D3C99D4684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9" r:id="rId14"/>
    <p:sldLayoutId id="2147486350" r:id="rId15"/>
    <p:sldLayoutId id="2147486336" r:id="rId16"/>
    <p:sldLayoutId id="2147486337" r:id="rId17"/>
    <p:sldLayoutId id="2147486338" r:id="rId18"/>
    <p:sldLayoutId id="2147486339" r:id="rId19"/>
    <p:sldLayoutId id="2147486340" r:id="rId20"/>
    <p:sldLayoutId id="2147486342" r:id="rId21"/>
    <p:sldLayoutId id="2147486343" r:id="rId22"/>
    <p:sldLayoutId id="2147486352" r:id="rId23"/>
    <p:sldLayoutId id="2147486356" r:id="rId24"/>
    <p:sldLayoutId id="2147486357" r:id="rId25"/>
    <p:sldLayoutId id="2147486358" r:id="rId26"/>
    <p:sldLayoutId id="2147486359" r:id="rId27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4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microsoft.com/office/2007/relationships/hdphoto" Target="../media/hdphoto3.wdp"/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12" Type="http://schemas.microsoft.com/office/2007/relationships/hdphoto" Target="../media/hdphoto2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0.png"/><Relationship Id="rId11" Type="http://schemas.openxmlformats.org/officeDocument/2006/relationships/image" Target="../media/image44.png"/><Relationship Id="rId5" Type="http://schemas.openxmlformats.org/officeDocument/2006/relationships/image" Target="../media/image39.png"/><Relationship Id="rId10" Type="http://schemas.microsoft.com/office/2007/relationships/hdphoto" Target="../media/hdphoto1.wdp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0.png"/><Relationship Id="rId5" Type="http://schemas.openxmlformats.org/officeDocument/2006/relationships/image" Target="../media/image45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6.jpeg"/><Relationship Id="rId7" Type="http://schemas.openxmlformats.org/officeDocument/2006/relationships/image" Target="../media/image50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9.png"/><Relationship Id="rId11" Type="http://schemas.microsoft.com/office/2007/relationships/hdphoto" Target="../media/hdphoto4.wdp"/><Relationship Id="rId5" Type="http://schemas.openxmlformats.org/officeDocument/2006/relationships/image" Target="../media/image48.png"/><Relationship Id="rId10" Type="http://schemas.openxmlformats.org/officeDocument/2006/relationships/image" Target="../media/image52.png"/><Relationship Id="rId4" Type="http://schemas.openxmlformats.org/officeDocument/2006/relationships/image" Target="../media/image47.png"/><Relationship Id="rId9" Type="http://schemas.openxmlformats.org/officeDocument/2006/relationships/image" Target="../media/image5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9.png"/><Relationship Id="rId5" Type="http://schemas.microsoft.com/office/2017/06/relationships/model3d" Target="../media/model3d1.glb"/><Relationship Id="rId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13" Type="http://schemas.openxmlformats.org/officeDocument/2006/relationships/image" Target="../media/image58.png"/><Relationship Id="rId3" Type="http://schemas.openxmlformats.org/officeDocument/2006/relationships/image" Target="../media/image34.jpeg"/><Relationship Id="rId7" Type="http://schemas.openxmlformats.org/officeDocument/2006/relationships/image" Target="../media/image65.jpe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4.png"/><Relationship Id="rId11" Type="http://schemas.openxmlformats.org/officeDocument/2006/relationships/image" Target="../media/image53.png"/><Relationship Id="rId5" Type="http://schemas.openxmlformats.org/officeDocument/2006/relationships/image" Target="../media/image36.png"/><Relationship Id="rId10" Type="http://schemas.openxmlformats.org/officeDocument/2006/relationships/image" Target="../media/image45.png"/><Relationship Id="rId4" Type="http://schemas.openxmlformats.org/officeDocument/2006/relationships/image" Target="../media/image35.jpeg"/><Relationship Id="rId9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34.jpeg"/><Relationship Id="rId7" Type="http://schemas.openxmlformats.org/officeDocument/2006/relationships/image" Target="../media/image6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4.png"/><Relationship Id="rId11" Type="http://schemas.openxmlformats.org/officeDocument/2006/relationships/image" Target="../media/image21.png"/><Relationship Id="rId5" Type="http://schemas.openxmlformats.org/officeDocument/2006/relationships/image" Target="../media/image65.jpeg"/><Relationship Id="rId10" Type="http://schemas.openxmlformats.org/officeDocument/2006/relationships/image" Target="../media/image20.png"/><Relationship Id="rId4" Type="http://schemas.openxmlformats.org/officeDocument/2006/relationships/image" Target="../media/image35.jpeg"/><Relationship Id="rId9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4.jpeg"/><Relationship Id="rId7" Type="http://schemas.openxmlformats.org/officeDocument/2006/relationships/image" Target="../media/image6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5.jpeg"/><Relationship Id="rId5" Type="http://schemas.openxmlformats.org/officeDocument/2006/relationships/image" Target="../media/image64.pn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34.jpeg"/><Relationship Id="rId7" Type="http://schemas.openxmlformats.org/officeDocument/2006/relationships/image" Target="../media/image6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4.png"/><Relationship Id="rId11" Type="http://schemas.openxmlformats.org/officeDocument/2006/relationships/image" Target="../media/image21.png"/><Relationship Id="rId5" Type="http://schemas.openxmlformats.org/officeDocument/2006/relationships/image" Target="../media/image65.jpeg"/><Relationship Id="rId10" Type="http://schemas.openxmlformats.org/officeDocument/2006/relationships/image" Target="../media/image20.png"/><Relationship Id="rId4" Type="http://schemas.openxmlformats.org/officeDocument/2006/relationships/image" Target="../media/image35.jpeg"/><Relationship Id="rId9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4.jpeg"/><Relationship Id="rId7" Type="http://schemas.openxmlformats.org/officeDocument/2006/relationships/image" Target="../media/image6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5.jpeg"/><Relationship Id="rId5" Type="http://schemas.openxmlformats.org/officeDocument/2006/relationships/image" Target="../media/image64.pn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34.jpeg"/><Relationship Id="rId7" Type="http://schemas.openxmlformats.org/officeDocument/2006/relationships/image" Target="../media/image6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4.png"/><Relationship Id="rId11" Type="http://schemas.openxmlformats.org/officeDocument/2006/relationships/image" Target="../media/image21.png"/><Relationship Id="rId5" Type="http://schemas.openxmlformats.org/officeDocument/2006/relationships/image" Target="../media/image65.jpeg"/><Relationship Id="rId10" Type="http://schemas.openxmlformats.org/officeDocument/2006/relationships/image" Target="../media/image20.png"/><Relationship Id="rId4" Type="http://schemas.openxmlformats.org/officeDocument/2006/relationships/image" Target="../media/image35.jpeg"/><Relationship Id="rId9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4.jpeg"/><Relationship Id="rId7" Type="http://schemas.openxmlformats.org/officeDocument/2006/relationships/image" Target="../media/image6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5.jpeg"/><Relationship Id="rId5" Type="http://schemas.openxmlformats.org/officeDocument/2006/relationships/image" Target="../media/image64.png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34.jpeg"/><Relationship Id="rId7" Type="http://schemas.openxmlformats.org/officeDocument/2006/relationships/image" Target="../media/image6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4.png"/><Relationship Id="rId11" Type="http://schemas.openxmlformats.org/officeDocument/2006/relationships/image" Target="../media/image21.png"/><Relationship Id="rId5" Type="http://schemas.openxmlformats.org/officeDocument/2006/relationships/image" Target="../media/image65.jpeg"/><Relationship Id="rId10" Type="http://schemas.openxmlformats.org/officeDocument/2006/relationships/image" Target="../media/image20.png"/><Relationship Id="rId4" Type="http://schemas.openxmlformats.org/officeDocument/2006/relationships/image" Target="../media/image35.jpeg"/><Relationship Id="rId9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4.png"/><Relationship Id="rId5" Type="http://schemas.openxmlformats.org/officeDocument/2006/relationships/image" Target="../media/image65.jpeg"/><Relationship Id="rId4" Type="http://schemas.openxmlformats.org/officeDocument/2006/relationships/image" Target="../media/image6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3EA-0C42-648A-9F71-44076DA63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013258"/>
            <a:ext cx="3974996" cy="1415742"/>
          </a:xfrm>
        </p:spPr>
        <p:txBody>
          <a:bodyPr/>
          <a:lstStyle/>
          <a:p>
            <a:pPr marL="1270"/>
            <a:r>
              <a:rPr lang="en-US">
                <a:latin typeface="Calibri"/>
                <a:ea typeface="Calibri"/>
                <a:cs typeface="Calibri"/>
              </a:rPr>
              <a:t>How Do I Feel Today?</a:t>
            </a:r>
            <a:endParaRPr lang="en-US">
              <a:ea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D202C-233A-EED6-8B06-26087B3044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7"/>
            <a:ext cx="3974996" cy="1554143"/>
          </a:xfrm>
        </p:spPr>
        <p:txBody>
          <a:bodyPr/>
          <a:lstStyle/>
          <a:p>
            <a:r>
              <a:rPr lang="en-US"/>
              <a:t>Unit 1: Knowing Me, Knowing You </a:t>
            </a:r>
          </a:p>
          <a:p>
            <a:r>
              <a:rPr lang="en-US"/>
              <a:t>Lesson 1</a:t>
            </a:r>
          </a:p>
        </p:txBody>
      </p:sp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AAA0B921-950A-D7AD-CBDF-413B8897DFF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3" r="18643"/>
          <a:stretch/>
        </p:blipFill>
        <p:spPr>
          <a:xfrm>
            <a:off x="-26734" y="1252964"/>
            <a:ext cx="4487201" cy="4995436"/>
          </a:xfrm>
        </p:spPr>
      </p:pic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052DCE1-B7EA-A046-3297-A98398C573A6}"/>
              </a:ext>
            </a:extLst>
          </p:cNvPr>
          <p:cNvSpPr txBox="1"/>
          <p:nvPr/>
        </p:nvSpPr>
        <p:spPr>
          <a:xfrm>
            <a:off x="2726267" y="21166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9D0365C5-22F3-DC35-002A-6D292703B3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677934" y="234711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9DF8CCD6-F41F-6A5B-22A2-9337D4E59EEA}"/>
              </a:ext>
            </a:extLst>
          </p:cNvPr>
          <p:cNvSpPr txBox="1">
            <a:spLocks/>
          </p:cNvSpPr>
          <p:nvPr/>
        </p:nvSpPr>
        <p:spPr>
          <a:xfrm>
            <a:off x="431800" y="1225086"/>
            <a:ext cx="8243888" cy="2851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In this lesson, you will name how you are feeling using words like happy, sad, mad or scared. 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5154410-7B6C-94DC-3D4E-26CF01683924}"/>
              </a:ext>
            </a:extLst>
          </p:cNvPr>
          <p:cNvGrpSpPr/>
          <p:nvPr/>
        </p:nvGrpSpPr>
        <p:grpSpPr>
          <a:xfrm>
            <a:off x="615505" y="3993968"/>
            <a:ext cx="7912991" cy="1839815"/>
            <a:chOff x="607090" y="4065684"/>
            <a:chExt cx="7912991" cy="183981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5053CF0-8EDA-D620-1F8E-7AEB4E93C56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635154" y="4076699"/>
              <a:ext cx="1828800" cy="1828800"/>
              <a:chOff x="2998378" y="3822014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819856E7-2841-59AD-D922-5372A3B30B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98378" y="3822014"/>
                <a:ext cx="2286000" cy="2286000"/>
              </a:xfrm>
              <a:prstGeom prst="ellipse">
                <a:avLst/>
              </a:prstGeom>
              <a:solidFill>
                <a:srgbClr val="C9E7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24" name="Picture Placeholder 8">
                <a:extLst>
                  <a:ext uri="{FF2B5EF4-FFF2-40B4-BE49-F238E27FC236}">
                    <a16:creationId xmlns:a16="http://schemas.microsoft.com/office/drawing/2014/main" id="{40DFFB56-063B-2AF5-CB92-EE1434C593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422" r="8422"/>
              <a:stretch/>
            </p:blipFill>
            <p:spPr>
              <a:xfrm>
                <a:off x="3212747" y="4048086"/>
                <a:ext cx="1857262" cy="1833856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  <a:ln>
                <a:noFill/>
              </a:ln>
            </p:spPr>
          </p:pic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3BCF677-B56B-C292-20CC-141E3B391BF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07090" y="4065684"/>
              <a:ext cx="1828800" cy="1828800"/>
              <a:chOff x="712378" y="1536014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17A135AA-F7F0-3CBA-BD05-C24953C4AD8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2378" y="1536014"/>
                <a:ext cx="2286000" cy="2286000"/>
              </a:xfrm>
              <a:prstGeom prst="ellipse">
                <a:avLst/>
              </a:prstGeom>
              <a:solidFill>
                <a:srgbClr val="FBE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22" name="Picture Placeholder 8">
                <a:extLst>
                  <a:ext uri="{FF2B5EF4-FFF2-40B4-BE49-F238E27FC236}">
                    <a16:creationId xmlns:a16="http://schemas.microsoft.com/office/drawing/2014/main" id="{E7320797-349B-ECB8-AF26-125FF5DFD9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8422" r="8422"/>
              <a:stretch/>
            </p:blipFill>
            <p:spPr>
              <a:xfrm>
                <a:off x="926423" y="1761764"/>
                <a:ext cx="1857910" cy="1834500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  <a:ln>
                <a:noFill/>
              </a:ln>
            </p:spPr>
          </p:pic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14C83B7-B57B-74A9-69AD-559C747E91B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691281" y="4076699"/>
              <a:ext cx="1828800" cy="1828800"/>
              <a:chOff x="5811583" y="4201789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B06C7A19-2032-A003-EF82-AB343F54275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11583" y="4201789"/>
                <a:ext cx="2286000" cy="2286000"/>
              </a:xfrm>
              <a:prstGeom prst="ellipse">
                <a:avLst/>
              </a:prstGeom>
              <a:solidFill>
                <a:srgbClr val="C9D8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20" name="Picture Placeholder 8">
                <a:extLst>
                  <a:ext uri="{FF2B5EF4-FFF2-40B4-BE49-F238E27FC236}">
                    <a16:creationId xmlns:a16="http://schemas.microsoft.com/office/drawing/2014/main" id="{81BC4F28-2C36-FED1-53D5-79D845C2F9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8422" r="8422"/>
              <a:stretch/>
            </p:blipFill>
            <p:spPr>
              <a:xfrm>
                <a:off x="6025628" y="4427539"/>
                <a:ext cx="1857910" cy="1834500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  <a:ln>
                <a:noFill/>
              </a:ln>
            </p:spPr>
          </p:pic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BAB8CC5-0348-A1DA-E5C6-744F8288B41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663218" y="4076699"/>
              <a:ext cx="1828800" cy="1828800"/>
              <a:chOff x="5247099" y="1263699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B7EFCCF6-70A0-D8FA-1E02-2368F19D31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47099" y="1263699"/>
                <a:ext cx="2286000" cy="2286000"/>
              </a:xfrm>
              <a:prstGeom prst="ellipse">
                <a:avLst/>
              </a:prstGeom>
              <a:solidFill>
                <a:srgbClr val="E2C2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18" name="Picture Placeholder 8">
                <a:extLst>
                  <a:ext uri="{FF2B5EF4-FFF2-40B4-BE49-F238E27FC236}">
                    <a16:creationId xmlns:a16="http://schemas.microsoft.com/office/drawing/2014/main" id="{F1AB9C87-5EE8-650C-38E2-3D8783F5CF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8422" r="8422"/>
              <a:stretch/>
            </p:blipFill>
            <p:spPr>
              <a:xfrm>
                <a:off x="5461144" y="1489450"/>
                <a:ext cx="1857910" cy="1834499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57A06F-07D4-86F6-D48A-0E614A52A4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800" y="7514167"/>
            <a:ext cx="7624762" cy="1912862"/>
          </a:xfrm>
        </p:spPr>
        <p:txBody>
          <a:bodyPr>
            <a:noAutofit/>
          </a:bodyPr>
          <a:lstStyle/>
          <a:p>
            <a:r>
              <a:rPr lang="en-US" sz="2400">
                <a:latin typeface="+mn-lt"/>
              </a:rPr>
              <a:t>You will be successful when you can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chemeClr val="accent1"/>
                </a:solidFill>
                <a:latin typeface="+mn-lt"/>
              </a:rPr>
              <a:t>Use </a:t>
            </a:r>
            <a:r>
              <a:rPr lang="en-US" sz="2400">
                <a:latin typeface="+mn-lt"/>
              </a:rPr>
              <a:t>an</a:t>
            </a:r>
            <a:r>
              <a:rPr lang="en-US" sz="2400" b="1">
                <a:solidFill>
                  <a:schemeClr val="accent1"/>
                </a:solidFill>
                <a:latin typeface="+mn-lt"/>
              </a:rPr>
              <a:t> </a:t>
            </a:r>
            <a:r>
              <a:rPr lang="en-US" sz="2400">
                <a:latin typeface="+mn-lt"/>
              </a:rPr>
              <a:t>‘I feel’ statement to share your feelings.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chemeClr val="accent1"/>
                </a:solidFill>
                <a:latin typeface="+mn-lt"/>
              </a:rPr>
              <a:t>Say </a:t>
            </a:r>
            <a:r>
              <a:rPr lang="en-US" sz="2400">
                <a:latin typeface="+mn-lt"/>
              </a:rPr>
              <a:t>‘I feel ____’ using the right feeling word.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chemeClr val="accent1"/>
                </a:solidFill>
                <a:latin typeface="+mn-lt"/>
              </a:rPr>
              <a:t>Choose </a:t>
            </a:r>
            <a:r>
              <a:rPr lang="en-US" sz="2400">
                <a:latin typeface="+mn-lt"/>
              </a:rPr>
              <a:t>a face or gesture that shows how you could feel in different situations.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4B633761-F320-B7FC-7A97-B1F815F16DA3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5023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200" i="0">
                <a:latin typeface="Edu QLD Beginner" pitchFamily="2" charset="0"/>
              </a:rPr>
              <a:t>You will be successful when you can: </a:t>
            </a:r>
          </a:p>
        </p:txBody>
      </p:sp>
      <p:pic>
        <p:nvPicPr>
          <p:cNvPr id="7" name="Picture 6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6ED4AC2B-7E58-D768-E3B3-F55A00439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44" r="75579" b="30220"/>
          <a:stretch>
            <a:fillRect/>
          </a:stretch>
        </p:blipFill>
        <p:spPr>
          <a:xfrm>
            <a:off x="416815" y="2214281"/>
            <a:ext cx="1617790" cy="16016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3D3852-8E2C-3D35-C75A-4414C76F9F54}"/>
              </a:ext>
            </a:extLst>
          </p:cNvPr>
          <p:cNvSpPr txBox="1"/>
          <p:nvPr/>
        </p:nvSpPr>
        <p:spPr>
          <a:xfrm>
            <a:off x="2034605" y="2306694"/>
            <a:ext cx="6614096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200" b="1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say</a:t>
            </a:r>
            <a:r>
              <a:rPr lang="en-US" sz="4200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4200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an ‘I feel’ statement to share your feelings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A30EEF-5739-6E36-19D1-E26A6A43C13D}"/>
              </a:ext>
            </a:extLst>
          </p:cNvPr>
          <p:cNvSpPr txBox="1"/>
          <p:nvPr/>
        </p:nvSpPr>
        <p:spPr>
          <a:xfrm>
            <a:off x="2031011" y="4217075"/>
            <a:ext cx="6617690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200" b="1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choose</a:t>
            </a:r>
            <a:r>
              <a:rPr lang="en-US" sz="4200" i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4200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a face or gesture that shows how you could feel in different situations.</a:t>
            </a:r>
          </a:p>
        </p:txBody>
      </p:sp>
      <p:pic>
        <p:nvPicPr>
          <p:cNvPr id="12" name="Picture 11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1D4728AB-4C63-86FD-E1B2-9FA9F090E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78" t="37486" r="2001" b="30163"/>
          <a:stretch>
            <a:fillRect/>
          </a:stretch>
        </p:blipFill>
        <p:spPr>
          <a:xfrm>
            <a:off x="420409" y="4281549"/>
            <a:ext cx="1610601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70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322BD12F-7DDD-41CD-A243-F4147DA310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 rot="16200000" flipH="1" flipV="1">
            <a:off x="2835997" y="2400074"/>
            <a:ext cx="3472007" cy="257370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</p:spPr>
      </p:pic>
      <p:pic>
        <p:nvPicPr>
          <p:cNvPr id="12" name="Picture Placeholder 8">
            <a:extLst>
              <a:ext uri="{FF2B5EF4-FFF2-40B4-BE49-F238E27FC236}">
                <a16:creationId xmlns:a16="http://schemas.microsoft.com/office/drawing/2014/main" id="{A29853CE-A749-C54F-196C-CC0419C981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 r="8494"/>
          <a:stretch/>
        </p:blipFill>
        <p:spPr>
          <a:xfrm>
            <a:off x="597181" y="1189848"/>
            <a:ext cx="2518743" cy="2423160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4" name="Picture Placeholder 8">
            <a:extLst>
              <a:ext uri="{FF2B5EF4-FFF2-40B4-BE49-F238E27FC236}">
                <a16:creationId xmlns:a16="http://schemas.microsoft.com/office/drawing/2014/main" id="{3537BDF4-8716-A157-72B3-227E5E5CDA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5" t="220" r="12451" b="-220"/>
          <a:stretch>
            <a:fillRect/>
          </a:stretch>
        </p:blipFill>
        <p:spPr>
          <a:xfrm rot="10800000" flipH="1" flipV="1">
            <a:off x="597180" y="3751419"/>
            <a:ext cx="2518743" cy="2423160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5" name="Picture Placeholder 8">
            <a:extLst>
              <a:ext uri="{FF2B5EF4-FFF2-40B4-BE49-F238E27FC236}">
                <a16:creationId xmlns:a16="http://schemas.microsoft.com/office/drawing/2014/main" id="{0344E313-85A4-FF7F-C61C-FD9E1CB645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2" r="15352"/>
          <a:stretch/>
        </p:blipFill>
        <p:spPr>
          <a:xfrm rot="10800000" flipH="1" flipV="1">
            <a:off x="6028075" y="3751419"/>
            <a:ext cx="2518743" cy="2423160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  <a:blipFill>
            <a:blip r:embed="rId4"/>
            <a:tile tx="0" ty="0" sx="100000" sy="100000" flip="none" algn="tl"/>
          </a:blipFill>
        </p:spPr>
      </p:pic>
      <p:pic>
        <p:nvPicPr>
          <p:cNvPr id="16" name="Picture Placeholder 8">
            <a:extLst>
              <a:ext uri="{FF2B5EF4-FFF2-40B4-BE49-F238E27FC236}">
                <a16:creationId xmlns:a16="http://schemas.microsoft.com/office/drawing/2014/main" id="{A40D2F47-B914-B411-A16A-520A0F804A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3" r="12943"/>
          <a:stretch/>
        </p:blipFill>
        <p:spPr>
          <a:xfrm>
            <a:off x="6028076" y="1189848"/>
            <a:ext cx="2518743" cy="2423160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899A3-9356-002E-D5CF-D21E590B6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028796-5228-9265-800A-BFE84BE34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7187774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Sharing and Showing Feelings</a:t>
            </a:r>
          </a:p>
          <a:p>
            <a:endParaRPr lang="en-US"/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4C4BA2C8-07AD-BD60-4594-D82239F407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1093070" y="1151047"/>
            <a:ext cx="6957860" cy="515767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B3C58618-3766-8D9E-EC49-536365277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860703" y="203349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7DC2BFB-EFA8-59E2-C293-DF945D65E0C6}"/>
              </a:ext>
            </a:extLst>
          </p:cNvPr>
          <p:cNvGrpSpPr/>
          <p:nvPr/>
        </p:nvGrpSpPr>
        <p:grpSpPr>
          <a:xfrm>
            <a:off x="3695678" y="2859342"/>
            <a:ext cx="1651571" cy="2755355"/>
            <a:chOff x="2116182" y="2527755"/>
            <a:chExt cx="1651571" cy="1698671"/>
          </a:xfrm>
        </p:grpSpPr>
        <p:sp>
          <p:nvSpPr>
            <p:cNvPr id="8" name="Arrow: Left 7">
              <a:extLst>
                <a:ext uri="{FF2B5EF4-FFF2-40B4-BE49-F238E27FC236}">
                  <a16:creationId xmlns:a16="http://schemas.microsoft.com/office/drawing/2014/main" id="{EAAC4A64-9410-21EB-1805-D63BB076AB4A}"/>
                </a:ext>
              </a:extLst>
            </p:cNvPr>
            <p:cNvSpPr/>
            <p:nvPr/>
          </p:nvSpPr>
          <p:spPr>
            <a:xfrm>
              <a:off x="2116182" y="2527755"/>
              <a:ext cx="978408" cy="320784"/>
            </a:xfrm>
            <a:prstGeom prst="leftArrow">
              <a:avLst/>
            </a:prstGeom>
            <a:solidFill>
              <a:srgbClr val="C9D8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ko-KR" altLang="en-US" sz="1100">
                <a:solidFill>
                  <a:schemeClr val="tx2"/>
                </a:solidFill>
              </a:endParaRPr>
            </a:p>
          </p:txBody>
        </p:sp>
        <p:sp>
          <p:nvSpPr>
            <p:cNvPr id="9" name="Arrow: Left 8">
              <a:extLst>
                <a:ext uri="{FF2B5EF4-FFF2-40B4-BE49-F238E27FC236}">
                  <a16:creationId xmlns:a16="http://schemas.microsoft.com/office/drawing/2014/main" id="{2A895876-9AB9-374D-E121-778C36BC27FF}"/>
                </a:ext>
              </a:extLst>
            </p:cNvPr>
            <p:cNvSpPr/>
            <p:nvPr/>
          </p:nvSpPr>
          <p:spPr>
            <a:xfrm>
              <a:off x="2790188" y="3905642"/>
              <a:ext cx="977565" cy="320784"/>
            </a:xfrm>
            <a:prstGeom prst="leftArrow">
              <a:avLst/>
            </a:prstGeom>
            <a:solidFill>
              <a:srgbClr val="C9D8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ko-KR" altLang="en-US" sz="1100">
                <a:solidFill>
                  <a:schemeClr val="tx2"/>
                </a:solidFill>
              </a:endParaRPr>
            </a:p>
          </p:txBody>
        </p:sp>
      </p:grpSp>
      <p:sp>
        <p:nvSpPr>
          <p:cNvPr id="7" name="Oval Callout 6">
            <a:extLst>
              <a:ext uri="{FF2B5EF4-FFF2-40B4-BE49-F238E27FC236}">
                <a16:creationId xmlns:a16="http://schemas.microsoft.com/office/drawing/2014/main" id="{D67A4AE8-8618-4A3D-FF9A-F3A3CFE1D977}"/>
              </a:ext>
            </a:extLst>
          </p:cNvPr>
          <p:cNvSpPr/>
          <p:nvPr/>
        </p:nvSpPr>
        <p:spPr>
          <a:xfrm>
            <a:off x="3569259" y="3490538"/>
            <a:ext cx="2196834" cy="1408370"/>
          </a:xfrm>
          <a:prstGeom prst="wedgeEllipseCallout">
            <a:avLst>
              <a:gd name="adj1" fmla="val -55509"/>
              <a:gd name="adj2" fmla="val -33141"/>
            </a:avLst>
          </a:prstGeom>
          <a:solidFill>
            <a:schemeClr val="bg1"/>
          </a:solidFill>
          <a:ln w="127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0">
                <a:solidFill>
                  <a:srgbClr val="000000"/>
                </a:solidFill>
                <a:latin typeface="Edu QLD Beginner Medium" pitchFamily="2" charset="0"/>
              </a:rPr>
              <a:t>I feel</a:t>
            </a:r>
            <a:r>
              <a:rPr lang="en-US" sz="3600" i="0">
                <a:solidFill>
                  <a:srgbClr val="000000"/>
                </a:solidFill>
                <a:latin typeface="Edu QLD Beginner" pitchFamily="2" charset="0"/>
              </a:rPr>
              <a:t>...</a:t>
            </a:r>
          </a:p>
        </p:txBody>
      </p:sp>
      <p:sp>
        <p:nvSpPr>
          <p:cNvPr id="4" name="Oval Callout 3">
            <a:extLst>
              <a:ext uri="{FF2B5EF4-FFF2-40B4-BE49-F238E27FC236}">
                <a16:creationId xmlns:a16="http://schemas.microsoft.com/office/drawing/2014/main" id="{6A54BE9E-2CED-A6B8-8A97-6C9D0F2FD695}"/>
              </a:ext>
            </a:extLst>
          </p:cNvPr>
          <p:cNvSpPr/>
          <p:nvPr/>
        </p:nvSpPr>
        <p:spPr>
          <a:xfrm>
            <a:off x="3569259" y="3490538"/>
            <a:ext cx="2196834" cy="1408370"/>
          </a:xfrm>
          <a:prstGeom prst="wedgeEllipseCallout">
            <a:avLst>
              <a:gd name="adj1" fmla="val -55688"/>
              <a:gd name="adj2" fmla="val -33436"/>
            </a:avLst>
          </a:prstGeom>
          <a:solidFill>
            <a:schemeClr val="bg1"/>
          </a:solidFill>
          <a:ln w="127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0">
                <a:solidFill>
                  <a:srgbClr val="000000"/>
                </a:solidFill>
                <a:latin typeface="Edu QLD Beginner Medium" pitchFamily="2" charset="0"/>
              </a:rPr>
              <a:t>I feel </a:t>
            </a:r>
            <a:r>
              <a:rPr lang="en-US" sz="3600" i="0">
                <a:solidFill>
                  <a:srgbClr val="000000"/>
                </a:solidFill>
                <a:latin typeface="Edu QLD Beginner" pitchFamily="2" charset="0"/>
              </a:rPr>
              <a:t>mad.</a:t>
            </a:r>
          </a:p>
        </p:txBody>
      </p:sp>
      <p:pic>
        <p:nvPicPr>
          <p:cNvPr id="11" name="Picture Placeholder 6">
            <a:extLst>
              <a:ext uri="{FF2B5EF4-FFF2-40B4-BE49-F238E27FC236}">
                <a16:creationId xmlns:a16="http://schemas.microsoft.com/office/drawing/2014/main" id="{EC6A2356-696B-CCFC-07C1-E216D4E486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1093070" y="1137216"/>
            <a:ext cx="6957860" cy="515767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9116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4" grpId="0" animBg="1"/>
      <p:bldP spid="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914AC2B6-3674-6B0A-8700-E577D64C6FAB}"/>
              </a:ext>
            </a:extLst>
          </p:cNvPr>
          <p:cNvSpPr/>
          <p:nvPr/>
        </p:nvSpPr>
        <p:spPr>
          <a:xfrm>
            <a:off x="654988" y="2512419"/>
            <a:ext cx="2629173" cy="2162768"/>
          </a:xfrm>
          <a:prstGeom prst="ellipse">
            <a:avLst/>
          </a:prstGeom>
          <a:solidFill>
            <a:srgbClr val="C9E7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876E726-96E9-D781-8F2F-415F3007D591}"/>
              </a:ext>
            </a:extLst>
          </p:cNvPr>
          <p:cNvSpPr/>
          <p:nvPr/>
        </p:nvSpPr>
        <p:spPr>
          <a:xfrm>
            <a:off x="3352096" y="1588167"/>
            <a:ext cx="2629173" cy="1979150"/>
          </a:xfrm>
          <a:prstGeom prst="ellipse">
            <a:avLst/>
          </a:prstGeom>
          <a:solidFill>
            <a:srgbClr val="FBE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A2DF823-9BB9-5C4C-346C-E8F9A9AA69F9}"/>
              </a:ext>
            </a:extLst>
          </p:cNvPr>
          <p:cNvSpPr/>
          <p:nvPr/>
        </p:nvSpPr>
        <p:spPr>
          <a:xfrm>
            <a:off x="6049208" y="2512419"/>
            <a:ext cx="2629173" cy="2162768"/>
          </a:xfrm>
          <a:prstGeom prst="ellipse">
            <a:avLst/>
          </a:prstGeom>
          <a:solidFill>
            <a:srgbClr val="E2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Sharing Our Feelings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0F09CB6E-CBB7-5812-6C92-D3783B71F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913562" y="238521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 descr="A group of children in school uniforms&#10;&#10;AI-generated content may be incorrect.">
            <a:extLst>
              <a:ext uri="{FF2B5EF4-FFF2-40B4-BE49-F238E27FC236}">
                <a16:creationId xmlns:a16="http://schemas.microsoft.com/office/drawing/2014/main" id="{D1455D14-FEE2-7A45-5C94-7BC9C3A1C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5" t="2863" r="16130"/>
          <a:stretch>
            <a:fillRect/>
          </a:stretch>
        </p:blipFill>
        <p:spPr>
          <a:xfrm>
            <a:off x="2480074" y="2187675"/>
            <a:ext cx="4183853" cy="448081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9445BED-A336-43A2-FFC5-F74FF33F51CB}"/>
              </a:ext>
            </a:extLst>
          </p:cNvPr>
          <p:cNvSpPr txBox="1"/>
          <p:nvPr/>
        </p:nvSpPr>
        <p:spPr>
          <a:xfrm>
            <a:off x="890719" y="3235102"/>
            <a:ext cx="1899636" cy="8415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Get candy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31B351-6105-0B68-0B37-BE150A93D0D2}"/>
              </a:ext>
            </a:extLst>
          </p:cNvPr>
          <p:cNvSpPr txBox="1"/>
          <p:nvPr/>
        </p:nvSpPr>
        <p:spPr>
          <a:xfrm>
            <a:off x="431799" y="1067823"/>
            <a:ext cx="8216901" cy="41976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AU" sz="3200" i="0">
                <a:solidFill>
                  <a:srgbClr val="000000"/>
                </a:solidFill>
                <a:latin typeface="Edu QLD Beginner" pitchFamily="2" charset="0"/>
              </a:rPr>
              <a:t>When we share our feelings, it can help us…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1A492F-3CFF-445D-99A3-E27F51FDF0DC}"/>
              </a:ext>
            </a:extLst>
          </p:cNvPr>
          <p:cNvSpPr txBox="1"/>
          <p:nvPr/>
        </p:nvSpPr>
        <p:spPr>
          <a:xfrm>
            <a:off x="6370935" y="2769110"/>
            <a:ext cx="2134725" cy="14207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Ask for what we need and make good choices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A0E5D4D-D518-9D5E-0776-36CFD962AD09}"/>
              </a:ext>
            </a:extLst>
          </p:cNvPr>
          <p:cNvSpPr txBox="1"/>
          <p:nvPr/>
        </p:nvSpPr>
        <p:spPr>
          <a:xfrm>
            <a:off x="3693817" y="1861196"/>
            <a:ext cx="1899636" cy="6991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Edu QLD Beginner" pitchFamily="2" charset="0"/>
                <a:cs typeface="Calibri"/>
              </a:rPr>
              <a:t>Take naps</a:t>
            </a:r>
          </a:p>
        </p:txBody>
      </p:sp>
    </p:spTree>
    <p:extLst>
      <p:ext uri="{BB962C8B-B14F-4D97-AF65-F5344CB8AC3E}">
        <p14:creationId xmlns:p14="http://schemas.microsoft.com/office/powerpoint/2010/main" val="11738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  <p:bldP spid="20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pointy object on a black background&#10;&#10;Description automatically generated">
            <a:extLst>
              <a:ext uri="{FF2B5EF4-FFF2-40B4-BE49-F238E27FC236}">
                <a16:creationId xmlns:a16="http://schemas.microsoft.com/office/drawing/2014/main" id="{BA6A3D84-2B19-010C-093E-F3CDD3ABE3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5" t="10701" r="40688" b="33332"/>
          <a:stretch/>
        </p:blipFill>
        <p:spPr>
          <a:xfrm rot="18106873">
            <a:off x="3232519" y="3558355"/>
            <a:ext cx="1045971" cy="2735615"/>
          </a:xfrm>
          <a:prstGeom prst="rect">
            <a:avLst/>
          </a:prstGeom>
        </p:spPr>
      </p:pic>
      <p:pic>
        <p:nvPicPr>
          <p:cNvPr id="8" name="Picture 7" descr="A blue pointy object on a black background&#10;&#10;Description automatically generated">
            <a:extLst>
              <a:ext uri="{FF2B5EF4-FFF2-40B4-BE49-F238E27FC236}">
                <a16:creationId xmlns:a16="http://schemas.microsoft.com/office/drawing/2014/main" id="{F02CFD58-165F-31EA-9770-BFCBC96EE3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5" t="10701" r="40688" b="33332"/>
          <a:stretch/>
        </p:blipFill>
        <p:spPr>
          <a:xfrm rot="16200000">
            <a:off x="3051888" y="4030541"/>
            <a:ext cx="1045971" cy="2735615"/>
          </a:xfrm>
          <a:prstGeom prst="rect">
            <a:avLst/>
          </a:prstGeom>
        </p:spPr>
      </p:pic>
      <p:pic>
        <p:nvPicPr>
          <p:cNvPr id="3" name="Picture 2" descr="A blue pointy object on a black background&#10;&#10;Description automatically generated">
            <a:extLst>
              <a:ext uri="{FF2B5EF4-FFF2-40B4-BE49-F238E27FC236}">
                <a16:creationId xmlns:a16="http://schemas.microsoft.com/office/drawing/2014/main" id="{9E28C9EF-6A34-341E-23F7-7E08C7675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5" t="10701" r="40688" b="33332"/>
          <a:stretch/>
        </p:blipFill>
        <p:spPr>
          <a:xfrm rot="3726235">
            <a:off x="4780957" y="3621152"/>
            <a:ext cx="1045971" cy="273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44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9C406-0A38-C59A-EF56-5A4AB698F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20">
            <a:extLst>
              <a:ext uri="{FF2B5EF4-FFF2-40B4-BE49-F238E27FC236}">
                <a16:creationId xmlns:a16="http://schemas.microsoft.com/office/drawing/2014/main" id="{AE82AE9F-5B4B-24A5-6A9E-B962A99A54B7}"/>
              </a:ext>
            </a:extLst>
          </p:cNvPr>
          <p:cNvSpPr/>
          <p:nvPr/>
        </p:nvSpPr>
        <p:spPr>
          <a:xfrm rot="5400000">
            <a:off x="1143000" y="-1143000"/>
            <a:ext cx="6858000" cy="9144000"/>
          </a:xfrm>
          <a:custGeom>
            <a:avLst/>
            <a:gdLst/>
            <a:ahLst/>
            <a:cxnLst/>
            <a:rect l="l" t="t" r="r" b="b"/>
            <a:pathLst>
              <a:path w="3950208" h="5852160">
                <a:moveTo>
                  <a:pt x="0" y="0"/>
                </a:moveTo>
                <a:lnTo>
                  <a:pt x="3950208" y="0"/>
                </a:lnTo>
                <a:lnTo>
                  <a:pt x="3950208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0" name="Freeform 15">
            <a:extLst>
              <a:ext uri="{FF2B5EF4-FFF2-40B4-BE49-F238E27FC236}">
                <a16:creationId xmlns:a16="http://schemas.microsoft.com/office/drawing/2014/main" id="{8A858F6B-25C8-790C-9DD0-19E1007E84F8}"/>
              </a:ext>
            </a:extLst>
          </p:cNvPr>
          <p:cNvSpPr/>
          <p:nvPr/>
        </p:nvSpPr>
        <p:spPr>
          <a:xfrm>
            <a:off x="522184" y="1330037"/>
            <a:ext cx="8023300" cy="4472246"/>
          </a:xfrm>
          <a:custGeom>
            <a:avLst/>
            <a:gdLst/>
            <a:ahLst/>
            <a:cxnLst/>
            <a:rect l="l" t="t" r="r" b="b"/>
            <a:pathLst>
              <a:path w="8290560" h="5502859">
                <a:moveTo>
                  <a:pt x="0" y="0"/>
                </a:moveTo>
                <a:lnTo>
                  <a:pt x="8290560" y="0"/>
                </a:lnTo>
                <a:lnTo>
                  <a:pt x="8290560" y="5502860"/>
                </a:lnTo>
                <a:lnTo>
                  <a:pt x="0" y="55028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grayscl/>
            </a:blip>
            <a:stretch>
              <a:fillRect l="-6419" t="-22436" r="-4530" b="-154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4" name="Freeform 19">
            <a:extLst>
              <a:ext uri="{FF2B5EF4-FFF2-40B4-BE49-F238E27FC236}">
                <a16:creationId xmlns:a16="http://schemas.microsoft.com/office/drawing/2014/main" id="{4D41E193-2D4A-136B-F565-1DDB73A14568}"/>
              </a:ext>
            </a:extLst>
          </p:cNvPr>
          <p:cNvSpPr/>
          <p:nvPr/>
        </p:nvSpPr>
        <p:spPr>
          <a:xfrm>
            <a:off x="8179724" y="1267691"/>
            <a:ext cx="607660" cy="652521"/>
          </a:xfrm>
          <a:custGeom>
            <a:avLst/>
            <a:gdLst/>
            <a:ahLst/>
            <a:cxnLst/>
            <a:rect l="l" t="t" r="r" b="b"/>
            <a:pathLst>
              <a:path w="5449824" h="5852160">
                <a:moveTo>
                  <a:pt x="0" y="0"/>
                </a:moveTo>
                <a:lnTo>
                  <a:pt x="5449824" y="0"/>
                </a:lnTo>
                <a:lnTo>
                  <a:pt x="5449824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5" name="Freeform 19">
            <a:extLst>
              <a:ext uri="{FF2B5EF4-FFF2-40B4-BE49-F238E27FC236}">
                <a16:creationId xmlns:a16="http://schemas.microsoft.com/office/drawing/2014/main" id="{E3DCEDEF-8796-C3C2-1A05-1928FBE69579}"/>
              </a:ext>
            </a:extLst>
          </p:cNvPr>
          <p:cNvSpPr/>
          <p:nvPr/>
        </p:nvSpPr>
        <p:spPr>
          <a:xfrm flipH="1">
            <a:off x="285404" y="1336964"/>
            <a:ext cx="607660" cy="652521"/>
          </a:xfrm>
          <a:custGeom>
            <a:avLst/>
            <a:gdLst/>
            <a:ahLst/>
            <a:cxnLst/>
            <a:rect l="l" t="t" r="r" b="b"/>
            <a:pathLst>
              <a:path w="5449824" h="5852160">
                <a:moveTo>
                  <a:pt x="0" y="0"/>
                </a:moveTo>
                <a:lnTo>
                  <a:pt x="5449824" y="0"/>
                </a:lnTo>
                <a:lnTo>
                  <a:pt x="5449824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28C0648-BB52-C039-035C-00263EE55907}"/>
              </a:ext>
            </a:extLst>
          </p:cNvPr>
          <p:cNvGrpSpPr>
            <a:grpSpLocks noChangeAspect="1"/>
          </p:cNvGrpSpPr>
          <p:nvPr/>
        </p:nvGrpSpPr>
        <p:grpSpPr>
          <a:xfrm>
            <a:off x="622907" y="3330873"/>
            <a:ext cx="874852" cy="874852"/>
            <a:chOff x="5247099" y="1263699"/>
            <a:chExt cx="2286000" cy="228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B782E1FE-567F-531C-7483-8620882819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47099" y="1263699"/>
              <a:ext cx="2286000" cy="2286000"/>
            </a:xfrm>
            <a:prstGeom prst="ellipse">
              <a:avLst/>
            </a:prstGeom>
            <a:solidFill>
              <a:srgbClr val="E2C2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100">
                <a:solidFill>
                  <a:schemeClr val="tx2"/>
                </a:solidFill>
              </a:endParaRPr>
            </a:p>
          </p:txBody>
        </p:sp>
        <p:pic>
          <p:nvPicPr>
            <p:cNvPr id="4" name="Picture Placeholder 8">
              <a:extLst>
                <a:ext uri="{FF2B5EF4-FFF2-40B4-BE49-F238E27FC236}">
                  <a16:creationId xmlns:a16="http://schemas.microsoft.com/office/drawing/2014/main" id="{F94BCF33-B6F0-DB9B-B576-3D102A7B2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8422" r="8422"/>
            <a:stretch/>
          </p:blipFill>
          <p:spPr>
            <a:xfrm>
              <a:off x="5461144" y="1489450"/>
              <a:ext cx="1857910" cy="1834499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6E0FCEE-C1CB-7A61-6072-6478ABB1C90F}"/>
              </a:ext>
            </a:extLst>
          </p:cNvPr>
          <p:cNvGrpSpPr>
            <a:grpSpLocks noChangeAspect="1"/>
          </p:cNvGrpSpPr>
          <p:nvPr/>
        </p:nvGrpSpPr>
        <p:grpSpPr>
          <a:xfrm>
            <a:off x="7453357" y="2543872"/>
            <a:ext cx="874852" cy="874852"/>
            <a:chOff x="5811583" y="4239419"/>
            <a:chExt cx="2286000" cy="228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09F4EF8-C2A5-ED2E-CC0B-1BDB5190F8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11583" y="4239419"/>
              <a:ext cx="2286000" cy="2286000"/>
            </a:xfrm>
            <a:prstGeom prst="ellipse">
              <a:avLst/>
            </a:prstGeom>
            <a:solidFill>
              <a:srgbClr val="C9D8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100">
                <a:solidFill>
                  <a:schemeClr val="tx2"/>
                </a:solidFill>
              </a:endParaRPr>
            </a:p>
          </p:txBody>
        </p:sp>
        <p:pic>
          <p:nvPicPr>
            <p:cNvPr id="7" name="Picture Placeholder 8">
              <a:extLst>
                <a:ext uri="{FF2B5EF4-FFF2-40B4-BE49-F238E27FC236}">
                  <a16:creationId xmlns:a16="http://schemas.microsoft.com/office/drawing/2014/main" id="{FA09631E-79CB-0A47-AFB0-3199E4A28C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8422" r="8422"/>
            <a:stretch/>
          </p:blipFill>
          <p:spPr>
            <a:xfrm>
              <a:off x="6025628" y="4465169"/>
              <a:ext cx="1857910" cy="1834500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1CF6FAA-FC18-0A30-0923-193672F6FE0F}"/>
              </a:ext>
            </a:extLst>
          </p:cNvPr>
          <p:cNvGrpSpPr>
            <a:grpSpLocks noChangeAspect="1"/>
          </p:cNvGrpSpPr>
          <p:nvPr/>
        </p:nvGrpSpPr>
        <p:grpSpPr>
          <a:xfrm>
            <a:off x="5270269" y="2579532"/>
            <a:ext cx="876426" cy="876426"/>
            <a:chOff x="2998378" y="3822014"/>
            <a:chExt cx="2286000" cy="228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C776515-3CF0-A0F7-A199-BCA96474F4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98378" y="3822014"/>
              <a:ext cx="2286000" cy="2286000"/>
            </a:xfrm>
            <a:prstGeom prst="ellipse">
              <a:avLst/>
            </a:prstGeom>
            <a:solidFill>
              <a:srgbClr val="C9E7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100">
                <a:solidFill>
                  <a:schemeClr val="tx2"/>
                </a:solidFill>
              </a:endParaRPr>
            </a:p>
          </p:txBody>
        </p:sp>
        <p:pic>
          <p:nvPicPr>
            <p:cNvPr id="10" name="Picture Placeholder 8">
              <a:extLst>
                <a:ext uri="{FF2B5EF4-FFF2-40B4-BE49-F238E27FC236}">
                  <a16:creationId xmlns:a16="http://schemas.microsoft.com/office/drawing/2014/main" id="{B62EA79C-AAB7-59B2-5421-90D8D0275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8422" r="8422"/>
            <a:stretch/>
          </p:blipFill>
          <p:spPr>
            <a:xfrm>
              <a:off x="3212747" y="4048086"/>
              <a:ext cx="1857262" cy="1833856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2604A1A-25BF-1591-B047-4C54073A881F}"/>
              </a:ext>
            </a:extLst>
          </p:cNvPr>
          <p:cNvGrpSpPr>
            <a:grpSpLocks noChangeAspect="1"/>
          </p:cNvGrpSpPr>
          <p:nvPr/>
        </p:nvGrpSpPr>
        <p:grpSpPr>
          <a:xfrm>
            <a:off x="2976869" y="2543872"/>
            <a:ext cx="876426" cy="876426"/>
            <a:chOff x="712378" y="1536014"/>
            <a:chExt cx="2286000" cy="228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8603638-A2EF-274A-05FF-6F488EDB95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378" y="1536014"/>
              <a:ext cx="2286000" cy="2286000"/>
            </a:xfrm>
            <a:prstGeom prst="ellipse">
              <a:avLst/>
            </a:prstGeom>
            <a:solidFill>
              <a:srgbClr val="FBE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100">
                <a:solidFill>
                  <a:schemeClr val="tx2"/>
                </a:solidFill>
              </a:endParaRPr>
            </a:p>
          </p:txBody>
        </p:sp>
        <p:pic>
          <p:nvPicPr>
            <p:cNvPr id="13" name="Picture Placeholder 8">
              <a:extLst>
                <a:ext uri="{FF2B5EF4-FFF2-40B4-BE49-F238E27FC236}">
                  <a16:creationId xmlns:a16="http://schemas.microsoft.com/office/drawing/2014/main" id="{E885A7D9-7883-36B0-F99D-9A34897B4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8422" r="8422"/>
            <a:stretch/>
          </p:blipFill>
          <p:spPr>
            <a:xfrm>
              <a:off x="926423" y="1761764"/>
              <a:ext cx="1857910" cy="1834500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836CCE6-51C9-D168-9ECA-3D8F70100F8D}"/>
              </a:ext>
            </a:extLst>
          </p:cNvPr>
          <p:cNvGrpSpPr/>
          <p:nvPr/>
        </p:nvGrpSpPr>
        <p:grpSpPr>
          <a:xfrm>
            <a:off x="1651809" y="4893741"/>
            <a:ext cx="1187818" cy="891687"/>
            <a:chOff x="1651809" y="4893741"/>
            <a:chExt cx="1187818" cy="89168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4563B86-9CBB-77DA-9907-D099B27DDD3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938528" y="4893741"/>
              <a:ext cx="578287" cy="578287"/>
              <a:chOff x="5247099" y="1263699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C8EA685E-C5C2-BCF1-E732-ED20DC5D0A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47099" y="1263699"/>
                <a:ext cx="2286000" cy="2286000"/>
              </a:xfrm>
              <a:prstGeom prst="ellipse">
                <a:avLst/>
              </a:prstGeom>
              <a:solidFill>
                <a:srgbClr val="E2C2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16" name="Picture Placeholder 8">
                <a:extLst>
                  <a:ext uri="{FF2B5EF4-FFF2-40B4-BE49-F238E27FC236}">
                    <a16:creationId xmlns:a16="http://schemas.microsoft.com/office/drawing/2014/main" id="{E20E082A-E337-C020-B362-9682128143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8422" r="8422"/>
              <a:stretch/>
            </p:blipFill>
            <p:spPr>
              <a:xfrm>
                <a:off x="5461144" y="1489450"/>
                <a:ext cx="1857910" cy="1834499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</p:spPr>
          </p:pic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370BCE3-D2F4-AF0D-A3AC-04A25A0AF33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60300" y="5205648"/>
              <a:ext cx="579327" cy="579327"/>
              <a:chOff x="2998378" y="3822014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2910B668-381F-BA59-4C12-9E07241FD58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98378" y="3822014"/>
                <a:ext cx="2286000" cy="2286000"/>
              </a:xfrm>
              <a:prstGeom prst="ellipse">
                <a:avLst/>
              </a:prstGeom>
              <a:solidFill>
                <a:srgbClr val="C9E7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19" name="Picture Placeholder 8">
                <a:extLst>
                  <a:ext uri="{FF2B5EF4-FFF2-40B4-BE49-F238E27FC236}">
                    <a16:creationId xmlns:a16="http://schemas.microsoft.com/office/drawing/2014/main" id="{26C2A12A-7D51-41D6-1B36-1F8C8C6FD9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8422" r="8422"/>
              <a:stretch/>
            </p:blipFill>
            <p:spPr>
              <a:xfrm>
                <a:off x="3212747" y="4048086"/>
                <a:ext cx="1857262" cy="1833856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</p:spPr>
          </p:pic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CB807573-CDFD-1184-CE16-313C513062A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51809" y="5206101"/>
              <a:ext cx="579327" cy="579327"/>
              <a:chOff x="712378" y="1536014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47670FB8-F80D-7958-E8C1-A20075C0AB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2378" y="1536014"/>
                <a:ext cx="2286000" cy="2286000"/>
              </a:xfrm>
              <a:prstGeom prst="ellipse">
                <a:avLst/>
              </a:prstGeom>
              <a:solidFill>
                <a:srgbClr val="FBE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22" name="Picture Placeholder 8">
                <a:extLst>
                  <a:ext uri="{FF2B5EF4-FFF2-40B4-BE49-F238E27FC236}">
                    <a16:creationId xmlns:a16="http://schemas.microsoft.com/office/drawing/2014/main" id="{CAB8E385-C587-73BD-843E-6D8636C9E1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l="8422" r="8422"/>
              <a:stretch/>
            </p:blipFill>
            <p:spPr>
              <a:xfrm>
                <a:off x="926423" y="1761764"/>
                <a:ext cx="1857910" cy="1834500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</p:spPr>
          </p:pic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746E0B26-6272-6391-67A8-4BF80152F102}"/>
              </a:ext>
            </a:extLst>
          </p:cNvPr>
          <p:cNvGrpSpPr/>
          <p:nvPr/>
        </p:nvGrpSpPr>
        <p:grpSpPr>
          <a:xfrm>
            <a:off x="5037797" y="4894078"/>
            <a:ext cx="1152975" cy="920503"/>
            <a:chOff x="5037797" y="4894078"/>
            <a:chExt cx="1152975" cy="920503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D1170BA-E2AE-2529-1A9B-3EB0F60D39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614700" y="4894078"/>
              <a:ext cx="576072" cy="576072"/>
              <a:chOff x="2998378" y="3822014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0A792EB2-C303-3BE9-E2C1-B0E65C486DF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98378" y="3822014"/>
                <a:ext cx="2286000" cy="2286000"/>
              </a:xfrm>
              <a:prstGeom prst="ellipse">
                <a:avLst/>
              </a:prstGeom>
              <a:solidFill>
                <a:srgbClr val="C9E7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28" name="Picture Placeholder 8">
                <a:extLst>
                  <a:ext uri="{FF2B5EF4-FFF2-40B4-BE49-F238E27FC236}">
                    <a16:creationId xmlns:a16="http://schemas.microsoft.com/office/drawing/2014/main" id="{AFAABAC7-C30D-BC09-3AEF-BF70B913BF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8422" r="8422"/>
              <a:stretch/>
            </p:blipFill>
            <p:spPr>
              <a:xfrm>
                <a:off x="3212747" y="4048086"/>
                <a:ext cx="1857262" cy="1833856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</p:spPr>
          </p:pic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FAB84D6-760D-61E7-9A61-A134028CA4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37797" y="4949396"/>
              <a:ext cx="576072" cy="576072"/>
              <a:chOff x="712378" y="1536014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7B49B138-D8DF-851E-9BD4-1C691D2CD8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2378" y="1536014"/>
                <a:ext cx="2286000" cy="2286000"/>
              </a:xfrm>
              <a:prstGeom prst="ellipse">
                <a:avLst/>
              </a:prstGeom>
              <a:solidFill>
                <a:srgbClr val="FBE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31" name="Picture Placeholder 8">
                <a:extLst>
                  <a:ext uri="{FF2B5EF4-FFF2-40B4-BE49-F238E27FC236}">
                    <a16:creationId xmlns:a16="http://schemas.microsoft.com/office/drawing/2014/main" id="{F9231733-B372-326C-74C5-A4BDAB5BD2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l="8422" r="8422"/>
              <a:stretch/>
            </p:blipFill>
            <p:spPr>
              <a:xfrm>
                <a:off x="926423" y="1761764"/>
                <a:ext cx="1857910" cy="1834500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</p:spPr>
          </p:pic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464CA6E-2482-B77C-4913-5712D1D05E2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333264" y="5238509"/>
              <a:ext cx="576072" cy="576072"/>
              <a:chOff x="5811583" y="4239419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D42A7D9B-DE5B-BEF5-D36C-AA38686BC7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11583" y="4239419"/>
                <a:ext cx="2286000" cy="2286000"/>
              </a:xfrm>
              <a:prstGeom prst="ellipse">
                <a:avLst/>
              </a:prstGeom>
              <a:solidFill>
                <a:srgbClr val="C9D8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34" name="Picture Placeholder 8">
                <a:extLst>
                  <a:ext uri="{FF2B5EF4-FFF2-40B4-BE49-F238E27FC236}">
                    <a16:creationId xmlns:a16="http://schemas.microsoft.com/office/drawing/2014/main" id="{C5EB2595-7A52-AB7A-FB28-4ACB37F5FF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8422" r="8422"/>
              <a:stretch/>
            </p:blipFill>
            <p:spPr>
              <a:xfrm>
                <a:off x="6025628" y="4465169"/>
                <a:ext cx="1857910" cy="1834500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</p:spPr>
          </p:pic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058D74F-29C3-7232-718C-5EC8CFBEBF16}"/>
              </a:ext>
            </a:extLst>
          </p:cNvPr>
          <p:cNvGrpSpPr>
            <a:grpSpLocks noChangeAspect="1"/>
          </p:cNvGrpSpPr>
          <p:nvPr/>
        </p:nvGrpSpPr>
        <p:grpSpPr>
          <a:xfrm>
            <a:off x="2272081" y="1874744"/>
            <a:ext cx="2286000" cy="2286000"/>
            <a:chOff x="712378" y="1536014"/>
            <a:chExt cx="2286000" cy="228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92EFC31-9001-D2E3-CB85-1C4467DCB2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378" y="1536014"/>
              <a:ext cx="2286000" cy="2286000"/>
            </a:xfrm>
            <a:prstGeom prst="ellipse">
              <a:avLst/>
            </a:prstGeom>
            <a:solidFill>
              <a:srgbClr val="FBE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100">
                <a:solidFill>
                  <a:schemeClr val="tx2"/>
                </a:solidFill>
              </a:endParaRPr>
            </a:p>
          </p:txBody>
        </p:sp>
        <p:pic>
          <p:nvPicPr>
            <p:cNvPr id="38" name="Picture Placeholder 8">
              <a:extLst>
                <a:ext uri="{FF2B5EF4-FFF2-40B4-BE49-F238E27FC236}">
                  <a16:creationId xmlns:a16="http://schemas.microsoft.com/office/drawing/2014/main" id="{DEA66CBC-925F-5778-5D31-5DC65260B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8422" r="8422"/>
            <a:stretch/>
          </p:blipFill>
          <p:spPr>
            <a:xfrm>
              <a:off x="926423" y="1761764"/>
              <a:ext cx="1857910" cy="1834500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D4AAF70-A97B-14D9-CC3B-B842C56A975A}"/>
              </a:ext>
            </a:extLst>
          </p:cNvPr>
          <p:cNvGrpSpPr>
            <a:grpSpLocks noChangeAspect="1"/>
          </p:cNvGrpSpPr>
          <p:nvPr/>
        </p:nvGrpSpPr>
        <p:grpSpPr>
          <a:xfrm>
            <a:off x="4580816" y="1844135"/>
            <a:ext cx="2286000" cy="2286000"/>
            <a:chOff x="2998378" y="3822014"/>
            <a:chExt cx="2286000" cy="228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02193FC6-5332-70D6-93E6-EAD4055C46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98378" y="3822014"/>
              <a:ext cx="2286000" cy="2286000"/>
            </a:xfrm>
            <a:prstGeom prst="ellipse">
              <a:avLst/>
            </a:prstGeom>
            <a:solidFill>
              <a:srgbClr val="C9E7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100">
                <a:solidFill>
                  <a:schemeClr val="tx2"/>
                </a:solidFill>
              </a:endParaRPr>
            </a:p>
          </p:txBody>
        </p:sp>
        <p:pic>
          <p:nvPicPr>
            <p:cNvPr id="41" name="Picture Placeholder 8">
              <a:extLst>
                <a:ext uri="{FF2B5EF4-FFF2-40B4-BE49-F238E27FC236}">
                  <a16:creationId xmlns:a16="http://schemas.microsoft.com/office/drawing/2014/main" id="{C3900868-C619-4192-DC0C-45AF72D73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8422" r="8422"/>
            <a:stretch/>
          </p:blipFill>
          <p:spPr>
            <a:xfrm>
              <a:off x="3212747" y="4048086"/>
              <a:ext cx="1857262" cy="1833856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B48576F-1977-5ABB-B3FE-3617DADEA2F8}"/>
              </a:ext>
            </a:extLst>
          </p:cNvPr>
          <p:cNvGrpSpPr>
            <a:grpSpLocks noChangeAspect="1"/>
          </p:cNvGrpSpPr>
          <p:nvPr/>
        </p:nvGrpSpPr>
        <p:grpSpPr>
          <a:xfrm>
            <a:off x="6833877" y="1825871"/>
            <a:ext cx="2286000" cy="2286000"/>
            <a:chOff x="5811583" y="4239419"/>
            <a:chExt cx="2286000" cy="228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ED32154C-D890-7B52-C2D7-61C52D8775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11583" y="4239419"/>
              <a:ext cx="2286000" cy="2286000"/>
            </a:xfrm>
            <a:prstGeom prst="ellipse">
              <a:avLst/>
            </a:prstGeom>
            <a:solidFill>
              <a:srgbClr val="C9D8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100">
                <a:solidFill>
                  <a:schemeClr val="tx2"/>
                </a:solidFill>
              </a:endParaRPr>
            </a:p>
          </p:txBody>
        </p:sp>
        <p:pic>
          <p:nvPicPr>
            <p:cNvPr id="44" name="Picture Placeholder 8">
              <a:extLst>
                <a:ext uri="{FF2B5EF4-FFF2-40B4-BE49-F238E27FC236}">
                  <a16:creationId xmlns:a16="http://schemas.microsoft.com/office/drawing/2014/main" id="{2B8C4572-150A-9D35-A5F8-2860ACA9C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8422" r="8422"/>
            <a:stretch/>
          </p:blipFill>
          <p:spPr>
            <a:xfrm>
              <a:off x="6025628" y="4465169"/>
              <a:ext cx="1857910" cy="1834500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507A539-D67F-BEB4-CFB3-E8CAF790A6B4}"/>
              </a:ext>
            </a:extLst>
          </p:cNvPr>
          <p:cNvGrpSpPr>
            <a:grpSpLocks noChangeAspect="1"/>
          </p:cNvGrpSpPr>
          <p:nvPr/>
        </p:nvGrpSpPr>
        <p:grpSpPr>
          <a:xfrm>
            <a:off x="-69891" y="2647056"/>
            <a:ext cx="2286000" cy="2286000"/>
            <a:chOff x="5247099" y="1263699"/>
            <a:chExt cx="2286000" cy="228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DAAC5824-6791-5FBC-6E65-521DFA56A3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47099" y="1263699"/>
              <a:ext cx="2286000" cy="2286000"/>
            </a:xfrm>
            <a:prstGeom prst="ellipse">
              <a:avLst/>
            </a:prstGeom>
            <a:solidFill>
              <a:srgbClr val="E2C2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100">
                <a:solidFill>
                  <a:schemeClr val="tx2"/>
                </a:solidFill>
              </a:endParaRPr>
            </a:p>
          </p:txBody>
        </p:sp>
        <p:pic>
          <p:nvPicPr>
            <p:cNvPr id="47" name="Picture Placeholder 8">
              <a:extLst>
                <a:ext uri="{FF2B5EF4-FFF2-40B4-BE49-F238E27FC236}">
                  <a16:creationId xmlns:a16="http://schemas.microsoft.com/office/drawing/2014/main" id="{079D8447-C93E-F8A9-58E8-A9F397A48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8422" r="8422"/>
            <a:stretch/>
          </p:blipFill>
          <p:spPr>
            <a:xfrm>
              <a:off x="5461144" y="1489450"/>
              <a:ext cx="1857910" cy="1834499"/>
            </a:xfrm>
            <a:custGeom>
              <a:avLst/>
              <a:gdLst>
                <a:gd name="connsiteX0" fmla="*/ 0 w 3084513"/>
                <a:gd name="connsiteY0" fmla="*/ 1542257 h 3084513"/>
                <a:gd name="connsiteX1" fmla="*/ 771128 w 3084513"/>
                <a:gd name="connsiteY1" fmla="*/ 1 h 3084513"/>
                <a:gd name="connsiteX2" fmla="*/ 2313385 w 3084513"/>
                <a:gd name="connsiteY2" fmla="*/ 1 h 3084513"/>
                <a:gd name="connsiteX3" fmla="*/ 3084513 w 3084513"/>
                <a:gd name="connsiteY3" fmla="*/ 1542257 h 3084513"/>
                <a:gd name="connsiteX4" fmla="*/ 2313385 w 3084513"/>
                <a:gd name="connsiteY4" fmla="*/ 3084512 h 3084513"/>
                <a:gd name="connsiteX5" fmla="*/ 771128 w 3084513"/>
                <a:gd name="connsiteY5" fmla="*/ 3084512 h 3084513"/>
                <a:gd name="connsiteX6" fmla="*/ 0 w 3084513"/>
                <a:gd name="connsiteY6" fmla="*/ 1542257 h 3084513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542256 h 3084511"/>
                <a:gd name="connsiteX1" fmla="*/ 771128 w 3084513"/>
                <a:gd name="connsiteY1" fmla="*/ 0 h 3084511"/>
                <a:gd name="connsiteX2" fmla="*/ 2313385 w 3084513"/>
                <a:gd name="connsiteY2" fmla="*/ 0 h 3084511"/>
                <a:gd name="connsiteX3" fmla="*/ 3084513 w 3084513"/>
                <a:gd name="connsiteY3" fmla="*/ 1542256 h 3084511"/>
                <a:gd name="connsiteX4" fmla="*/ 2313385 w 3084513"/>
                <a:gd name="connsiteY4" fmla="*/ 3084511 h 3084511"/>
                <a:gd name="connsiteX5" fmla="*/ 771128 w 3084513"/>
                <a:gd name="connsiteY5" fmla="*/ 3084511 h 3084511"/>
                <a:gd name="connsiteX6" fmla="*/ 0 w 3084513"/>
                <a:gd name="connsiteY6" fmla="*/ 1542256 h 3084511"/>
                <a:gd name="connsiteX0" fmla="*/ 0 w 3084513"/>
                <a:gd name="connsiteY0" fmla="*/ 1631574 h 3173829"/>
                <a:gd name="connsiteX1" fmla="*/ 771128 w 3084513"/>
                <a:gd name="connsiteY1" fmla="*/ 89318 h 3173829"/>
                <a:gd name="connsiteX2" fmla="*/ 2313385 w 3084513"/>
                <a:gd name="connsiteY2" fmla="*/ 89318 h 3173829"/>
                <a:gd name="connsiteX3" fmla="*/ 3084513 w 3084513"/>
                <a:gd name="connsiteY3" fmla="*/ 1631574 h 3173829"/>
                <a:gd name="connsiteX4" fmla="*/ 2313385 w 3084513"/>
                <a:gd name="connsiteY4" fmla="*/ 3173829 h 3173829"/>
                <a:gd name="connsiteX5" fmla="*/ 771128 w 3084513"/>
                <a:gd name="connsiteY5" fmla="*/ 3173829 h 3173829"/>
                <a:gd name="connsiteX6" fmla="*/ 0 w 3084513"/>
                <a:gd name="connsiteY6" fmla="*/ 1631574 h 3173829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084513"/>
                <a:gd name="connsiteY0" fmla="*/ 1674806 h 3217061"/>
                <a:gd name="connsiteX1" fmla="*/ 771128 w 3084513"/>
                <a:gd name="connsiteY1" fmla="*/ 132550 h 3217061"/>
                <a:gd name="connsiteX2" fmla="*/ 2313385 w 3084513"/>
                <a:gd name="connsiteY2" fmla="*/ 132550 h 3217061"/>
                <a:gd name="connsiteX3" fmla="*/ 3084513 w 3084513"/>
                <a:gd name="connsiteY3" fmla="*/ 1674806 h 3217061"/>
                <a:gd name="connsiteX4" fmla="*/ 2313385 w 3084513"/>
                <a:gd name="connsiteY4" fmla="*/ 3217061 h 3217061"/>
                <a:gd name="connsiteX5" fmla="*/ 771128 w 3084513"/>
                <a:gd name="connsiteY5" fmla="*/ 3217061 h 3217061"/>
                <a:gd name="connsiteX6" fmla="*/ 0 w 3084513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17061"/>
                <a:gd name="connsiteX1" fmla="*/ 771128 w 3101544"/>
                <a:gd name="connsiteY1" fmla="*/ 132550 h 3217061"/>
                <a:gd name="connsiteX2" fmla="*/ 2313385 w 3101544"/>
                <a:gd name="connsiteY2" fmla="*/ 132550 h 3217061"/>
                <a:gd name="connsiteX3" fmla="*/ 3084513 w 3101544"/>
                <a:gd name="connsiteY3" fmla="*/ 1674806 h 3217061"/>
                <a:gd name="connsiteX4" fmla="*/ 2313385 w 3101544"/>
                <a:gd name="connsiteY4" fmla="*/ 3217061 h 3217061"/>
                <a:gd name="connsiteX5" fmla="*/ 771128 w 3101544"/>
                <a:gd name="connsiteY5" fmla="*/ 3217061 h 3217061"/>
                <a:gd name="connsiteX6" fmla="*/ 0 w 3101544"/>
                <a:gd name="connsiteY6" fmla="*/ 1674806 h 3217061"/>
                <a:gd name="connsiteX0" fmla="*/ 0 w 3101544"/>
                <a:gd name="connsiteY0" fmla="*/ 1674806 h 3275118"/>
                <a:gd name="connsiteX1" fmla="*/ 771128 w 3101544"/>
                <a:gd name="connsiteY1" fmla="*/ 132550 h 3275118"/>
                <a:gd name="connsiteX2" fmla="*/ 2313385 w 3101544"/>
                <a:gd name="connsiteY2" fmla="*/ 132550 h 3275118"/>
                <a:gd name="connsiteX3" fmla="*/ 3084513 w 3101544"/>
                <a:gd name="connsiteY3" fmla="*/ 1674806 h 3275118"/>
                <a:gd name="connsiteX4" fmla="*/ 2313385 w 3101544"/>
                <a:gd name="connsiteY4" fmla="*/ 3217061 h 3275118"/>
                <a:gd name="connsiteX5" fmla="*/ 771128 w 3101544"/>
                <a:gd name="connsiteY5" fmla="*/ 3217061 h 3275118"/>
                <a:gd name="connsiteX6" fmla="*/ 0 w 3101544"/>
                <a:gd name="connsiteY6" fmla="*/ 1674806 h 3275118"/>
                <a:gd name="connsiteX0" fmla="*/ 0 w 3101544"/>
                <a:gd name="connsiteY0" fmla="*/ 1674806 h 3238376"/>
                <a:gd name="connsiteX1" fmla="*/ 771128 w 3101544"/>
                <a:gd name="connsiteY1" fmla="*/ 132550 h 3238376"/>
                <a:gd name="connsiteX2" fmla="*/ 2313385 w 3101544"/>
                <a:gd name="connsiteY2" fmla="*/ 132550 h 3238376"/>
                <a:gd name="connsiteX3" fmla="*/ 3084513 w 3101544"/>
                <a:gd name="connsiteY3" fmla="*/ 1674806 h 3238376"/>
                <a:gd name="connsiteX4" fmla="*/ 2313385 w 3101544"/>
                <a:gd name="connsiteY4" fmla="*/ 3217061 h 3238376"/>
                <a:gd name="connsiteX5" fmla="*/ 560113 w 3101544"/>
                <a:gd name="connsiteY5" fmla="*/ 2835223 h 3238376"/>
                <a:gd name="connsiteX6" fmla="*/ 0 w 3101544"/>
                <a:gd name="connsiteY6" fmla="*/ 1674806 h 3238376"/>
                <a:gd name="connsiteX0" fmla="*/ 0 w 3101544"/>
                <a:gd name="connsiteY0" fmla="*/ 1674806 h 3257537"/>
                <a:gd name="connsiteX1" fmla="*/ 771128 w 3101544"/>
                <a:gd name="connsiteY1" fmla="*/ 132550 h 3257537"/>
                <a:gd name="connsiteX2" fmla="*/ 2313385 w 3101544"/>
                <a:gd name="connsiteY2" fmla="*/ 132550 h 3257537"/>
                <a:gd name="connsiteX3" fmla="*/ 3084513 w 3101544"/>
                <a:gd name="connsiteY3" fmla="*/ 1674806 h 3257537"/>
                <a:gd name="connsiteX4" fmla="*/ 2313385 w 3101544"/>
                <a:gd name="connsiteY4" fmla="*/ 3217061 h 3257537"/>
                <a:gd name="connsiteX5" fmla="*/ 560113 w 3101544"/>
                <a:gd name="connsiteY5" fmla="*/ 2835223 h 3257537"/>
                <a:gd name="connsiteX6" fmla="*/ 0 w 3101544"/>
                <a:gd name="connsiteY6" fmla="*/ 1674806 h 3257537"/>
                <a:gd name="connsiteX0" fmla="*/ 0 w 3101544"/>
                <a:gd name="connsiteY0" fmla="*/ 1674806 h 3279556"/>
                <a:gd name="connsiteX1" fmla="*/ 771128 w 3101544"/>
                <a:gd name="connsiteY1" fmla="*/ 132550 h 3279556"/>
                <a:gd name="connsiteX2" fmla="*/ 2313385 w 3101544"/>
                <a:gd name="connsiteY2" fmla="*/ 132550 h 3279556"/>
                <a:gd name="connsiteX3" fmla="*/ 3084513 w 3101544"/>
                <a:gd name="connsiteY3" fmla="*/ 1674806 h 3279556"/>
                <a:gd name="connsiteX4" fmla="*/ 2313385 w 3101544"/>
                <a:gd name="connsiteY4" fmla="*/ 3217061 h 3279556"/>
                <a:gd name="connsiteX5" fmla="*/ 560113 w 3101544"/>
                <a:gd name="connsiteY5" fmla="*/ 2835223 h 3279556"/>
                <a:gd name="connsiteX6" fmla="*/ 0 w 3101544"/>
                <a:gd name="connsiteY6" fmla="*/ 1674806 h 3279556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1544"/>
                <a:gd name="connsiteY0" fmla="*/ 1674806 h 3297843"/>
                <a:gd name="connsiteX1" fmla="*/ 771128 w 3101544"/>
                <a:gd name="connsiteY1" fmla="*/ 132550 h 3297843"/>
                <a:gd name="connsiteX2" fmla="*/ 2313385 w 3101544"/>
                <a:gd name="connsiteY2" fmla="*/ 132550 h 3297843"/>
                <a:gd name="connsiteX3" fmla="*/ 3084513 w 3101544"/>
                <a:gd name="connsiteY3" fmla="*/ 1674806 h 3297843"/>
                <a:gd name="connsiteX4" fmla="*/ 2313385 w 3101544"/>
                <a:gd name="connsiteY4" fmla="*/ 3217061 h 3297843"/>
                <a:gd name="connsiteX5" fmla="*/ 560113 w 3101544"/>
                <a:gd name="connsiteY5" fmla="*/ 2905561 h 3297843"/>
                <a:gd name="connsiteX6" fmla="*/ 0 w 3101544"/>
                <a:gd name="connsiteY6" fmla="*/ 1674806 h 3297843"/>
                <a:gd name="connsiteX0" fmla="*/ 0 w 3108304"/>
                <a:gd name="connsiteY0" fmla="*/ 1674806 h 3297843"/>
                <a:gd name="connsiteX1" fmla="*/ 771128 w 3108304"/>
                <a:gd name="connsiteY1" fmla="*/ 132550 h 3297843"/>
                <a:gd name="connsiteX2" fmla="*/ 2313385 w 3108304"/>
                <a:gd name="connsiteY2" fmla="*/ 132550 h 3297843"/>
                <a:gd name="connsiteX3" fmla="*/ 3084513 w 3108304"/>
                <a:gd name="connsiteY3" fmla="*/ 1674806 h 3297843"/>
                <a:gd name="connsiteX4" fmla="*/ 2313385 w 3108304"/>
                <a:gd name="connsiteY4" fmla="*/ 3217061 h 3297843"/>
                <a:gd name="connsiteX5" fmla="*/ 560113 w 3108304"/>
                <a:gd name="connsiteY5" fmla="*/ 2905561 h 3297843"/>
                <a:gd name="connsiteX6" fmla="*/ 0 w 3108304"/>
                <a:gd name="connsiteY6" fmla="*/ 1674806 h 3297843"/>
                <a:gd name="connsiteX0" fmla="*/ 0 w 3108304"/>
                <a:gd name="connsiteY0" fmla="*/ 1643822 h 3266859"/>
                <a:gd name="connsiteX1" fmla="*/ 771128 w 3108304"/>
                <a:gd name="connsiteY1" fmla="*/ 101566 h 3266859"/>
                <a:gd name="connsiteX2" fmla="*/ 2313385 w 3108304"/>
                <a:gd name="connsiteY2" fmla="*/ 101566 h 3266859"/>
                <a:gd name="connsiteX3" fmla="*/ 3084513 w 3108304"/>
                <a:gd name="connsiteY3" fmla="*/ 1643822 h 3266859"/>
                <a:gd name="connsiteX4" fmla="*/ 2313385 w 3108304"/>
                <a:gd name="connsiteY4" fmla="*/ 3186077 h 3266859"/>
                <a:gd name="connsiteX5" fmla="*/ 560113 w 3108304"/>
                <a:gd name="connsiteY5" fmla="*/ 2874577 h 3266859"/>
                <a:gd name="connsiteX6" fmla="*/ 0 w 3108304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86335"/>
                <a:gd name="connsiteY0" fmla="*/ 1643822 h 3266859"/>
                <a:gd name="connsiteX1" fmla="*/ 771128 w 3086335"/>
                <a:gd name="connsiteY1" fmla="*/ 101566 h 3266859"/>
                <a:gd name="connsiteX2" fmla="*/ 2313385 w 3086335"/>
                <a:gd name="connsiteY2" fmla="*/ 101566 h 3266859"/>
                <a:gd name="connsiteX3" fmla="*/ 3084513 w 3086335"/>
                <a:gd name="connsiteY3" fmla="*/ 1643822 h 3266859"/>
                <a:gd name="connsiteX4" fmla="*/ 2313385 w 3086335"/>
                <a:gd name="connsiteY4" fmla="*/ 3186077 h 3266859"/>
                <a:gd name="connsiteX5" fmla="*/ 560113 w 3086335"/>
                <a:gd name="connsiteY5" fmla="*/ 2874577 h 3266859"/>
                <a:gd name="connsiteX6" fmla="*/ 0 w 3086335"/>
                <a:gd name="connsiteY6" fmla="*/ 1643822 h 3266859"/>
                <a:gd name="connsiteX0" fmla="*/ 0 w 3036093"/>
                <a:gd name="connsiteY0" fmla="*/ 1363219 h 3266859"/>
                <a:gd name="connsiteX1" fmla="*/ 720886 w 3036093"/>
                <a:gd name="connsiteY1" fmla="*/ 101566 h 3266859"/>
                <a:gd name="connsiteX2" fmla="*/ 2263143 w 3036093"/>
                <a:gd name="connsiteY2" fmla="*/ 101566 h 3266859"/>
                <a:gd name="connsiteX3" fmla="*/ 3034271 w 3036093"/>
                <a:gd name="connsiteY3" fmla="*/ 1643822 h 3266859"/>
                <a:gd name="connsiteX4" fmla="*/ 2263143 w 3036093"/>
                <a:gd name="connsiteY4" fmla="*/ 3186077 h 3266859"/>
                <a:gd name="connsiteX5" fmla="*/ 509871 w 3036093"/>
                <a:gd name="connsiteY5" fmla="*/ 2874577 h 3266859"/>
                <a:gd name="connsiteX6" fmla="*/ 0 w 3036093"/>
                <a:gd name="connsiteY6" fmla="*/ 1363219 h 3266859"/>
                <a:gd name="connsiteX0" fmla="*/ 3688 w 3039781"/>
                <a:gd name="connsiteY0" fmla="*/ 1363219 h 3266859"/>
                <a:gd name="connsiteX1" fmla="*/ 724574 w 3039781"/>
                <a:gd name="connsiteY1" fmla="*/ 101566 h 3266859"/>
                <a:gd name="connsiteX2" fmla="*/ 2266831 w 3039781"/>
                <a:gd name="connsiteY2" fmla="*/ 101566 h 3266859"/>
                <a:gd name="connsiteX3" fmla="*/ 3037959 w 3039781"/>
                <a:gd name="connsiteY3" fmla="*/ 1643822 h 3266859"/>
                <a:gd name="connsiteX4" fmla="*/ 2266831 w 3039781"/>
                <a:gd name="connsiteY4" fmla="*/ 3186077 h 3266859"/>
                <a:gd name="connsiteX5" fmla="*/ 513559 w 3039781"/>
                <a:gd name="connsiteY5" fmla="*/ 2874577 h 3266859"/>
                <a:gd name="connsiteX6" fmla="*/ 3688 w 3039781"/>
                <a:gd name="connsiteY6" fmla="*/ 1363219 h 3266859"/>
                <a:gd name="connsiteX0" fmla="*/ 3688 w 3040020"/>
                <a:gd name="connsiteY0" fmla="*/ 1363219 h 3266859"/>
                <a:gd name="connsiteX1" fmla="*/ 724574 w 3040020"/>
                <a:gd name="connsiteY1" fmla="*/ 101566 h 3266859"/>
                <a:gd name="connsiteX2" fmla="*/ 2266831 w 3040020"/>
                <a:gd name="connsiteY2" fmla="*/ 101566 h 3266859"/>
                <a:gd name="connsiteX3" fmla="*/ 3037959 w 3040020"/>
                <a:gd name="connsiteY3" fmla="*/ 1643822 h 3266859"/>
                <a:gd name="connsiteX4" fmla="*/ 2266831 w 3040020"/>
                <a:gd name="connsiteY4" fmla="*/ 3186077 h 3266859"/>
                <a:gd name="connsiteX5" fmla="*/ 513559 w 3040020"/>
                <a:gd name="connsiteY5" fmla="*/ 2874577 h 3266859"/>
                <a:gd name="connsiteX6" fmla="*/ 3688 w 3040020"/>
                <a:gd name="connsiteY6" fmla="*/ 1363219 h 326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0020" h="3266859">
                  <a:moveTo>
                    <a:pt x="3688" y="1363219"/>
                  </a:moveTo>
                  <a:cubicBezTo>
                    <a:pt x="39668" y="587877"/>
                    <a:pt x="387144" y="324249"/>
                    <a:pt x="724574" y="101566"/>
                  </a:cubicBezTo>
                  <a:cubicBezTo>
                    <a:pt x="1118080" y="-99401"/>
                    <a:pt x="1762794" y="51324"/>
                    <a:pt x="2266831" y="101566"/>
                  </a:cubicBezTo>
                  <a:cubicBezTo>
                    <a:pt x="2875566" y="250917"/>
                    <a:pt x="3062270" y="1149834"/>
                    <a:pt x="3037959" y="1643822"/>
                  </a:cubicBezTo>
                  <a:cubicBezTo>
                    <a:pt x="2991932" y="2188052"/>
                    <a:pt x="2815276" y="3053830"/>
                    <a:pt x="2266831" y="3186077"/>
                  </a:cubicBezTo>
                  <a:cubicBezTo>
                    <a:pt x="1551778" y="3316706"/>
                    <a:pt x="766387" y="3336801"/>
                    <a:pt x="513559" y="2874577"/>
                  </a:cubicBezTo>
                  <a:cubicBezTo>
                    <a:pt x="326854" y="2310250"/>
                    <a:pt x="-40720" y="2082974"/>
                    <a:pt x="3688" y="1363219"/>
                  </a:cubicBezTo>
                  <a:close/>
                </a:path>
              </a:pathLst>
            </a:cu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7A74BFA-EB9B-035E-B261-808F968DFA2E}"/>
              </a:ext>
            </a:extLst>
          </p:cNvPr>
          <p:cNvGrpSpPr/>
          <p:nvPr/>
        </p:nvGrpSpPr>
        <p:grpSpPr>
          <a:xfrm>
            <a:off x="66527" y="3411683"/>
            <a:ext cx="4661376" cy="3651497"/>
            <a:chOff x="2135647" y="2986813"/>
            <a:chExt cx="4661376" cy="3651497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B3A4E4E9-F928-07F7-FFDB-4A7B5190706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259260" y="2986813"/>
              <a:ext cx="2286000" cy="2286000"/>
              <a:chOff x="5247099" y="1263699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ECCABAEC-5823-57ED-4329-F7199987AD0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47099" y="1263699"/>
                <a:ext cx="2286000" cy="2286000"/>
              </a:xfrm>
              <a:prstGeom prst="ellipse">
                <a:avLst/>
              </a:prstGeom>
              <a:solidFill>
                <a:srgbClr val="E2C2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57" name="Picture Placeholder 8">
                <a:extLst>
                  <a:ext uri="{FF2B5EF4-FFF2-40B4-BE49-F238E27FC236}">
                    <a16:creationId xmlns:a16="http://schemas.microsoft.com/office/drawing/2014/main" id="{013E9B32-9925-E961-A938-F7614DC306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8422" r="8422"/>
              <a:stretch/>
            </p:blipFill>
            <p:spPr>
              <a:xfrm>
                <a:off x="5461144" y="1489450"/>
                <a:ext cx="1857910" cy="1834499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</p:spPr>
          </p:pic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50C909AF-F5FF-C6FA-8DBD-1FB5A2654D7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35647" y="4352310"/>
              <a:ext cx="2286000" cy="2286000"/>
              <a:chOff x="712378" y="1536014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5A2A0329-0E00-D9B4-677D-9BAFDC2936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2378" y="1536014"/>
                <a:ext cx="2286000" cy="2286000"/>
              </a:xfrm>
              <a:prstGeom prst="ellipse">
                <a:avLst/>
              </a:prstGeom>
              <a:solidFill>
                <a:srgbClr val="FBE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60" name="Picture Placeholder 8">
                <a:extLst>
                  <a:ext uri="{FF2B5EF4-FFF2-40B4-BE49-F238E27FC236}">
                    <a16:creationId xmlns:a16="http://schemas.microsoft.com/office/drawing/2014/main" id="{6C3A4B8A-3865-F4CA-FC49-949D45F8B0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l="8422" r="8422"/>
              <a:stretch/>
            </p:blipFill>
            <p:spPr>
              <a:xfrm>
                <a:off x="926423" y="1761764"/>
                <a:ext cx="1857910" cy="1834500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</p:spPr>
          </p:pic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372CE301-64B3-D695-331F-97CFDA1B0E4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511023" y="4327150"/>
              <a:ext cx="2286000" cy="2286000"/>
              <a:chOff x="2998378" y="3822014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035C71E3-F503-C5D9-5D5F-CFF65F1D0A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98378" y="3822014"/>
                <a:ext cx="2286000" cy="2286000"/>
              </a:xfrm>
              <a:prstGeom prst="ellipse">
                <a:avLst/>
              </a:prstGeom>
              <a:solidFill>
                <a:srgbClr val="C9E7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52" name="Picture Placeholder 8">
                <a:extLst>
                  <a:ext uri="{FF2B5EF4-FFF2-40B4-BE49-F238E27FC236}">
                    <a16:creationId xmlns:a16="http://schemas.microsoft.com/office/drawing/2014/main" id="{16D288C8-F937-6E7B-1432-31CF724845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8422" r="8422"/>
              <a:stretch/>
            </p:blipFill>
            <p:spPr>
              <a:xfrm>
                <a:off x="3212747" y="4048086"/>
                <a:ext cx="1857262" cy="1833856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</p:spPr>
          </p:pic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08EAD57-9594-8CD5-9434-789DF87A7A15}"/>
              </a:ext>
            </a:extLst>
          </p:cNvPr>
          <p:cNvGrpSpPr/>
          <p:nvPr/>
        </p:nvGrpSpPr>
        <p:grpSpPr>
          <a:xfrm>
            <a:off x="3186490" y="3455957"/>
            <a:ext cx="4566704" cy="3631112"/>
            <a:chOff x="4876554" y="3974076"/>
            <a:chExt cx="4566704" cy="3631112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55B59C14-6253-2961-8B6B-9302CA9FA58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157258" y="3974076"/>
              <a:ext cx="2286000" cy="2286000"/>
              <a:chOff x="2998378" y="3822014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B0A7B471-C9F4-403A-7794-1CE248AD11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98378" y="3822014"/>
                <a:ext cx="2286000" cy="2286000"/>
              </a:xfrm>
              <a:prstGeom prst="ellipse">
                <a:avLst/>
              </a:prstGeom>
              <a:solidFill>
                <a:srgbClr val="C9E7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68" name="Picture Placeholder 8">
                <a:extLst>
                  <a:ext uri="{FF2B5EF4-FFF2-40B4-BE49-F238E27FC236}">
                    <a16:creationId xmlns:a16="http://schemas.microsoft.com/office/drawing/2014/main" id="{980FEB37-D54D-BA98-A681-3A99E01CCA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8422" r="8422"/>
              <a:stretch/>
            </p:blipFill>
            <p:spPr>
              <a:xfrm>
                <a:off x="3212747" y="4048086"/>
                <a:ext cx="1857262" cy="1833856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</p:spPr>
          </p:pic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992890E7-834E-7AB1-AFBA-8A62085AADF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876554" y="4088233"/>
              <a:ext cx="2286000" cy="2286000"/>
              <a:chOff x="712378" y="1536014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77E7EFAE-5DB9-20BC-C117-335E764A060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2378" y="1536014"/>
                <a:ext cx="2286000" cy="2286000"/>
              </a:xfrm>
              <a:prstGeom prst="ellipse">
                <a:avLst/>
              </a:prstGeom>
              <a:solidFill>
                <a:srgbClr val="FBE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71" name="Picture Placeholder 8">
                <a:extLst>
                  <a:ext uri="{FF2B5EF4-FFF2-40B4-BE49-F238E27FC236}">
                    <a16:creationId xmlns:a16="http://schemas.microsoft.com/office/drawing/2014/main" id="{CF52A226-369A-3166-2D22-5BC46F8A16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l="8422" r="8422"/>
              <a:stretch/>
            </p:blipFill>
            <p:spPr>
              <a:xfrm>
                <a:off x="926423" y="1761764"/>
                <a:ext cx="1857910" cy="1834500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</p:spPr>
          </p:pic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6C35D3C9-C989-C4E1-A0A8-DB58DB8EF73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033257" y="5319188"/>
              <a:ext cx="2286000" cy="2286000"/>
              <a:chOff x="5811583" y="4239419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BAF50B6B-1DF7-889A-D9BC-A96DDFF89D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11583" y="4239419"/>
                <a:ext cx="2286000" cy="2286000"/>
              </a:xfrm>
              <a:prstGeom prst="ellipse">
                <a:avLst/>
              </a:prstGeom>
              <a:solidFill>
                <a:srgbClr val="C9D8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65" name="Picture Placeholder 8">
                <a:extLst>
                  <a:ext uri="{FF2B5EF4-FFF2-40B4-BE49-F238E27FC236}">
                    <a16:creationId xmlns:a16="http://schemas.microsoft.com/office/drawing/2014/main" id="{6F0B6B97-75D4-25EE-8BDC-8E25FE40FD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8422" r="8422"/>
              <a:stretch/>
            </p:blipFill>
            <p:spPr>
              <a:xfrm>
                <a:off x="6025628" y="4465169"/>
                <a:ext cx="1857910" cy="1834500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</p:spPr>
          </p:pic>
        </p:grpSp>
      </p:grpSp>
    </p:spTree>
    <p:extLst>
      <p:ext uri="{BB962C8B-B14F-4D97-AF65-F5344CB8AC3E}">
        <p14:creationId xmlns:p14="http://schemas.microsoft.com/office/powerpoint/2010/main" val="1058476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14F50-5B88-D7FB-EF60-ECA8E9096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2">
            <a:extLst>
              <a:ext uri="{FF2B5EF4-FFF2-40B4-BE49-F238E27FC236}">
                <a16:creationId xmlns:a16="http://schemas.microsoft.com/office/drawing/2014/main" id="{D2809A76-9951-D136-92EE-F8B7A2314411}"/>
              </a:ext>
            </a:extLst>
          </p:cNvPr>
          <p:cNvSpPr/>
          <p:nvPr/>
        </p:nvSpPr>
        <p:spPr>
          <a:xfrm>
            <a:off x="0" y="1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179" r="-61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DD298DF5-A210-6342-122A-A31675466011}"/>
              </a:ext>
            </a:extLst>
          </p:cNvPr>
          <p:cNvSpPr/>
          <p:nvPr/>
        </p:nvSpPr>
        <p:spPr>
          <a:xfrm>
            <a:off x="4251995" y="2978195"/>
            <a:ext cx="1961262" cy="2521730"/>
          </a:xfrm>
          <a:custGeom>
            <a:avLst/>
            <a:gdLst/>
            <a:ahLst/>
            <a:cxnLst/>
            <a:rect l="l" t="t" r="r" b="b"/>
            <a:pathLst>
              <a:path w="1961262" h="2521730">
                <a:moveTo>
                  <a:pt x="0" y="0"/>
                </a:moveTo>
                <a:lnTo>
                  <a:pt x="1961261" y="0"/>
                </a:lnTo>
                <a:lnTo>
                  <a:pt x="1961261" y="2521731"/>
                </a:lnTo>
                <a:lnTo>
                  <a:pt x="0" y="25217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5283" r="-40811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18D69C74-D9C7-9F9D-62F9-D440A209409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182" t="6029" r="7201" b="6131"/>
          <a:stretch/>
        </p:blipFill>
        <p:spPr>
          <a:xfrm rot="20944010">
            <a:off x="4928917" y="4280453"/>
            <a:ext cx="875535" cy="8878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6BA2AB52-0F13-7108-A07E-78C981D590C6}"/>
              </a:ext>
            </a:extLst>
          </p:cNvPr>
          <p:cNvSpPr/>
          <p:nvPr/>
        </p:nvSpPr>
        <p:spPr>
          <a:xfrm>
            <a:off x="0" y="-455952"/>
            <a:ext cx="9834189" cy="7313952"/>
          </a:xfrm>
          <a:custGeom>
            <a:avLst/>
            <a:gdLst>
              <a:gd name="connsiteX0" fmla="*/ 1365662 w 9834189"/>
              <a:gd name="connsiteY0" fmla="*/ 1661297 h 7313952"/>
              <a:gd name="connsiteX1" fmla="*/ 1365662 w 9834189"/>
              <a:gd name="connsiteY1" fmla="*/ 6625182 h 7313952"/>
              <a:gd name="connsiteX2" fmla="*/ 3847605 w 9834189"/>
              <a:gd name="connsiteY2" fmla="*/ 6625182 h 7313952"/>
              <a:gd name="connsiteX3" fmla="*/ 3847605 w 9834189"/>
              <a:gd name="connsiteY3" fmla="*/ 1661297 h 7313952"/>
              <a:gd name="connsiteX4" fmla="*/ 0 w 9834189"/>
              <a:gd name="connsiteY4" fmla="*/ 0 h 7313952"/>
              <a:gd name="connsiteX5" fmla="*/ 9834189 w 9834189"/>
              <a:gd name="connsiteY5" fmla="*/ 0 h 7313952"/>
              <a:gd name="connsiteX6" fmla="*/ 9834189 w 9834189"/>
              <a:gd name="connsiteY6" fmla="*/ 7313952 h 7313952"/>
              <a:gd name="connsiteX7" fmla="*/ 0 w 9834189"/>
              <a:gd name="connsiteY7" fmla="*/ 7313952 h 7313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34189" h="7313952">
                <a:moveTo>
                  <a:pt x="1365662" y="1661297"/>
                </a:moveTo>
                <a:lnTo>
                  <a:pt x="1365662" y="6625182"/>
                </a:lnTo>
                <a:lnTo>
                  <a:pt x="3847605" y="6625182"/>
                </a:lnTo>
                <a:lnTo>
                  <a:pt x="3847605" y="1661297"/>
                </a:lnTo>
                <a:close/>
                <a:moveTo>
                  <a:pt x="0" y="0"/>
                </a:moveTo>
                <a:lnTo>
                  <a:pt x="9834189" y="0"/>
                </a:lnTo>
                <a:lnTo>
                  <a:pt x="9834189" y="7313952"/>
                </a:lnTo>
                <a:lnTo>
                  <a:pt x="0" y="7313952"/>
                </a:lnTo>
                <a:close/>
              </a:path>
            </a:pathLst>
          </a:custGeom>
          <a:blipFill>
            <a:blip r:embed="rId6"/>
            <a:stretch>
              <a:fillRect l="-5814" r="-5814"/>
            </a:stretch>
          </a:blip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071A79F8-F6A3-4B8D-A415-2F41E74E8113}"/>
              </a:ext>
            </a:extLst>
          </p:cNvPr>
          <p:cNvSpPr/>
          <p:nvPr/>
        </p:nvSpPr>
        <p:spPr>
          <a:xfrm>
            <a:off x="6238059" y="-410026"/>
            <a:ext cx="2417731" cy="2417731"/>
          </a:xfrm>
          <a:custGeom>
            <a:avLst/>
            <a:gdLst/>
            <a:ahLst/>
            <a:cxnLst/>
            <a:rect l="l" t="t" r="r" b="b"/>
            <a:pathLst>
              <a:path w="3210514" h="3210514">
                <a:moveTo>
                  <a:pt x="0" y="0"/>
                </a:moveTo>
                <a:lnTo>
                  <a:pt x="3210513" y="0"/>
                </a:lnTo>
                <a:lnTo>
                  <a:pt x="3210513" y="3210514"/>
                </a:lnTo>
                <a:lnTo>
                  <a:pt x="0" y="32105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door piece">
            <a:extLst>
              <a:ext uri="{FF2B5EF4-FFF2-40B4-BE49-F238E27FC236}">
                <a16:creationId xmlns:a16="http://schemas.microsoft.com/office/drawing/2014/main" id="{A7A0EBD9-63FD-CCB9-D934-C07A18A30FE7}"/>
              </a:ext>
            </a:extLst>
          </p:cNvPr>
          <p:cNvSpPr>
            <a:spLocks/>
          </p:cNvSpPr>
          <p:nvPr/>
        </p:nvSpPr>
        <p:spPr bwMode="auto">
          <a:xfrm>
            <a:off x="1335054" y="1086523"/>
            <a:ext cx="2574337" cy="5095547"/>
          </a:xfrm>
          <a:custGeom>
            <a:avLst/>
            <a:gdLst>
              <a:gd name="T0" fmla="*/ 146 w 157"/>
              <a:gd name="T1" fmla="*/ 0 h 323"/>
              <a:gd name="T2" fmla="*/ 11 w 157"/>
              <a:gd name="T3" fmla="*/ 0 h 323"/>
              <a:gd name="T4" fmla="*/ 0 w 157"/>
              <a:gd name="T5" fmla="*/ 0 h 323"/>
              <a:gd name="T6" fmla="*/ 0 w 157"/>
              <a:gd name="T7" fmla="*/ 10 h 323"/>
              <a:gd name="T8" fmla="*/ 0 w 157"/>
              <a:gd name="T9" fmla="*/ 323 h 323"/>
              <a:gd name="T10" fmla="*/ 11 w 157"/>
              <a:gd name="T11" fmla="*/ 323 h 323"/>
              <a:gd name="T12" fmla="*/ 11 w 157"/>
              <a:gd name="T13" fmla="*/ 10 h 323"/>
              <a:gd name="T14" fmla="*/ 146 w 157"/>
              <a:gd name="T15" fmla="*/ 10 h 323"/>
              <a:gd name="T16" fmla="*/ 146 w 157"/>
              <a:gd name="T17" fmla="*/ 323 h 323"/>
              <a:gd name="T18" fmla="*/ 157 w 157"/>
              <a:gd name="T19" fmla="*/ 323 h 323"/>
              <a:gd name="T20" fmla="*/ 157 w 157"/>
              <a:gd name="T21" fmla="*/ 10 h 323"/>
              <a:gd name="T22" fmla="*/ 157 w 157"/>
              <a:gd name="T23" fmla="*/ 0 h 323"/>
              <a:gd name="T24" fmla="*/ 146 w 157"/>
              <a:gd name="T25" fmla="*/ 0 h 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7" h="323">
                <a:moveTo>
                  <a:pt x="146" y="0"/>
                </a:moveTo>
                <a:lnTo>
                  <a:pt x="11" y="0"/>
                </a:lnTo>
                <a:lnTo>
                  <a:pt x="0" y="0"/>
                </a:lnTo>
                <a:lnTo>
                  <a:pt x="0" y="10"/>
                </a:lnTo>
                <a:lnTo>
                  <a:pt x="0" y="323"/>
                </a:lnTo>
                <a:lnTo>
                  <a:pt x="11" y="323"/>
                </a:lnTo>
                <a:lnTo>
                  <a:pt x="11" y="10"/>
                </a:lnTo>
                <a:lnTo>
                  <a:pt x="146" y="10"/>
                </a:lnTo>
                <a:lnTo>
                  <a:pt x="146" y="323"/>
                </a:lnTo>
                <a:lnTo>
                  <a:pt x="157" y="323"/>
                </a:lnTo>
                <a:lnTo>
                  <a:pt x="157" y="10"/>
                </a:lnTo>
                <a:lnTo>
                  <a:pt x="157" y="0"/>
                </a:lnTo>
                <a:lnTo>
                  <a:pt x="146" y="0"/>
                </a:lnTo>
                <a:close/>
              </a:path>
            </a:pathLst>
          </a:custGeom>
          <a:solidFill>
            <a:srgbClr val="223347"/>
          </a:solidFill>
          <a:ln>
            <a:solidFill>
              <a:srgbClr val="183D2F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C5340EE-74D6-866D-15A7-861D08F33504}"/>
              </a:ext>
            </a:extLst>
          </p:cNvPr>
          <p:cNvGrpSpPr/>
          <p:nvPr/>
        </p:nvGrpSpPr>
        <p:grpSpPr>
          <a:xfrm>
            <a:off x="1350500" y="1149999"/>
            <a:ext cx="2473844" cy="5025514"/>
            <a:chOff x="295422" y="2339867"/>
            <a:chExt cx="2473844" cy="4940164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E8F45A18-7B86-B6F8-DC48-BA815DB5E546}"/>
                </a:ext>
              </a:extLst>
            </p:cNvPr>
            <p:cNvSpPr/>
            <p:nvPr/>
          </p:nvSpPr>
          <p:spPr>
            <a:xfrm>
              <a:off x="712764" y="2600178"/>
              <a:ext cx="1732671" cy="2604868"/>
            </a:xfrm>
            <a:custGeom>
              <a:avLst/>
              <a:gdLst/>
              <a:ahLst/>
              <a:cxnLst/>
              <a:rect l="l" t="t" r="r" b="b"/>
              <a:pathLst>
                <a:path w="8290560" h="5533949">
                  <a:moveTo>
                    <a:pt x="0" y="0"/>
                  </a:moveTo>
                  <a:lnTo>
                    <a:pt x="8290560" y="0"/>
                  </a:lnTo>
                  <a:lnTo>
                    <a:pt x="8290560" y="5533949"/>
                  </a:lnTo>
                  <a:lnTo>
                    <a:pt x="0" y="55339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5D3394E6-55FF-D714-C4A2-49A422D7E2BD}"/>
                </a:ext>
              </a:extLst>
            </p:cNvPr>
            <p:cNvSpPr/>
            <p:nvPr/>
          </p:nvSpPr>
          <p:spPr>
            <a:xfrm>
              <a:off x="701040" y="5416061"/>
              <a:ext cx="1732671" cy="1180162"/>
            </a:xfrm>
            <a:custGeom>
              <a:avLst/>
              <a:gdLst/>
              <a:ahLst/>
              <a:cxnLst/>
              <a:rect l="l" t="t" r="r" b="b"/>
              <a:pathLst>
                <a:path w="8290560" h="5533949">
                  <a:moveTo>
                    <a:pt x="0" y="0"/>
                  </a:moveTo>
                  <a:lnTo>
                    <a:pt x="8290560" y="0"/>
                  </a:lnTo>
                  <a:lnTo>
                    <a:pt x="8290560" y="5533949"/>
                  </a:lnTo>
                  <a:lnTo>
                    <a:pt x="0" y="55339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33CF723-A6C7-C842-ED19-567AC7D4D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167" y="2339867"/>
              <a:ext cx="2387099" cy="4940164"/>
            </a:xfrm>
            <a:custGeom>
              <a:avLst/>
              <a:gdLst>
                <a:gd name="connsiteX0" fmla="*/ 386149 w 2387099"/>
                <a:gd name="connsiteY0" fmla="*/ 3123203 h 4940164"/>
                <a:gd name="connsiteX1" fmla="*/ 386149 w 2387099"/>
                <a:gd name="connsiteY1" fmla="*/ 4109188 h 4940164"/>
                <a:gd name="connsiteX2" fmla="*/ 2000952 w 2387099"/>
                <a:gd name="connsiteY2" fmla="*/ 4109188 h 4940164"/>
                <a:gd name="connsiteX3" fmla="*/ 2000952 w 2387099"/>
                <a:gd name="connsiteY3" fmla="*/ 3123203 h 4940164"/>
                <a:gd name="connsiteX4" fmla="*/ 386149 w 2387099"/>
                <a:gd name="connsiteY4" fmla="*/ 423134 h 4940164"/>
                <a:gd name="connsiteX5" fmla="*/ 386149 w 2387099"/>
                <a:gd name="connsiteY5" fmla="*/ 2789486 h 4940164"/>
                <a:gd name="connsiteX6" fmla="*/ 2000952 w 2387099"/>
                <a:gd name="connsiteY6" fmla="*/ 2789486 h 4940164"/>
                <a:gd name="connsiteX7" fmla="*/ 2000952 w 2387099"/>
                <a:gd name="connsiteY7" fmla="*/ 423134 h 4940164"/>
                <a:gd name="connsiteX8" fmla="*/ 0 w 2387099"/>
                <a:gd name="connsiteY8" fmla="*/ 0 h 4940164"/>
                <a:gd name="connsiteX9" fmla="*/ 2387099 w 2387099"/>
                <a:gd name="connsiteY9" fmla="*/ 0 h 4940164"/>
                <a:gd name="connsiteX10" fmla="*/ 2387099 w 2387099"/>
                <a:gd name="connsiteY10" fmla="*/ 4940164 h 4940164"/>
                <a:gd name="connsiteX11" fmla="*/ 0 w 2387099"/>
                <a:gd name="connsiteY11" fmla="*/ 4940164 h 494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87099" h="4940164">
                  <a:moveTo>
                    <a:pt x="386149" y="3123203"/>
                  </a:moveTo>
                  <a:lnTo>
                    <a:pt x="386149" y="4109188"/>
                  </a:lnTo>
                  <a:lnTo>
                    <a:pt x="2000952" y="4109188"/>
                  </a:lnTo>
                  <a:lnTo>
                    <a:pt x="2000952" y="3123203"/>
                  </a:lnTo>
                  <a:close/>
                  <a:moveTo>
                    <a:pt x="386149" y="423134"/>
                  </a:moveTo>
                  <a:lnTo>
                    <a:pt x="386149" y="2789486"/>
                  </a:lnTo>
                  <a:lnTo>
                    <a:pt x="2000952" y="2789486"/>
                  </a:lnTo>
                  <a:lnTo>
                    <a:pt x="2000952" y="423134"/>
                  </a:lnTo>
                  <a:close/>
                  <a:moveTo>
                    <a:pt x="0" y="0"/>
                  </a:moveTo>
                  <a:lnTo>
                    <a:pt x="2387099" y="0"/>
                  </a:lnTo>
                  <a:lnTo>
                    <a:pt x="2387099" y="4940164"/>
                  </a:lnTo>
                  <a:lnTo>
                    <a:pt x="0" y="4940164"/>
                  </a:lnTo>
                  <a:close/>
                </a:path>
              </a:pathLst>
            </a:custGeom>
            <a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colorTemperature colorTemp="4700"/>
                        </a14:imgEffect>
                      </a14:imgLayer>
                    </a14:imgProps>
                  </a:ext>
                </a:extLst>
              </a:blip>
              <a:stretch>
                <a:fillRect l="-75283" r="-40811"/>
              </a:stretch>
            </a:blipFill>
            <a:ln>
              <a:solidFill>
                <a:srgbClr val="183D2F"/>
              </a:solidFill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40" name="Picture 2" descr="close-up of metal wall">
              <a:extLst>
                <a:ext uri="{FF2B5EF4-FFF2-40B4-BE49-F238E27FC236}">
                  <a16:creationId xmlns:a16="http://schemas.microsoft.com/office/drawing/2014/main" id="{E622CA94-74F5-92B3-837A-6911CB6E73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95422" y="5106573"/>
              <a:ext cx="935123" cy="623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5C46FDD-F336-22A0-994B-81515C722C3B}"/>
              </a:ext>
            </a:extLst>
          </p:cNvPr>
          <p:cNvGrpSpPr/>
          <p:nvPr/>
        </p:nvGrpSpPr>
        <p:grpSpPr>
          <a:xfrm>
            <a:off x="3906644" y="834887"/>
            <a:ext cx="1914071" cy="5700495"/>
            <a:chOff x="982393" y="1254091"/>
            <a:chExt cx="1914071" cy="5603909"/>
          </a:xfrm>
        </p:grpSpPr>
        <p:sp>
          <p:nvSpPr>
            <p:cNvPr id="50" name="door piece">
              <a:extLst>
                <a:ext uri="{FF2B5EF4-FFF2-40B4-BE49-F238E27FC236}">
                  <a16:creationId xmlns:a16="http://schemas.microsoft.com/office/drawing/2014/main" id="{1EE58778-71D6-D3C5-A9BB-171F0B5A80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0496" y="1301429"/>
              <a:ext cx="79384" cy="5556571"/>
            </a:xfrm>
            <a:custGeom>
              <a:avLst/>
              <a:gdLst>
                <a:gd name="T0" fmla="*/ 5 w 5"/>
                <a:gd name="T1" fmla="*/ 348 h 350"/>
                <a:gd name="T2" fmla="*/ 0 w 5"/>
                <a:gd name="T3" fmla="*/ 350 h 350"/>
                <a:gd name="T4" fmla="*/ 0 w 5"/>
                <a:gd name="T5" fmla="*/ 0 h 350"/>
                <a:gd name="T6" fmla="*/ 5 w 5"/>
                <a:gd name="T7" fmla="*/ 0 h 350"/>
                <a:gd name="T8" fmla="*/ 5 w 5"/>
                <a:gd name="T9" fmla="*/ 348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50">
                  <a:moveTo>
                    <a:pt x="5" y="348"/>
                  </a:moveTo>
                  <a:lnTo>
                    <a:pt x="0" y="35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348"/>
                  </a:lnTo>
                  <a:close/>
                </a:path>
              </a:pathLst>
            </a:custGeom>
            <a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colorTemperature colorTemp="4700"/>
                        </a14:imgEffect>
                      </a14:imgLayer>
                    </a14:imgProps>
                  </a:ext>
                </a:extLst>
              </a:blip>
              <a:stretch>
                <a:fillRect l="-75283" r="-40811"/>
              </a:stretch>
            </a:blipFill>
            <a:ln>
              <a:solidFill>
                <a:srgbClr val="183D2F"/>
              </a:solidFill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6">
              <a:extLst>
                <a:ext uri="{FF2B5EF4-FFF2-40B4-BE49-F238E27FC236}">
                  <a16:creationId xmlns:a16="http://schemas.microsoft.com/office/drawing/2014/main" id="{2E48D333-5D95-E63B-378F-D30F033CC1C0}"/>
                </a:ext>
              </a:extLst>
            </p:cNvPr>
            <p:cNvSpPr/>
            <p:nvPr/>
          </p:nvSpPr>
          <p:spPr>
            <a:xfrm>
              <a:off x="1084522" y="1671084"/>
              <a:ext cx="1499920" cy="4665921"/>
            </a:xfrm>
            <a:custGeom>
              <a:avLst/>
              <a:gdLst/>
              <a:ahLst/>
              <a:cxnLst/>
              <a:rect l="l" t="t" r="r" b="b"/>
              <a:pathLst>
                <a:path w="8290560" h="5533949">
                  <a:moveTo>
                    <a:pt x="0" y="0"/>
                  </a:moveTo>
                  <a:lnTo>
                    <a:pt x="8290560" y="0"/>
                  </a:lnTo>
                  <a:lnTo>
                    <a:pt x="8290560" y="5533949"/>
                  </a:lnTo>
                  <a:lnTo>
                    <a:pt x="0" y="55339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C9E69148-2D92-3CEF-1801-05BE39F8B5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393" y="1254091"/>
              <a:ext cx="1778101" cy="5603909"/>
            </a:xfrm>
            <a:custGeom>
              <a:avLst/>
              <a:gdLst>
                <a:gd name="connsiteX0" fmla="*/ 254014 w 1778101"/>
                <a:gd name="connsiteY0" fmla="*/ 3698799 h 5603909"/>
                <a:gd name="connsiteX1" fmla="*/ 254014 w 1778101"/>
                <a:gd name="connsiteY1" fmla="*/ 4714862 h 5603909"/>
                <a:gd name="connsiteX2" fmla="*/ 1460583 w 1778101"/>
                <a:gd name="connsiteY2" fmla="*/ 4857746 h 5603909"/>
                <a:gd name="connsiteX3" fmla="*/ 1460583 w 1778101"/>
                <a:gd name="connsiteY3" fmla="*/ 3778179 h 5603909"/>
                <a:gd name="connsiteX4" fmla="*/ 1460583 w 1778101"/>
                <a:gd name="connsiteY4" fmla="*/ 444241 h 5603909"/>
                <a:gd name="connsiteX5" fmla="*/ 254014 w 1778101"/>
                <a:gd name="connsiteY5" fmla="*/ 634752 h 5603909"/>
                <a:gd name="connsiteX6" fmla="*/ 254014 w 1778101"/>
                <a:gd name="connsiteY6" fmla="*/ 3301905 h 5603909"/>
                <a:gd name="connsiteX7" fmla="*/ 1460583 w 1778101"/>
                <a:gd name="connsiteY7" fmla="*/ 3333657 h 5603909"/>
                <a:gd name="connsiteX8" fmla="*/ 1778101 w 1778101"/>
                <a:gd name="connsiteY8" fmla="*/ 0 h 5603909"/>
                <a:gd name="connsiteX9" fmla="*/ 1778101 w 1778101"/>
                <a:gd name="connsiteY9" fmla="*/ 5603909 h 5603909"/>
                <a:gd name="connsiteX10" fmla="*/ 0 w 1778101"/>
                <a:gd name="connsiteY10" fmla="*/ 5251664 h 5603909"/>
                <a:gd name="connsiteX11" fmla="*/ 0 w 1778101"/>
                <a:gd name="connsiteY11" fmla="*/ 320224 h 5603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78101" h="5603909">
                  <a:moveTo>
                    <a:pt x="254014" y="3698799"/>
                  </a:moveTo>
                  <a:lnTo>
                    <a:pt x="254014" y="4714862"/>
                  </a:lnTo>
                  <a:lnTo>
                    <a:pt x="1460583" y="4857746"/>
                  </a:lnTo>
                  <a:lnTo>
                    <a:pt x="1460583" y="3778179"/>
                  </a:lnTo>
                  <a:close/>
                  <a:moveTo>
                    <a:pt x="1460583" y="444241"/>
                  </a:moveTo>
                  <a:lnTo>
                    <a:pt x="254014" y="634752"/>
                  </a:lnTo>
                  <a:lnTo>
                    <a:pt x="254014" y="3301905"/>
                  </a:lnTo>
                  <a:lnTo>
                    <a:pt x="1460583" y="3333657"/>
                  </a:lnTo>
                  <a:close/>
                  <a:moveTo>
                    <a:pt x="1778101" y="0"/>
                  </a:moveTo>
                  <a:lnTo>
                    <a:pt x="1778101" y="5603909"/>
                  </a:lnTo>
                  <a:lnTo>
                    <a:pt x="0" y="5251664"/>
                  </a:lnTo>
                  <a:lnTo>
                    <a:pt x="0" y="320224"/>
                  </a:lnTo>
                  <a:close/>
                </a:path>
              </a:pathLst>
            </a:custGeom>
            <a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colorTemperature colorTemp="4700"/>
                        </a14:imgEffect>
                      </a14:imgLayer>
                    </a14:imgProps>
                  </a:ext>
                </a:extLst>
              </a:blip>
              <a:stretch>
                <a:fillRect l="-75283" r="-40811"/>
              </a:stretch>
            </a:blipFill>
            <a:ln>
              <a:solidFill>
                <a:srgbClr val="183D2F"/>
              </a:solidFill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58" name="Picture 2" descr="close-up of metal wall">
              <a:extLst>
                <a:ext uri="{FF2B5EF4-FFF2-40B4-BE49-F238E27FC236}">
                  <a16:creationId xmlns:a16="http://schemas.microsoft.com/office/drawing/2014/main" id="{3B01C65D-11CB-146D-0054-6CA3BFBA96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1341" y="4622607"/>
              <a:ext cx="935123" cy="623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06497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8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9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99F26708-E593-A107-2897-590A7C0E3857}"/>
              </a:ext>
            </a:extLst>
          </p:cNvPr>
          <p:cNvSpPr/>
          <p:nvPr/>
        </p:nvSpPr>
        <p:spPr>
          <a:xfrm>
            <a:off x="0" y="1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179" r="-61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D40FD116-A9C2-64DF-D748-391D1D430A3B}"/>
              </a:ext>
            </a:extLst>
          </p:cNvPr>
          <p:cNvSpPr/>
          <p:nvPr/>
        </p:nvSpPr>
        <p:spPr>
          <a:xfrm>
            <a:off x="4251995" y="2978195"/>
            <a:ext cx="1961262" cy="2521730"/>
          </a:xfrm>
          <a:custGeom>
            <a:avLst/>
            <a:gdLst/>
            <a:ahLst/>
            <a:cxnLst/>
            <a:rect l="l" t="t" r="r" b="b"/>
            <a:pathLst>
              <a:path w="1961262" h="2521730">
                <a:moveTo>
                  <a:pt x="0" y="0"/>
                </a:moveTo>
                <a:lnTo>
                  <a:pt x="1961261" y="0"/>
                </a:lnTo>
                <a:lnTo>
                  <a:pt x="1961261" y="2521731"/>
                </a:lnTo>
                <a:lnTo>
                  <a:pt x="0" y="25217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5283" r="-408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C76945AC-8FEB-92DB-1C73-D11A7BE2C34F}"/>
              </a:ext>
            </a:extLst>
          </p:cNvPr>
          <p:cNvSpPr/>
          <p:nvPr/>
        </p:nvSpPr>
        <p:spPr>
          <a:xfrm>
            <a:off x="-136605" y="-457200"/>
            <a:ext cx="4873752" cy="7315200"/>
          </a:xfrm>
          <a:custGeom>
            <a:avLst/>
            <a:gdLst/>
            <a:ahLst/>
            <a:cxnLst/>
            <a:rect l="l" t="t" r="r" b="b"/>
            <a:pathLst>
              <a:path w="4873752" h="7315200">
                <a:moveTo>
                  <a:pt x="0" y="0"/>
                </a:moveTo>
                <a:lnTo>
                  <a:pt x="4873752" y="0"/>
                </a:lnTo>
                <a:lnTo>
                  <a:pt x="4873752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063120F-AC26-A1CA-AFE6-D28C05B6E249}"/>
              </a:ext>
            </a:extLst>
          </p:cNvPr>
          <p:cNvSpPr/>
          <p:nvPr/>
        </p:nvSpPr>
        <p:spPr>
          <a:xfrm>
            <a:off x="-6092462" y="-6135157"/>
            <a:ext cx="41540596" cy="17275370"/>
          </a:xfrm>
          <a:custGeom>
            <a:avLst/>
            <a:gdLst>
              <a:gd name="connsiteX0" fmla="*/ 1365662 w 9834189"/>
              <a:gd name="connsiteY0" fmla="*/ 1661297 h 7313952"/>
              <a:gd name="connsiteX1" fmla="*/ 1365662 w 9834189"/>
              <a:gd name="connsiteY1" fmla="*/ 6625182 h 7313952"/>
              <a:gd name="connsiteX2" fmla="*/ 3847605 w 9834189"/>
              <a:gd name="connsiteY2" fmla="*/ 6625182 h 7313952"/>
              <a:gd name="connsiteX3" fmla="*/ 3847605 w 9834189"/>
              <a:gd name="connsiteY3" fmla="*/ 1661297 h 7313952"/>
              <a:gd name="connsiteX4" fmla="*/ 0 w 9834189"/>
              <a:gd name="connsiteY4" fmla="*/ 0 h 7313952"/>
              <a:gd name="connsiteX5" fmla="*/ 9834189 w 9834189"/>
              <a:gd name="connsiteY5" fmla="*/ 0 h 7313952"/>
              <a:gd name="connsiteX6" fmla="*/ 9834189 w 9834189"/>
              <a:gd name="connsiteY6" fmla="*/ 7313952 h 7313952"/>
              <a:gd name="connsiteX7" fmla="*/ 0 w 9834189"/>
              <a:gd name="connsiteY7" fmla="*/ 7313952 h 7313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34189" h="7313952">
                <a:moveTo>
                  <a:pt x="1365662" y="1661297"/>
                </a:moveTo>
                <a:lnTo>
                  <a:pt x="1365662" y="6625182"/>
                </a:lnTo>
                <a:lnTo>
                  <a:pt x="3847605" y="6625182"/>
                </a:lnTo>
                <a:lnTo>
                  <a:pt x="3847605" y="1661297"/>
                </a:lnTo>
                <a:close/>
                <a:moveTo>
                  <a:pt x="0" y="0"/>
                </a:moveTo>
                <a:lnTo>
                  <a:pt x="9834189" y="0"/>
                </a:lnTo>
                <a:lnTo>
                  <a:pt x="9834189" y="7313952"/>
                </a:lnTo>
                <a:lnTo>
                  <a:pt x="0" y="7313952"/>
                </a:lnTo>
                <a:close/>
              </a:path>
            </a:pathLst>
          </a:custGeom>
          <a:blipFill>
            <a:blip r:embed="rId6"/>
            <a:stretch>
              <a:fillRect l="-5814" r="-5814"/>
            </a:stretch>
          </a:blipFill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482B5E-EA01-4076-2CEB-11DE04AC703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182" t="6029" r="7201" b="6131"/>
          <a:stretch/>
        </p:blipFill>
        <p:spPr>
          <a:xfrm rot="20944010">
            <a:off x="4928917" y="4280453"/>
            <a:ext cx="875535" cy="8878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5870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 descr="A room with tables and toys&#10;&#10;AI-generated content may be incorrect.">
            <a:extLst>
              <a:ext uri="{FF2B5EF4-FFF2-40B4-BE49-F238E27FC236}">
                <a16:creationId xmlns:a16="http://schemas.microsoft.com/office/drawing/2014/main" id="{8163F456-2162-6F52-66FC-C31630E536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0290724" cy="6858000"/>
          </a:xfrm>
          <a:prstGeom prst="rect">
            <a:avLst/>
          </a:prstGeom>
        </p:spPr>
      </p:pic>
      <p:sp>
        <p:nvSpPr>
          <p:cNvPr id="81" name="Freeform 3">
            <a:extLst>
              <a:ext uri="{FF2B5EF4-FFF2-40B4-BE49-F238E27FC236}">
                <a16:creationId xmlns:a16="http://schemas.microsoft.com/office/drawing/2014/main" id="{AE05BFD4-654B-903E-7220-6D6D03FC3D43}"/>
              </a:ext>
            </a:extLst>
          </p:cNvPr>
          <p:cNvSpPr/>
          <p:nvPr/>
        </p:nvSpPr>
        <p:spPr>
          <a:xfrm>
            <a:off x="-285482" y="4278580"/>
            <a:ext cx="3871549" cy="2579420"/>
          </a:xfrm>
          <a:custGeom>
            <a:avLst/>
            <a:gdLst/>
            <a:ahLst/>
            <a:cxnLst/>
            <a:rect l="l" t="t" r="r" b="b"/>
            <a:pathLst>
              <a:path w="5216711" h="3475634">
                <a:moveTo>
                  <a:pt x="0" y="0"/>
                </a:moveTo>
                <a:lnTo>
                  <a:pt x="5216711" y="0"/>
                </a:lnTo>
                <a:lnTo>
                  <a:pt x="5216711" y="3475634"/>
                </a:lnTo>
                <a:lnTo>
                  <a:pt x="0" y="34756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2" name="Freeform 5">
            <a:extLst>
              <a:ext uri="{FF2B5EF4-FFF2-40B4-BE49-F238E27FC236}">
                <a16:creationId xmlns:a16="http://schemas.microsoft.com/office/drawing/2014/main" id="{A751BF2C-0270-1DA6-A990-35894F26D04F}"/>
              </a:ext>
            </a:extLst>
          </p:cNvPr>
          <p:cNvSpPr/>
          <p:nvPr/>
        </p:nvSpPr>
        <p:spPr>
          <a:xfrm flipH="1">
            <a:off x="2840492" y="4173967"/>
            <a:ext cx="2418719" cy="2219986"/>
          </a:xfrm>
          <a:custGeom>
            <a:avLst/>
            <a:gdLst/>
            <a:ahLst/>
            <a:cxnLst/>
            <a:rect l="l" t="t" r="r" b="b"/>
            <a:pathLst>
              <a:path w="3188864" h="2934400">
                <a:moveTo>
                  <a:pt x="0" y="0"/>
                </a:moveTo>
                <a:lnTo>
                  <a:pt x="3188864" y="0"/>
                </a:lnTo>
                <a:lnTo>
                  <a:pt x="3188864" y="2934400"/>
                </a:lnTo>
                <a:lnTo>
                  <a:pt x="0" y="29344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63591"/>
            </a:stretch>
          </a:blip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3" name="Freeform 4">
            <a:extLst>
              <a:ext uri="{FF2B5EF4-FFF2-40B4-BE49-F238E27FC236}">
                <a16:creationId xmlns:a16="http://schemas.microsoft.com/office/drawing/2014/main" id="{AB802EE5-A668-2FC5-87BA-FB22AFD43A87}"/>
              </a:ext>
            </a:extLst>
          </p:cNvPr>
          <p:cNvSpPr/>
          <p:nvPr/>
        </p:nvSpPr>
        <p:spPr>
          <a:xfrm>
            <a:off x="2086968" y="4416358"/>
            <a:ext cx="1968665" cy="2954844"/>
          </a:xfrm>
          <a:custGeom>
            <a:avLst/>
            <a:gdLst/>
            <a:ahLst/>
            <a:cxnLst/>
            <a:rect l="l" t="t" r="r" b="b"/>
            <a:pathLst>
              <a:path w="2453389" h="3682384">
                <a:moveTo>
                  <a:pt x="2453389" y="0"/>
                </a:moveTo>
                <a:lnTo>
                  <a:pt x="0" y="0"/>
                </a:lnTo>
                <a:lnTo>
                  <a:pt x="0" y="3682385"/>
                </a:lnTo>
                <a:lnTo>
                  <a:pt x="2453389" y="3682385"/>
                </a:lnTo>
                <a:lnTo>
                  <a:pt x="2453389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41" name="Picture 40" descr="A bench in front of a building&#10;&#10;AI-generated content may be incorrect.">
            <a:extLst>
              <a:ext uri="{FF2B5EF4-FFF2-40B4-BE49-F238E27FC236}">
                <a16:creationId xmlns:a16="http://schemas.microsoft.com/office/drawing/2014/main" id="{A073A9CD-787E-DA62-1F85-734F24A08A7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-674914" y="0"/>
            <a:ext cx="10287000" cy="6858000"/>
          </a:xfrm>
          <a:custGeom>
            <a:avLst/>
            <a:gdLst>
              <a:gd name="connsiteX0" fmla="*/ 1934177 w 10287000"/>
              <a:gd name="connsiteY0" fmla="*/ 1671484 h 6858000"/>
              <a:gd name="connsiteX1" fmla="*/ 1934177 w 10287000"/>
              <a:gd name="connsiteY1" fmla="*/ 6204155 h 6858000"/>
              <a:gd name="connsiteX2" fmla="*/ 4028448 w 10287000"/>
              <a:gd name="connsiteY2" fmla="*/ 6204155 h 6858000"/>
              <a:gd name="connsiteX3" fmla="*/ 4028448 w 10287000"/>
              <a:gd name="connsiteY3" fmla="*/ 1671484 h 6858000"/>
              <a:gd name="connsiteX4" fmla="*/ 0 w 10287000"/>
              <a:gd name="connsiteY4" fmla="*/ 0 h 6858000"/>
              <a:gd name="connsiteX5" fmla="*/ 10287000 w 10287000"/>
              <a:gd name="connsiteY5" fmla="*/ 0 h 6858000"/>
              <a:gd name="connsiteX6" fmla="*/ 10287000 w 10287000"/>
              <a:gd name="connsiteY6" fmla="*/ 6858000 h 6858000"/>
              <a:gd name="connsiteX7" fmla="*/ 0 w 10287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87000" h="6858000">
                <a:moveTo>
                  <a:pt x="1934177" y="1671484"/>
                </a:moveTo>
                <a:lnTo>
                  <a:pt x="1934177" y="6204155"/>
                </a:lnTo>
                <a:lnTo>
                  <a:pt x="4028448" y="6204155"/>
                </a:lnTo>
                <a:lnTo>
                  <a:pt x="4028448" y="1671484"/>
                </a:lnTo>
                <a:close/>
                <a:moveTo>
                  <a:pt x="0" y="0"/>
                </a:moveTo>
                <a:lnTo>
                  <a:pt x="10287000" y="0"/>
                </a:lnTo>
                <a:lnTo>
                  <a:pt x="10287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EC647742-7F95-C7B5-B5F3-4EA8E71556EF}"/>
              </a:ext>
            </a:extLst>
          </p:cNvPr>
          <p:cNvGrpSpPr/>
          <p:nvPr/>
        </p:nvGrpSpPr>
        <p:grpSpPr>
          <a:xfrm>
            <a:off x="1079612" y="1641524"/>
            <a:ext cx="2326978" cy="4574144"/>
            <a:chOff x="295422" y="2339867"/>
            <a:chExt cx="2473844" cy="4940164"/>
          </a:xfrm>
        </p:grpSpPr>
        <p:sp>
          <p:nvSpPr>
            <p:cNvPr id="59" name="Freeform 6">
              <a:extLst>
                <a:ext uri="{FF2B5EF4-FFF2-40B4-BE49-F238E27FC236}">
                  <a16:creationId xmlns:a16="http://schemas.microsoft.com/office/drawing/2014/main" id="{DB2377A9-1732-EB4B-7453-9D71BA6CD7E4}"/>
                </a:ext>
              </a:extLst>
            </p:cNvPr>
            <p:cNvSpPr/>
            <p:nvPr/>
          </p:nvSpPr>
          <p:spPr>
            <a:xfrm>
              <a:off x="712764" y="2600178"/>
              <a:ext cx="1732671" cy="2604868"/>
            </a:xfrm>
            <a:custGeom>
              <a:avLst/>
              <a:gdLst/>
              <a:ahLst/>
              <a:cxnLst/>
              <a:rect l="l" t="t" r="r" b="b"/>
              <a:pathLst>
                <a:path w="8290560" h="5533949">
                  <a:moveTo>
                    <a:pt x="0" y="0"/>
                  </a:moveTo>
                  <a:lnTo>
                    <a:pt x="8290560" y="0"/>
                  </a:lnTo>
                  <a:lnTo>
                    <a:pt x="8290560" y="5533949"/>
                  </a:lnTo>
                  <a:lnTo>
                    <a:pt x="0" y="55339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6">
              <a:extLst>
                <a:ext uri="{FF2B5EF4-FFF2-40B4-BE49-F238E27FC236}">
                  <a16:creationId xmlns:a16="http://schemas.microsoft.com/office/drawing/2014/main" id="{456D8F49-941E-D69B-51DD-BD15E592034A}"/>
                </a:ext>
              </a:extLst>
            </p:cNvPr>
            <p:cNvSpPr/>
            <p:nvPr/>
          </p:nvSpPr>
          <p:spPr>
            <a:xfrm>
              <a:off x="701040" y="5416061"/>
              <a:ext cx="1732671" cy="1180162"/>
            </a:xfrm>
            <a:custGeom>
              <a:avLst/>
              <a:gdLst/>
              <a:ahLst/>
              <a:cxnLst/>
              <a:rect l="l" t="t" r="r" b="b"/>
              <a:pathLst>
                <a:path w="8290560" h="5533949">
                  <a:moveTo>
                    <a:pt x="0" y="0"/>
                  </a:moveTo>
                  <a:lnTo>
                    <a:pt x="8290560" y="0"/>
                  </a:lnTo>
                  <a:lnTo>
                    <a:pt x="8290560" y="5533949"/>
                  </a:lnTo>
                  <a:lnTo>
                    <a:pt x="0" y="55339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4668ED1F-7A88-E4A0-DCDA-30960F8438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167" y="2339867"/>
              <a:ext cx="2387099" cy="4940164"/>
            </a:xfrm>
            <a:custGeom>
              <a:avLst/>
              <a:gdLst>
                <a:gd name="connsiteX0" fmla="*/ 386149 w 2387099"/>
                <a:gd name="connsiteY0" fmla="*/ 3123203 h 4940164"/>
                <a:gd name="connsiteX1" fmla="*/ 386149 w 2387099"/>
                <a:gd name="connsiteY1" fmla="*/ 4109188 h 4940164"/>
                <a:gd name="connsiteX2" fmla="*/ 2000952 w 2387099"/>
                <a:gd name="connsiteY2" fmla="*/ 4109188 h 4940164"/>
                <a:gd name="connsiteX3" fmla="*/ 2000952 w 2387099"/>
                <a:gd name="connsiteY3" fmla="*/ 3123203 h 4940164"/>
                <a:gd name="connsiteX4" fmla="*/ 386149 w 2387099"/>
                <a:gd name="connsiteY4" fmla="*/ 423134 h 4940164"/>
                <a:gd name="connsiteX5" fmla="*/ 386149 w 2387099"/>
                <a:gd name="connsiteY5" fmla="*/ 2789486 h 4940164"/>
                <a:gd name="connsiteX6" fmla="*/ 2000952 w 2387099"/>
                <a:gd name="connsiteY6" fmla="*/ 2789486 h 4940164"/>
                <a:gd name="connsiteX7" fmla="*/ 2000952 w 2387099"/>
                <a:gd name="connsiteY7" fmla="*/ 423134 h 4940164"/>
                <a:gd name="connsiteX8" fmla="*/ 0 w 2387099"/>
                <a:gd name="connsiteY8" fmla="*/ 0 h 4940164"/>
                <a:gd name="connsiteX9" fmla="*/ 2387099 w 2387099"/>
                <a:gd name="connsiteY9" fmla="*/ 0 h 4940164"/>
                <a:gd name="connsiteX10" fmla="*/ 2387099 w 2387099"/>
                <a:gd name="connsiteY10" fmla="*/ 4940164 h 4940164"/>
                <a:gd name="connsiteX11" fmla="*/ 0 w 2387099"/>
                <a:gd name="connsiteY11" fmla="*/ 4940164 h 494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87099" h="4940164">
                  <a:moveTo>
                    <a:pt x="386149" y="3123203"/>
                  </a:moveTo>
                  <a:lnTo>
                    <a:pt x="386149" y="4109188"/>
                  </a:lnTo>
                  <a:lnTo>
                    <a:pt x="2000952" y="4109188"/>
                  </a:lnTo>
                  <a:lnTo>
                    <a:pt x="2000952" y="3123203"/>
                  </a:lnTo>
                  <a:close/>
                  <a:moveTo>
                    <a:pt x="386149" y="423134"/>
                  </a:moveTo>
                  <a:lnTo>
                    <a:pt x="386149" y="2789486"/>
                  </a:lnTo>
                  <a:lnTo>
                    <a:pt x="2000952" y="2789486"/>
                  </a:lnTo>
                  <a:lnTo>
                    <a:pt x="2000952" y="423134"/>
                  </a:lnTo>
                  <a:close/>
                  <a:moveTo>
                    <a:pt x="0" y="0"/>
                  </a:moveTo>
                  <a:lnTo>
                    <a:pt x="2387099" y="0"/>
                  </a:lnTo>
                  <a:lnTo>
                    <a:pt x="2387099" y="4940164"/>
                  </a:lnTo>
                  <a:lnTo>
                    <a:pt x="0" y="4940164"/>
                  </a:lnTo>
                  <a:close/>
                </a:path>
              </a:pathLst>
            </a:custGeom>
            <a:blipFill>
              <a:blip r:embed="rId9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tretch>
                <a:fillRect l="-75283" r="-40811"/>
              </a:stretch>
            </a:blipFill>
            <a:ln>
              <a:solidFill>
                <a:srgbClr val="183D2F"/>
              </a:solidFill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2" name="Picture 2" descr="close-up of metal wall">
              <a:extLst>
                <a:ext uri="{FF2B5EF4-FFF2-40B4-BE49-F238E27FC236}">
                  <a16:creationId xmlns:a16="http://schemas.microsoft.com/office/drawing/2014/main" id="{C3BD2288-9B1E-5077-BC8F-120CA25B02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95422" y="5106573"/>
              <a:ext cx="935123" cy="623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AA9378A-31F0-21C1-C240-340E697D3CAF}"/>
              </a:ext>
            </a:extLst>
          </p:cNvPr>
          <p:cNvGrpSpPr/>
          <p:nvPr/>
        </p:nvGrpSpPr>
        <p:grpSpPr>
          <a:xfrm>
            <a:off x="3442625" y="1351722"/>
            <a:ext cx="1824920" cy="5203345"/>
            <a:chOff x="982393" y="1254091"/>
            <a:chExt cx="1914071" cy="5603909"/>
          </a:xfrm>
        </p:grpSpPr>
        <p:sp>
          <p:nvSpPr>
            <p:cNvPr id="64" name="door piece">
              <a:extLst>
                <a:ext uri="{FF2B5EF4-FFF2-40B4-BE49-F238E27FC236}">
                  <a16:creationId xmlns:a16="http://schemas.microsoft.com/office/drawing/2014/main" id="{5624AD1E-88A5-64D2-4A61-AD08C01C8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0496" y="1301429"/>
              <a:ext cx="79384" cy="5556571"/>
            </a:xfrm>
            <a:custGeom>
              <a:avLst/>
              <a:gdLst>
                <a:gd name="T0" fmla="*/ 5 w 5"/>
                <a:gd name="T1" fmla="*/ 348 h 350"/>
                <a:gd name="T2" fmla="*/ 0 w 5"/>
                <a:gd name="T3" fmla="*/ 350 h 350"/>
                <a:gd name="T4" fmla="*/ 0 w 5"/>
                <a:gd name="T5" fmla="*/ 0 h 350"/>
                <a:gd name="T6" fmla="*/ 5 w 5"/>
                <a:gd name="T7" fmla="*/ 0 h 350"/>
                <a:gd name="T8" fmla="*/ 5 w 5"/>
                <a:gd name="T9" fmla="*/ 348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50">
                  <a:moveTo>
                    <a:pt x="5" y="348"/>
                  </a:moveTo>
                  <a:lnTo>
                    <a:pt x="0" y="35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348"/>
                  </a:lnTo>
                  <a:close/>
                </a:path>
              </a:pathLst>
            </a:custGeom>
            <a:blipFill>
              <a:blip r:embed="rId9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tretch>
                <a:fillRect l="-75283" r="-40811"/>
              </a:stretch>
            </a:blipFill>
            <a:ln>
              <a:solidFill>
                <a:srgbClr val="183D2F"/>
              </a:solidFill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">
              <a:extLst>
                <a:ext uri="{FF2B5EF4-FFF2-40B4-BE49-F238E27FC236}">
                  <a16:creationId xmlns:a16="http://schemas.microsoft.com/office/drawing/2014/main" id="{E78A459A-39A5-D131-F4BF-D731B828C8B4}"/>
                </a:ext>
              </a:extLst>
            </p:cNvPr>
            <p:cNvSpPr/>
            <p:nvPr/>
          </p:nvSpPr>
          <p:spPr>
            <a:xfrm>
              <a:off x="1084522" y="1671084"/>
              <a:ext cx="1499920" cy="4665921"/>
            </a:xfrm>
            <a:custGeom>
              <a:avLst/>
              <a:gdLst/>
              <a:ahLst/>
              <a:cxnLst/>
              <a:rect l="l" t="t" r="r" b="b"/>
              <a:pathLst>
                <a:path w="8290560" h="5533949">
                  <a:moveTo>
                    <a:pt x="0" y="0"/>
                  </a:moveTo>
                  <a:lnTo>
                    <a:pt x="8290560" y="0"/>
                  </a:lnTo>
                  <a:lnTo>
                    <a:pt x="8290560" y="5533949"/>
                  </a:lnTo>
                  <a:lnTo>
                    <a:pt x="0" y="55339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FD3FB095-D9A9-948D-0EE5-C97BA0EEC5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393" y="1254091"/>
              <a:ext cx="1778101" cy="5603909"/>
            </a:xfrm>
            <a:custGeom>
              <a:avLst/>
              <a:gdLst>
                <a:gd name="connsiteX0" fmla="*/ 254014 w 1778101"/>
                <a:gd name="connsiteY0" fmla="*/ 3698799 h 5603909"/>
                <a:gd name="connsiteX1" fmla="*/ 254014 w 1778101"/>
                <a:gd name="connsiteY1" fmla="*/ 4714862 h 5603909"/>
                <a:gd name="connsiteX2" fmla="*/ 1460583 w 1778101"/>
                <a:gd name="connsiteY2" fmla="*/ 4857746 h 5603909"/>
                <a:gd name="connsiteX3" fmla="*/ 1460583 w 1778101"/>
                <a:gd name="connsiteY3" fmla="*/ 3778179 h 5603909"/>
                <a:gd name="connsiteX4" fmla="*/ 1460583 w 1778101"/>
                <a:gd name="connsiteY4" fmla="*/ 444241 h 5603909"/>
                <a:gd name="connsiteX5" fmla="*/ 254014 w 1778101"/>
                <a:gd name="connsiteY5" fmla="*/ 634752 h 5603909"/>
                <a:gd name="connsiteX6" fmla="*/ 254014 w 1778101"/>
                <a:gd name="connsiteY6" fmla="*/ 3301905 h 5603909"/>
                <a:gd name="connsiteX7" fmla="*/ 1460583 w 1778101"/>
                <a:gd name="connsiteY7" fmla="*/ 3333657 h 5603909"/>
                <a:gd name="connsiteX8" fmla="*/ 1778101 w 1778101"/>
                <a:gd name="connsiteY8" fmla="*/ 0 h 5603909"/>
                <a:gd name="connsiteX9" fmla="*/ 1778101 w 1778101"/>
                <a:gd name="connsiteY9" fmla="*/ 5603909 h 5603909"/>
                <a:gd name="connsiteX10" fmla="*/ 0 w 1778101"/>
                <a:gd name="connsiteY10" fmla="*/ 5251664 h 5603909"/>
                <a:gd name="connsiteX11" fmla="*/ 0 w 1778101"/>
                <a:gd name="connsiteY11" fmla="*/ 320224 h 5603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78101" h="5603909">
                  <a:moveTo>
                    <a:pt x="254014" y="3698799"/>
                  </a:moveTo>
                  <a:lnTo>
                    <a:pt x="254014" y="4714862"/>
                  </a:lnTo>
                  <a:lnTo>
                    <a:pt x="1460583" y="4857746"/>
                  </a:lnTo>
                  <a:lnTo>
                    <a:pt x="1460583" y="3778179"/>
                  </a:lnTo>
                  <a:close/>
                  <a:moveTo>
                    <a:pt x="1460583" y="444241"/>
                  </a:moveTo>
                  <a:lnTo>
                    <a:pt x="254014" y="634752"/>
                  </a:lnTo>
                  <a:lnTo>
                    <a:pt x="254014" y="3301905"/>
                  </a:lnTo>
                  <a:lnTo>
                    <a:pt x="1460583" y="3333657"/>
                  </a:lnTo>
                  <a:close/>
                  <a:moveTo>
                    <a:pt x="1778101" y="0"/>
                  </a:moveTo>
                  <a:lnTo>
                    <a:pt x="1778101" y="5603909"/>
                  </a:lnTo>
                  <a:lnTo>
                    <a:pt x="0" y="5251664"/>
                  </a:lnTo>
                  <a:lnTo>
                    <a:pt x="0" y="320224"/>
                  </a:lnTo>
                  <a:close/>
                </a:path>
              </a:pathLst>
            </a:custGeom>
            <a:blipFill>
              <a:blip r:embed="rId9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tretch>
                <a:fillRect l="-75283" r="-40811"/>
              </a:stretch>
            </a:blipFill>
            <a:ln>
              <a:solidFill>
                <a:srgbClr val="183D2F"/>
              </a:solidFill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67" name="Picture 2" descr="close-up of metal wall">
              <a:extLst>
                <a:ext uri="{FF2B5EF4-FFF2-40B4-BE49-F238E27FC236}">
                  <a16:creationId xmlns:a16="http://schemas.microsoft.com/office/drawing/2014/main" id="{F2B11F63-40CF-00D1-E626-06596C2153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1341" y="4622607"/>
              <a:ext cx="935123" cy="623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5398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8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9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A room with tables and toys&#10;&#10;AI-generated content may be incorrect.">
            <a:extLst>
              <a:ext uri="{FF2B5EF4-FFF2-40B4-BE49-F238E27FC236}">
                <a16:creationId xmlns:a16="http://schemas.microsoft.com/office/drawing/2014/main" id="{DEDA096B-3919-189A-9005-F6D17BC1FC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0290724" cy="6858000"/>
          </a:xfrm>
          <a:prstGeom prst="rect">
            <a:avLst/>
          </a:prstGeom>
        </p:spPr>
      </p:pic>
      <p:pic>
        <p:nvPicPr>
          <p:cNvPr id="19" name="Picture 18" descr="A bench in front of a building&#10;&#10;AI-generated content may be incorrect.">
            <a:extLst>
              <a:ext uri="{FF2B5EF4-FFF2-40B4-BE49-F238E27FC236}">
                <a16:creationId xmlns:a16="http://schemas.microsoft.com/office/drawing/2014/main" id="{1E90CD68-81EB-AAE8-4403-0768C19709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5316200" y="-16467365"/>
            <a:ext cx="67352634" cy="36374613"/>
          </a:xfrm>
          <a:custGeom>
            <a:avLst/>
            <a:gdLst>
              <a:gd name="connsiteX0" fmla="*/ 1934177 w 10287000"/>
              <a:gd name="connsiteY0" fmla="*/ 1671484 h 6858000"/>
              <a:gd name="connsiteX1" fmla="*/ 1934177 w 10287000"/>
              <a:gd name="connsiteY1" fmla="*/ 6204155 h 6858000"/>
              <a:gd name="connsiteX2" fmla="*/ 4028448 w 10287000"/>
              <a:gd name="connsiteY2" fmla="*/ 6204155 h 6858000"/>
              <a:gd name="connsiteX3" fmla="*/ 4028448 w 10287000"/>
              <a:gd name="connsiteY3" fmla="*/ 1671484 h 6858000"/>
              <a:gd name="connsiteX4" fmla="*/ 0 w 10287000"/>
              <a:gd name="connsiteY4" fmla="*/ 0 h 6858000"/>
              <a:gd name="connsiteX5" fmla="*/ 10287000 w 10287000"/>
              <a:gd name="connsiteY5" fmla="*/ 0 h 6858000"/>
              <a:gd name="connsiteX6" fmla="*/ 10287000 w 10287000"/>
              <a:gd name="connsiteY6" fmla="*/ 6858000 h 6858000"/>
              <a:gd name="connsiteX7" fmla="*/ 0 w 10287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87000" h="6858000">
                <a:moveTo>
                  <a:pt x="1934177" y="1671484"/>
                </a:moveTo>
                <a:lnTo>
                  <a:pt x="1934177" y="6204155"/>
                </a:lnTo>
                <a:lnTo>
                  <a:pt x="4028448" y="6204155"/>
                </a:lnTo>
                <a:lnTo>
                  <a:pt x="4028448" y="1671484"/>
                </a:lnTo>
                <a:close/>
                <a:moveTo>
                  <a:pt x="0" y="0"/>
                </a:moveTo>
                <a:lnTo>
                  <a:pt x="10287000" y="0"/>
                </a:lnTo>
                <a:lnTo>
                  <a:pt x="10287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5" name="Freeform 3">
            <a:extLst>
              <a:ext uri="{FF2B5EF4-FFF2-40B4-BE49-F238E27FC236}">
                <a16:creationId xmlns:a16="http://schemas.microsoft.com/office/drawing/2014/main" id="{E6066D7C-7E52-F121-4351-D174C1737C90}"/>
              </a:ext>
            </a:extLst>
          </p:cNvPr>
          <p:cNvSpPr/>
          <p:nvPr/>
        </p:nvSpPr>
        <p:spPr>
          <a:xfrm>
            <a:off x="-285482" y="4278580"/>
            <a:ext cx="3871549" cy="2579420"/>
          </a:xfrm>
          <a:custGeom>
            <a:avLst/>
            <a:gdLst/>
            <a:ahLst/>
            <a:cxnLst/>
            <a:rect l="l" t="t" r="r" b="b"/>
            <a:pathLst>
              <a:path w="5216711" h="3475634">
                <a:moveTo>
                  <a:pt x="0" y="0"/>
                </a:moveTo>
                <a:lnTo>
                  <a:pt x="5216711" y="0"/>
                </a:lnTo>
                <a:lnTo>
                  <a:pt x="5216711" y="3475634"/>
                </a:lnTo>
                <a:lnTo>
                  <a:pt x="0" y="34756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Freeform 5">
            <a:extLst>
              <a:ext uri="{FF2B5EF4-FFF2-40B4-BE49-F238E27FC236}">
                <a16:creationId xmlns:a16="http://schemas.microsoft.com/office/drawing/2014/main" id="{60E5EA54-0A11-757C-E763-CBF700987CD3}"/>
              </a:ext>
            </a:extLst>
          </p:cNvPr>
          <p:cNvSpPr/>
          <p:nvPr/>
        </p:nvSpPr>
        <p:spPr>
          <a:xfrm flipH="1">
            <a:off x="2840492" y="4173967"/>
            <a:ext cx="2418719" cy="2219986"/>
          </a:xfrm>
          <a:custGeom>
            <a:avLst/>
            <a:gdLst/>
            <a:ahLst/>
            <a:cxnLst/>
            <a:rect l="l" t="t" r="r" b="b"/>
            <a:pathLst>
              <a:path w="3188864" h="2934400">
                <a:moveTo>
                  <a:pt x="0" y="0"/>
                </a:moveTo>
                <a:lnTo>
                  <a:pt x="3188864" y="0"/>
                </a:lnTo>
                <a:lnTo>
                  <a:pt x="3188864" y="2934400"/>
                </a:lnTo>
                <a:lnTo>
                  <a:pt x="0" y="29344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63591"/>
            </a:stretch>
          </a:blip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D0A05439-D6D6-A7AD-FF47-D278F178A435}"/>
              </a:ext>
            </a:extLst>
          </p:cNvPr>
          <p:cNvSpPr/>
          <p:nvPr/>
        </p:nvSpPr>
        <p:spPr>
          <a:xfrm>
            <a:off x="4937056" y="-288157"/>
            <a:ext cx="4761127" cy="7146157"/>
          </a:xfrm>
          <a:custGeom>
            <a:avLst/>
            <a:gdLst/>
            <a:ahLst/>
            <a:cxnLst/>
            <a:rect l="l" t="t" r="r" b="b"/>
            <a:pathLst>
              <a:path w="4761127" h="7146157">
                <a:moveTo>
                  <a:pt x="0" y="0"/>
                </a:moveTo>
                <a:lnTo>
                  <a:pt x="4761127" y="0"/>
                </a:lnTo>
                <a:lnTo>
                  <a:pt x="4761127" y="7146157"/>
                </a:lnTo>
                <a:lnTo>
                  <a:pt x="0" y="71461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Freeform 4">
            <a:extLst>
              <a:ext uri="{FF2B5EF4-FFF2-40B4-BE49-F238E27FC236}">
                <a16:creationId xmlns:a16="http://schemas.microsoft.com/office/drawing/2014/main" id="{D4F0FF6F-6D80-8A3A-31DE-000A89CF22FE}"/>
              </a:ext>
            </a:extLst>
          </p:cNvPr>
          <p:cNvSpPr/>
          <p:nvPr/>
        </p:nvSpPr>
        <p:spPr>
          <a:xfrm>
            <a:off x="2086968" y="4416358"/>
            <a:ext cx="1968665" cy="2954844"/>
          </a:xfrm>
          <a:custGeom>
            <a:avLst/>
            <a:gdLst/>
            <a:ahLst/>
            <a:cxnLst/>
            <a:rect l="l" t="t" r="r" b="b"/>
            <a:pathLst>
              <a:path w="2453389" h="3682384">
                <a:moveTo>
                  <a:pt x="2453389" y="0"/>
                </a:moveTo>
                <a:lnTo>
                  <a:pt x="0" y="0"/>
                </a:lnTo>
                <a:lnTo>
                  <a:pt x="0" y="3682385"/>
                </a:lnTo>
                <a:lnTo>
                  <a:pt x="2453389" y="3682385"/>
                </a:lnTo>
                <a:lnTo>
                  <a:pt x="2453389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025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85" r="-6285"/>
            </a:stretch>
          </a:blipFill>
        </p:spPr>
        <p:txBody>
          <a:bodyPr/>
          <a:lstStyle/>
          <a:p>
            <a:endParaRPr lang="en-US" sz="2250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 rot="20813470">
            <a:off x="989226" y="585216"/>
            <a:ext cx="2728826" cy="5399450"/>
            <a:chOff x="0" y="0"/>
            <a:chExt cx="2620010" cy="5184140"/>
          </a:xfrm>
        </p:grpSpPr>
        <p:sp>
          <p:nvSpPr>
            <p:cNvPr id="4" name="Freeform 4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2250"/>
            </a:p>
          </p:txBody>
        </p:sp>
        <p:sp>
          <p:nvSpPr>
            <p:cNvPr id="5" name="Freeform 5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4"/>
              <a:stretch>
                <a:fillRect l="-102448" r="-76269"/>
              </a:stretch>
            </a:blipFill>
          </p:spPr>
          <p:txBody>
            <a:bodyPr/>
            <a:lstStyle/>
            <a:p>
              <a:endParaRPr lang="en-US" sz="2250"/>
            </a:p>
          </p:txBody>
        </p:sp>
        <p:sp>
          <p:nvSpPr>
            <p:cNvPr id="6" name="Freeform 6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en-US" sz="2250"/>
            </a:p>
          </p:txBody>
        </p:sp>
        <p:sp>
          <p:nvSpPr>
            <p:cNvPr id="7" name="Freeform 7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en-US" sz="2250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 sz="2250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 sz="2250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 sz="2250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 sz="2250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US" sz="2250"/>
            </a:p>
          </p:txBody>
        </p:sp>
      </p:grpSp>
      <p:sp>
        <p:nvSpPr>
          <p:cNvPr id="13" name="Freeform 13"/>
          <p:cNvSpPr/>
          <p:nvPr/>
        </p:nvSpPr>
        <p:spPr>
          <a:xfrm>
            <a:off x="4442188" y="158478"/>
            <a:ext cx="4463557" cy="6699522"/>
          </a:xfrm>
          <a:custGeom>
            <a:avLst/>
            <a:gdLst/>
            <a:ahLst/>
            <a:cxnLst/>
            <a:rect l="l" t="t" r="r" b="b"/>
            <a:pathLst>
              <a:path w="4761127" h="7146157">
                <a:moveTo>
                  <a:pt x="0" y="0"/>
                </a:moveTo>
                <a:lnTo>
                  <a:pt x="4761127" y="0"/>
                </a:lnTo>
                <a:lnTo>
                  <a:pt x="4761127" y="7146157"/>
                </a:lnTo>
                <a:lnTo>
                  <a:pt x="0" y="71461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2250"/>
          </a:p>
        </p:txBody>
      </p:sp>
    </p:spTree>
    <p:extLst>
      <p:ext uri="{BB962C8B-B14F-4D97-AF65-F5344CB8AC3E}">
        <p14:creationId xmlns:p14="http://schemas.microsoft.com/office/powerpoint/2010/main" val="420787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FA25FF70-FC9B-8C97-9B43-C8B8A6A3C2A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7935132" h="5852160">
                <a:moveTo>
                  <a:pt x="0" y="0"/>
                </a:moveTo>
                <a:lnTo>
                  <a:pt x="7935132" y="0"/>
                </a:lnTo>
                <a:lnTo>
                  <a:pt x="7935132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200609" y="158478"/>
            <a:ext cx="4463557" cy="6699522"/>
          </a:xfrm>
          <a:custGeom>
            <a:avLst/>
            <a:gdLst/>
            <a:ahLst/>
            <a:cxnLst/>
            <a:rect l="l" t="t" r="r" b="b"/>
            <a:pathLst>
              <a:path w="4761127" h="7146157">
                <a:moveTo>
                  <a:pt x="0" y="0"/>
                </a:moveTo>
                <a:lnTo>
                  <a:pt x="4761127" y="0"/>
                </a:lnTo>
                <a:lnTo>
                  <a:pt x="4761127" y="7146157"/>
                </a:lnTo>
                <a:lnTo>
                  <a:pt x="0" y="71461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225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3D Model 7">
                <a:extLst>
                  <a:ext uri="{FF2B5EF4-FFF2-40B4-BE49-F238E27FC236}">
                    <a16:creationId xmlns:a16="http://schemas.microsoft.com/office/drawing/2014/main" id="{D0453A37-9551-CA64-BEB2-DC359F158B4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-2460405" y="-3234188"/>
              <a:ext cx="8577552" cy="8354828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8577552" cy="8354828"/>
                    </a:xfrm>
                    <a:prstGeom prst="rect">
                      <a:avLst/>
                    </a:prstGeom>
                  </am3d:spPr>
                  <am3d:camera>
                    <am3d:pos x="0" y="0" z="5118311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22285" d="1000000"/>
                    <am3d:preTrans dx="-4293365" dy="-705872" dz="6495016"/>
                    <am3d:scale>
                      <am3d:sx n="1000000" d="1000000"/>
                      <am3d:sy n="1000000" d="1000000"/>
                      <am3d:sz n="1000000" d="1000000"/>
                    </am3d:scale>
                    <am3d:rot ax="2055596" ay="864372" az="577082"/>
                    <am3d:postTrans dx="0" dy="0" dz="0"/>
                  </am3d:trans>
                  <am3d:raster rName="Office3DRenderer" rVer="16.0.8326">
                    <am3d:blip r:embed="rId6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11458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1070621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3D Model 7">
                <a:extLst>
                  <a:ext uri="{FF2B5EF4-FFF2-40B4-BE49-F238E27FC236}">
                    <a16:creationId xmlns:a16="http://schemas.microsoft.com/office/drawing/2014/main" id="{D0453A37-9551-CA64-BEB2-DC359F158B4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2460405" y="-3234188"/>
                <a:ext cx="8577552" cy="835482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5728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0" presetClass="emph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1458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1AC900-F3B5-12A8-5719-43DF8D0BD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erson standing in a classroom&#10;&#10;AI-generated content may be incorrect.">
            <a:extLst>
              <a:ext uri="{FF2B5EF4-FFF2-40B4-BE49-F238E27FC236}">
                <a16:creationId xmlns:a16="http://schemas.microsoft.com/office/drawing/2014/main" id="{BF8C9188-1E6C-7DA5-1423-F5FAB9E23F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1"/>
          <a:stretch>
            <a:fillRect/>
          </a:stretch>
        </p:blipFill>
        <p:spPr>
          <a:xfrm>
            <a:off x="4571999" y="0"/>
            <a:ext cx="4572001" cy="3429000"/>
          </a:xfrm>
          <a:prstGeom prst="rect">
            <a:avLst/>
          </a:prstGeom>
        </p:spPr>
      </p:pic>
      <p:pic>
        <p:nvPicPr>
          <p:cNvPr id="13" name="Picture 12" descr="A person looking at a screen with a thermometer in her mouth&#10;&#10;AI-generated content may be incorrect.">
            <a:extLst>
              <a:ext uri="{FF2B5EF4-FFF2-40B4-BE49-F238E27FC236}">
                <a16:creationId xmlns:a16="http://schemas.microsoft.com/office/drawing/2014/main" id="{2AE94762-BBF0-D704-22AD-67A632C6FE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2"/>
          <a:stretch>
            <a:fillRect/>
          </a:stretch>
        </p:blipFill>
        <p:spPr>
          <a:xfrm>
            <a:off x="0" y="3418490"/>
            <a:ext cx="4572000" cy="3429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755BEEE-7793-9C71-567B-1D6E8F2359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6"/>
          <a:stretch>
            <a:fillRect/>
          </a:stretch>
        </p:blipFill>
        <p:spPr>
          <a:xfrm>
            <a:off x="4571998" y="3429000"/>
            <a:ext cx="4572000" cy="3429000"/>
          </a:xfrm>
          <a:prstGeom prst="rect">
            <a:avLst/>
          </a:prstGeom>
        </p:spPr>
      </p:pic>
      <p:pic>
        <p:nvPicPr>
          <p:cNvPr id="4" name="Picture 3" descr="A person standing in an office with her arms crossed&#10;&#10;AI-generated content may be incorrect.">
            <a:extLst>
              <a:ext uri="{FF2B5EF4-FFF2-40B4-BE49-F238E27FC236}">
                <a16:creationId xmlns:a16="http://schemas.microsoft.com/office/drawing/2014/main" id="{1A4A2CD3-AAE5-1134-215A-5ED04C8ED7DF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2"/>
          <a:stretch>
            <a:fillRect/>
          </a:stretch>
        </p:blipFill>
        <p:spPr>
          <a:xfrm>
            <a:off x="0" y="0"/>
            <a:ext cx="4571996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19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75412-FC48-26CE-2138-34CB0FB36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20">
            <a:extLst>
              <a:ext uri="{FF2B5EF4-FFF2-40B4-BE49-F238E27FC236}">
                <a16:creationId xmlns:a16="http://schemas.microsoft.com/office/drawing/2014/main" id="{C166FCB1-A2AA-F8A6-571C-0F1577D0D1BB}"/>
              </a:ext>
            </a:extLst>
          </p:cNvPr>
          <p:cNvSpPr/>
          <p:nvPr/>
        </p:nvSpPr>
        <p:spPr>
          <a:xfrm rot="5400000">
            <a:off x="1143000" y="-1143000"/>
            <a:ext cx="6858000" cy="9144000"/>
          </a:xfrm>
          <a:custGeom>
            <a:avLst/>
            <a:gdLst/>
            <a:ahLst/>
            <a:cxnLst/>
            <a:rect l="l" t="t" r="r" b="b"/>
            <a:pathLst>
              <a:path w="3950208" h="5852160">
                <a:moveTo>
                  <a:pt x="0" y="0"/>
                </a:moveTo>
                <a:lnTo>
                  <a:pt x="3950208" y="0"/>
                </a:lnTo>
                <a:lnTo>
                  <a:pt x="3950208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0" name="Freeform 15">
            <a:extLst>
              <a:ext uri="{FF2B5EF4-FFF2-40B4-BE49-F238E27FC236}">
                <a16:creationId xmlns:a16="http://schemas.microsoft.com/office/drawing/2014/main" id="{BEECDC1A-68BB-278E-5C43-47E6A1F9C09C}"/>
              </a:ext>
            </a:extLst>
          </p:cNvPr>
          <p:cNvSpPr/>
          <p:nvPr/>
        </p:nvSpPr>
        <p:spPr>
          <a:xfrm>
            <a:off x="522184" y="1330037"/>
            <a:ext cx="8023300" cy="4472246"/>
          </a:xfrm>
          <a:custGeom>
            <a:avLst/>
            <a:gdLst/>
            <a:ahLst/>
            <a:cxnLst/>
            <a:rect l="l" t="t" r="r" b="b"/>
            <a:pathLst>
              <a:path w="8290560" h="5502859">
                <a:moveTo>
                  <a:pt x="0" y="0"/>
                </a:moveTo>
                <a:lnTo>
                  <a:pt x="8290560" y="0"/>
                </a:lnTo>
                <a:lnTo>
                  <a:pt x="8290560" y="5502860"/>
                </a:lnTo>
                <a:lnTo>
                  <a:pt x="0" y="55028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grayscl/>
            </a:blip>
            <a:stretch>
              <a:fillRect l="-6419" t="-22436" r="-4530" b="-154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4" name="Freeform 19">
            <a:extLst>
              <a:ext uri="{FF2B5EF4-FFF2-40B4-BE49-F238E27FC236}">
                <a16:creationId xmlns:a16="http://schemas.microsoft.com/office/drawing/2014/main" id="{D6CDC16F-0D64-B2CC-FAB6-E18D55C312AC}"/>
              </a:ext>
            </a:extLst>
          </p:cNvPr>
          <p:cNvSpPr/>
          <p:nvPr/>
        </p:nvSpPr>
        <p:spPr>
          <a:xfrm>
            <a:off x="8179724" y="1267691"/>
            <a:ext cx="607660" cy="652521"/>
          </a:xfrm>
          <a:custGeom>
            <a:avLst/>
            <a:gdLst/>
            <a:ahLst/>
            <a:cxnLst/>
            <a:rect l="l" t="t" r="r" b="b"/>
            <a:pathLst>
              <a:path w="5449824" h="5852160">
                <a:moveTo>
                  <a:pt x="0" y="0"/>
                </a:moveTo>
                <a:lnTo>
                  <a:pt x="5449824" y="0"/>
                </a:lnTo>
                <a:lnTo>
                  <a:pt x="5449824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5" name="Freeform 19">
            <a:extLst>
              <a:ext uri="{FF2B5EF4-FFF2-40B4-BE49-F238E27FC236}">
                <a16:creationId xmlns:a16="http://schemas.microsoft.com/office/drawing/2014/main" id="{8A374ABA-61BD-9B2A-380D-95CEA0E70AC5}"/>
              </a:ext>
            </a:extLst>
          </p:cNvPr>
          <p:cNvSpPr/>
          <p:nvPr/>
        </p:nvSpPr>
        <p:spPr>
          <a:xfrm flipH="1">
            <a:off x="285404" y="1336964"/>
            <a:ext cx="607660" cy="652521"/>
          </a:xfrm>
          <a:custGeom>
            <a:avLst/>
            <a:gdLst/>
            <a:ahLst/>
            <a:cxnLst/>
            <a:rect l="l" t="t" r="r" b="b"/>
            <a:pathLst>
              <a:path w="5449824" h="5852160">
                <a:moveTo>
                  <a:pt x="0" y="0"/>
                </a:moveTo>
                <a:lnTo>
                  <a:pt x="5449824" y="0"/>
                </a:lnTo>
                <a:lnTo>
                  <a:pt x="5449824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57" name="Picture Placeholder 6">
            <a:extLst>
              <a:ext uri="{FF2B5EF4-FFF2-40B4-BE49-F238E27FC236}">
                <a16:creationId xmlns:a16="http://schemas.microsoft.com/office/drawing/2014/main" id="{6C1548E3-A4F2-AEC8-92EC-504462A7C7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93"/>
          <a:stretch/>
        </p:blipFill>
        <p:spPr>
          <a:xfrm>
            <a:off x="2815811" y="2601000"/>
            <a:ext cx="1139332" cy="795343"/>
          </a:xfrm>
          <a:prstGeom prst="rect">
            <a:avLst/>
          </a:prstGeom>
        </p:spPr>
      </p:pic>
      <p:pic>
        <p:nvPicPr>
          <p:cNvPr id="58" name="Picture Placeholder 6">
            <a:extLst>
              <a:ext uri="{FF2B5EF4-FFF2-40B4-BE49-F238E27FC236}">
                <a16:creationId xmlns:a16="http://schemas.microsoft.com/office/drawing/2014/main" id="{4E19DB6C-FD19-8D03-AE43-870F5643CBF2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6" t="14055" r="10330" b="11941"/>
          <a:stretch/>
        </p:blipFill>
        <p:spPr>
          <a:xfrm>
            <a:off x="5112327" y="2612723"/>
            <a:ext cx="1128156" cy="777684"/>
          </a:xfrm>
          <a:prstGeom prst="rect">
            <a:avLst/>
          </a:pr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F1D3C5B-A325-98D7-8D11-F5D77E7079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0" b="16049"/>
          <a:stretch>
            <a:fillRect/>
          </a:stretch>
        </p:blipFill>
        <p:spPr>
          <a:xfrm>
            <a:off x="3964167" y="4179916"/>
            <a:ext cx="1139333" cy="795343"/>
          </a:xfrm>
          <a:prstGeom prst="rect">
            <a:avLst/>
          </a:prstGeom>
        </p:spPr>
      </p:pic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3960F419-039E-42B5-2448-88E39F0531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3" t="16783" r="32416" b="39426"/>
          <a:stretch>
            <a:fillRect/>
          </a:stretch>
        </p:blipFill>
        <p:spPr>
          <a:xfrm>
            <a:off x="1676098" y="4975259"/>
            <a:ext cx="1139333" cy="79552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A9F7E7A-A003-19AB-45C7-711751F537B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chemeClr val="tx2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4BA6A46-DBA7-1998-5F74-A5C8D09C38E9}"/>
              </a:ext>
            </a:extLst>
          </p:cNvPr>
          <p:cNvGrpSpPr/>
          <p:nvPr/>
        </p:nvGrpSpPr>
        <p:grpSpPr>
          <a:xfrm>
            <a:off x="2094046" y="362311"/>
            <a:ext cx="5931459" cy="6495690"/>
            <a:chOff x="2399517" y="362310"/>
            <a:chExt cx="5931459" cy="6495690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240449FE-8AA6-74B7-C0CB-CE309CC1D45E}"/>
                </a:ext>
              </a:extLst>
            </p:cNvPr>
            <p:cNvSpPr/>
            <p:nvPr/>
          </p:nvSpPr>
          <p:spPr>
            <a:xfrm>
              <a:off x="2399517" y="362310"/>
              <a:ext cx="4344966" cy="6495690"/>
            </a:xfrm>
            <a:custGeom>
              <a:avLst/>
              <a:gdLst/>
              <a:ahLst/>
              <a:cxnLst/>
              <a:rect l="l" t="t" r="r" b="b"/>
              <a:pathLst>
                <a:path w="4873752" h="7315200">
                  <a:moveTo>
                    <a:pt x="0" y="0"/>
                  </a:moveTo>
                  <a:lnTo>
                    <a:pt x="4873752" y="0"/>
                  </a:lnTo>
                  <a:lnTo>
                    <a:pt x="4873752" y="7315200"/>
                  </a:lnTo>
                  <a:lnTo>
                    <a:pt x="0" y="731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Oval Callout 11">
              <a:extLst>
                <a:ext uri="{FF2B5EF4-FFF2-40B4-BE49-F238E27FC236}">
                  <a16:creationId xmlns:a16="http://schemas.microsoft.com/office/drawing/2014/main" id="{82B5B6CD-95C0-0192-5F0D-06161D5C478D}"/>
                </a:ext>
              </a:extLst>
            </p:cNvPr>
            <p:cNvSpPr/>
            <p:nvPr/>
          </p:nvSpPr>
          <p:spPr>
            <a:xfrm>
              <a:off x="5505480" y="765756"/>
              <a:ext cx="2825496" cy="1947672"/>
            </a:xfrm>
            <a:prstGeom prst="wedgeEllipseCallout">
              <a:avLst>
                <a:gd name="adj1" fmla="val -59156"/>
                <a:gd name="adj2" fmla="val 45374"/>
              </a:avLst>
            </a:prstGeom>
            <a:solidFill>
              <a:srgbClr val="E2C2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i="0">
                  <a:solidFill>
                    <a:srgbClr val="000000"/>
                  </a:solidFill>
                  <a:latin typeface="Edu QLD Beginner Medium" pitchFamily="2" charset="0"/>
                </a:rPr>
                <a:t>I feel</a:t>
              </a:r>
            </a:p>
            <a:p>
              <a:pPr algn="ctr"/>
              <a:r>
                <a:rPr lang="en-US" sz="4800" b="1" i="0">
                  <a:solidFill>
                    <a:srgbClr val="000000"/>
                  </a:solidFill>
                  <a:latin typeface="Edu QLD Beginner" pitchFamily="2" charset="0"/>
                </a:rPr>
                <a:t>mad.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441798D-913C-0234-DE6C-2BA5FC24BF9A}"/>
              </a:ext>
            </a:extLst>
          </p:cNvPr>
          <p:cNvGrpSpPr/>
          <p:nvPr/>
        </p:nvGrpSpPr>
        <p:grpSpPr>
          <a:xfrm>
            <a:off x="1047283" y="362311"/>
            <a:ext cx="6114331" cy="6495690"/>
            <a:chOff x="-12583332" y="209419"/>
            <a:chExt cx="6114331" cy="6495690"/>
          </a:xfrm>
        </p:grpSpPr>
        <p:sp>
          <p:nvSpPr>
            <p:cNvPr id="63" name="Freeform 6">
              <a:extLst>
                <a:ext uri="{FF2B5EF4-FFF2-40B4-BE49-F238E27FC236}">
                  <a16:creationId xmlns:a16="http://schemas.microsoft.com/office/drawing/2014/main" id="{A48137E9-4004-52EC-FF1E-58050B35B64D}"/>
                </a:ext>
              </a:extLst>
            </p:cNvPr>
            <p:cNvSpPr/>
            <p:nvPr/>
          </p:nvSpPr>
          <p:spPr>
            <a:xfrm>
              <a:off x="-10813968" y="209419"/>
              <a:ext cx="4344967" cy="6495690"/>
            </a:xfrm>
            <a:custGeom>
              <a:avLst/>
              <a:gdLst/>
              <a:ahLst/>
              <a:cxnLst/>
              <a:rect l="l" t="t" r="r" b="b"/>
              <a:pathLst>
                <a:path w="4761127" h="7146157">
                  <a:moveTo>
                    <a:pt x="0" y="0"/>
                  </a:moveTo>
                  <a:lnTo>
                    <a:pt x="4761127" y="0"/>
                  </a:lnTo>
                  <a:lnTo>
                    <a:pt x="4761127" y="7146157"/>
                  </a:lnTo>
                  <a:lnTo>
                    <a:pt x="0" y="71461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Oval Callout 10">
              <a:extLst>
                <a:ext uri="{FF2B5EF4-FFF2-40B4-BE49-F238E27FC236}">
                  <a16:creationId xmlns:a16="http://schemas.microsoft.com/office/drawing/2014/main" id="{3A4221E5-4045-6F8B-594C-D1A8384C27EB}"/>
                </a:ext>
              </a:extLst>
            </p:cNvPr>
            <p:cNvSpPr/>
            <p:nvPr/>
          </p:nvSpPr>
          <p:spPr>
            <a:xfrm>
              <a:off x="-12583332" y="620115"/>
              <a:ext cx="2825496" cy="1947672"/>
            </a:xfrm>
            <a:prstGeom prst="wedgeEllipseCallout">
              <a:avLst>
                <a:gd name="adj1" fmla="val 65304"/>
                <a:gd name="adj2" fmla="val 43692"/>
              </a:avLst>
            </a:prstGeom>
            <a:solidFill>
              <a:srgbClr val="FBE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i="0">
                  <a:solidFill>
                    <a:srgbClr val="000000"/>
                  </a:solidFill>
                  <a:latin typeface="Edu QLD Beginner Medium" pitchFamily="2" charset="0"/>
                </a:rPr>
                <a:t>I feel</a:t>
              </a:r>
            </a:p>
            <a:p>
              <a:pPr algn="ctr"/>
              <a:r>
                <a:rPr lang="en-US" sz="4800" b="1" i="0">
                  <a:solidFill>
                    <a:srgbClr val="000000"/>
                  </a:solidFill>
                  <a:latin typeface="Edu QLD Beginner" pitchFamily="2" charset="0"/>
                </a:rPr>
                <a:t>happy.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C905AE6-CD56-EC52-23C0-FD7AAACA8BDD}"/>
              </a:ext>
            </a:extLst>
          </p:cNvPr>
          <p:cNvGrpSpPr/>
          <p:nvPr/>
        </p:nvGrpSpPr>
        <p:grpSpPr>
          <a:xfrm>
            <a:off x="2094340" y="185330"/>
            <a:ext cx="5931165" cy="6699522"/>
            <a:chOff x="9867419" y="40646"/>
            <a:chExt cx="5931165" cy="6699522"/>
          </a:xfrm>
        </p:grpSpPr>
        <p:sp>
          <p:nvSpPr>
            <p:cNvPr id="62" name="Freeform 13">
              <a:extLst>
                <a:ext uri="{FF2B5EF4-FFF2-40B4-BE49-F238E27FC236}">
                  <a16:creationId xmlns:a16="http://schemas.microsoft.com/office/drawing/2014/main" id="{D0AB1A99-27E2-AAA7-61B5-43744B69337C}"/>
                </a:ext>
              </a:extLst>
            </p:cNvPr>
            <p:cNvSpPr/>
            <p:nvPr/>
          </p:nvSpPr>
          <p:spPr>
            <a:xfrm>
              <a:off x="9867419" y="40646"/>
              <a:ext cx="4463557" cy="6699522"/>
            </a:xfrm>
            <a:custGeom>
              <a:avLst/>
              <a:gdLst/>
              <a:ahLst/>
              <a:cxnLst/>
              <a:rect l="l" t="t" r="r" b="b"/>
              <a:pathLst>
                <a:path w="4761127" h="7146157">
                  <a:moveTo>
                    <a:pt x="0" y="0"/>
                  </a:moveTo>
                  <a:lnTo>
                    <a:pt x="4761127" y="0"/>
                  </a:lnTo>
                  <a:lnTo>
                    <a:pt x="4761127" y="7146157"/>
                  </a:lnTo>
                  <a:lnTo>
                    <a:pt x="0" y="71461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US" sz="2250"/>
            </a:p>
          </p:txBody>
        </p:sp>
        <p:sp>
          <p:nvSpPr>
            <p:cNvPr id="7" name="Oval Callout 6">
              <a:extLst>
                <a:ext uri="{FF2B5EF4-FFF2-40B4-BE49-F238E27FC236}">
                  <a16:creationId xmlns:a16="http://schemas.microsoft.com/office/drawing/2014/main" id="{9099B018-CBF4-E361-EAE4-18663A0CF145}"/>
                </a:ext>
              </a:extLst>
            </p:cNvPr>
            <p:cNvSpPr/>
            <p:nvPr/>
          </p:nvSpPr>
          <p:spPr>
            <a:xfrm>
              <a:off x="12973088" y="604807"/>
              <a:ext cx="2825496" cy="1947672"/>
            </a:xfrm>
            <a:prstGeom prst="wedgeEllipseCallout">
              <a:avLst>
                <a:gd name="adj1" fmla="val -53993"/>
                <a:gd name="adj2" fmla="val 43368"/>
              </a:avLst>
            </a:prstGeom>
            <a:solidFill>
              <a:srgbClr val="C9E7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i="0">
                  <a:solidFill>
                    <a:srgbClr val="000000"/>
                  </a:solidFill>
                  <a:latin typeface="Edu QLD Beginner Medium" pitchFamily="2" charset="0"/>
                </a:rPr>
                <a:t>I feel</a:t>
              </a:r>
            </a:p>
            <a:p>
              <a:pPr algn="ctr"/>
              <a:r>
                <a:rPr lang="en-US" sz="4800" b="1" i="0">
                  <a:solidFill>
                    <a:srgbClr val="000000"/>
                  </a:solidFill>
                  <a:latin typeface="Edu QLD Beginner" pitchFamily="2" charset="0"/>
                </a:rPr>
                <a:t>sad.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A9D4D1E-EF7F-83A2-5FCD-C2924966BE30}"/>
              </a:ext>
            </a:extLst>
          </p:cNvPr>
          <p:cNvGrpSpPr/>
          <p:nvPr/>
        </p:nvGrpSpPr>
        <p:grpSpPr>
          <a:xfrm>
            <a:off x="1047283" y="173869"/>
            <a:ext cx="6031891" cy="6699522"/>
            <a:chOff x="-8007913" y="158478"/>
            <a:chExt cx="6031891" cy="6699522"/>
          </a:xfrm>
        </p:grpSpPr>
        <p:sp>
          <p:nvSpPr>
            <p:cNvPr id="61" name="Freeform 3">
              <a:extLst>
                <a:ext uri="{FF2B5EF4-FFF2-40B4-BE49-F238E27FC236}">
                  <a16:creationId xmlns:a16="http://schemas.microsoft.com/office/drawing/2014/main" id="{C92FEB2D-40C4-8CEA-C471-E581A9882441}"/>
                </a:ext>
              </a:extLst>
            </p:cNvPr>
            <p:cNvSpPr/>
            <p:nvPr/>
          </p:nvSpPr>
          <p:spPr>
            <a:xfrm>
              <a:off x="-6439579" y="158478"/>
              <a:ext cx="4463557" cy="6699522"/>
            </a:xfrm>
            <a:custGeom>
              <a:avLst/>
              <a:gdLst/>
              <a:ahLst/>
              <a:cxnLst/>
              <a:rect l="l" t="t" r="r" b="b"/>
              <a:pathLst>
                <a:path w="4761127" h="7146157">
                  <a:moveTo>
                    <a:pt x="0" y="0"/>
                  </a:moveTo>
                  <a:lnTo>
                    <a:pt x="4761127" y="0"/>
                  </a:lnTo>
                  <a:lnTo>
                    <a:pt x="4761127" y="7146157"/>
                  </a:lnTo>
                  <a:lnTo>
                    <a:pt x="0" y="71461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US" sz="2250"/>
            </a:p>
          </p:txBody>
        </p:sp>
        <p:sp>
          <p:nvSpPr>
            <p:cNvPr id="5" name="Oval Callout 4">
              <a:extLst>
                <a:ext uri="{FF2B5EF4-FFF2-40B4-BE49-F238E27FC236}">
                  <a16:creationId xmlns:a16="http://schemas.microsoft.com/office/drawing/2014/main" id="{0B584EF8-C9D1-4ED0-E046-2128CAA5D3FE}"/>
                </a:ext>
              </a:extLst>
            </p:cNvPr>
            <p:cNvSpPr/>
            <p:nvPr/>
          </p:nvSpPr>
          <p:spPr>
            <a:xfrm>
              <a:off x="-8007913" y="723235"/>
              <a:ext cx="2828229" cy="1948009"/>
            </a:xfrm>
            <a:prstGeom prst="wedgeEllipseCallout">
              <a:avLst>
                <a:gd name="adj1" fmla="val 59883"/>
                <a:gd name="adj2" fmla="val 39180"/>
              </a:avLst>
            </a:prstGeom>
            <a:solidFill>
              <a:srgbClr val="C9D8B4"/>
            </a:solidFill>
            <a:ln w="127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i="0">
                  <a:solidFill>
                    <a:srgbClr val="000000"/>
                  </a:solidFill>
                  <a:latin typeface="Edu QLD Beginner Medium" pitchFamily="2" charset="0"/>
                </a:rPr>
                <a:t>I feel </a:t>
              </a:r>
              <a:r>
                <a:rPr lang="en-US" sz="4800" b="1" i="0">
                  <a:solidFill>
                    <a:srgbClr val="000000"/>
                  </a:solidFill>
                  <a:latin typeface="Edu QLD Beginner" pitchFamily="2" charset="0"/>
                </a:rPr>
                <a:t>scared</a:t>
              </a:r>
              <a:r>
                <a:rPr lang="en-US" sz="4800" i="0">
                  <a:solidFill>
                    <a:srgbClr val="000000"/>
                  </a:solidFill>
                  <a:latin typeface="Edu QLD Beginner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880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53152-5BC3-DC27-B9B8-ADF4E89C6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20">
            <a:extLst>
              <a:ext uri="{FF2B5EF4-FFF2-40B4-BE49-F238E27FC236}">
                <a16:creationId xmlns:a16="http://schemas.microsoft.com/office/drawing/2014/main" id="{2904F033-9E2A-D103-D127-4E969910E00B}"/>
              </a:ext>
            </a:extLst>
          </p:cNvPr>
          <p:cNvSpPr/>
          <p:nvPr/>
        </p:nvSpPr>
        <p:spPr>
          <a:xfrm rot="5400000">
            <a:off x="1143000" y="-1143000"/>
            <a:ext cx="6858000" cy="9144000"/>
          </a:xfrm>
          <a:custGeom>
            <a:avLst/>
            <a:gdLst/>
            <a:ahLst/>
            <a:cxnLst/>
            <a:rect l="l" t="t" r="r" b="b"/>
            <a:pathLst>
              <a:path w="3950208" h="5852160">
                <a:moveTo>
                  <a:pt x="0" y="0"/>
                </a:moveTo>
                <a:lnTo>
                  <a:pt x="3950208" y="0"/>
                </a:lnTo>
                <a:lnTo>
                  <a:pt x="3950208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0" name="Freeform 15">
            <a:extLst>
              <a:ext uri="{FF2B5EF4-FFF2-40B4-BE49-F238E27FC236}">
                <a16:creationId xmlns:a16="http://schemas.microsoft.com/office/drawing/2014/main" id="{F6188303-D269-68EC-E4DB-0C08EF73F1BD}"/>
              </a:ext>
            </a:extLst>
          </p:cNvPr>
          <p:cNvSpPr>
            <a:spLocks noChangeAspect="1"/>
          </p:cNvSpPr>
          <p:nvPr/>
        </p:nvSpPr>
        <p:spPr>
          <a:xfrm>
            <a:off x="-14094491" y="-8298989"/>
            <a:ext cx="52540329" cy="29286364"/>
          </a:xfrm>
          <a:custGeom>
            <a:avLst/>
            <a:gdLst/>
            <a:ahLst/>
            <a:cxnLst/>
            <a:rect l="l" t="t" r="r" b="b"/>
            <a:pathLst>
              <a:path w="8290560" h="5502859">
                <a:moveTo>
                  <a:pt x="0" y="0"/>
                </a:moveTo>
                <a:lnTo>
                  <a:pt x="8290560" y="0"/>
                </a:lnTo>
                <a:lnTo>
                  <a:pt x="8290560" y="5502860"/>
                </a:lnTo>
                <a:lnTo>
                  <a:pt x="0" y="55028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grayscl/>
            </a:blip>
            <a:stretch>
              <a:fillRect l="-6419" t="-22436" r="-4530" b="-15440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F7A39329-45FF-53FA-E1C5-388536D320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6" t="14055" r="10330" b="11941"/>
          <a:stretch/>
        </p:blipFill>
        <p:spPr>
          <a:xfrm>
            <a:off x="16010884" y="108350"/>
            <a:ext cx="7256743" cy="5065776"/>
          </a:xfrm>
          <a:prstGeom prst="rect">
            <a:avLst/>
          </a:prstGeom>
        </p:spPr>
      </p:pic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27E206FD-5D61-5AAC-FE4D-4C4F81C824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93"/>
          <a:stretch/>
        </p:blipFill>
        <p:spPr>
          <a:xfrm>
            <a:off x="1054736" y="89300"/>
            <a:ext cx="7256743" cy="5065776"/>
          </a:xfrm>
          <a:prstGeom prst="rect">
            <a:avLst/>
          </a:prstGeom>
        </p:spPr>
      </p:pic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758F80E7-1BD6-09C3-0A1F-734E1F4995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3" t="16783" r="33413" b="41241"/>
          <a:stretch>
            <a:fillRect/>
          </a:stretch>
        </p:blipFill>
        <p:spPr>
          <a:xfrm>
            <a:off x="-6476515" y="15709508"/>
            <a:ext cx="7390252" cy="5065776"/>
          </a:xfrm>
          <a:prstGeom prst="rect">
            <a:avLst/>
          </a:prstGeom>
        </p:spPr>
      </p:pic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95B759BB-8565-9A8C-CB56-EC7CAD442D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0" b="16049"/>
          <a:stretch>
            <a:fillRect/>
          </a:stretch>
        </p:blipFill>
        <p:spPr>
          <a:xfrm>
            <a:off x="8500164" y="10500301"/>
            <a:ext cx="7351020" cy="5067361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1F1FB7CB-EDD1-63C1-9136-ED2C917AFE1D}"/>
              </a:ext>
            </a:extLst>
          </p:cNvPr>
          <p:cNvGrpSpPr/>
          <p:nvPr/>
        </p:nvGrpSpPr>
        <p:grpSpPr>
          <a:xfrm>
            <a:off x="-1" y="5258825"/>
            <a:ext cx="9144001" cy="1688476"/>
            <a:chOff x="-1" y="5258825"/>
            <a:chExt cx="9144001" cy="168847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CFEE0DE-BC89-CDB0-C094-3E0B7C6DED06}"/>
                </a:ext>
              </a:extLst>
            </p:cNvPr>
            <p:cNvSpPr/>
            <p:nvPr/>
          </p:nvSpPr>
          <p:spPr>
            <a:xfrm>
              <a:off x="-1" y="5258825"/>
              <a:ext cx="9144001" cy="1688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100">
                <a:solidFill>
                  <a:schemeClr val="tx2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DA2A7A6-6D58-A081-83C8-1AA6E66515F4}"/>
                </a:ext>
              </a:extLst>
            </p:cNvPr>
            <p:cNvSpPr txBox="1"/>
            <p:nvPr/>
          </p:nvSpPr>
          <p:spPr>
            <a:xfrm>
              <a:off x="450532" y="5698882"/>
              <a:ext cx="1766179" cy="6489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4800" i="0">
                  <a:solidFill>
                    <a:srgbClr val="000000"/>
                  </a:solidFill>
                  <a:latin typeface="Edu QLD Beginner" pitchFamily="2" charset="0"/>
                  <a:cs typeface="Calibri"/>
                </a:rPr>
                <a:t>I feel...  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B6E07DB-3D9A-6930-B89A-AD28DE8EC0E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589528" y="5372982"/>
              <a:ext cx="1371600" cy="1371600"/>
              <a:chOff x="2998378" y="3822014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E45D466B-1EA8-4E27-6BB4-8839CFF785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98378" y="3822014"/>
                <a:ext cx="2286000" cy="2286000"/>
              </a:xfrm>
              <a:prstGeom prst="ellipse">
                <a:avLst/>
              </a:prstGeom>
              <a:solidFill>
                <a:srgbClr val="C9E7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40" name="Picture Placeholder 8">
                <a:extLst>
                  <a:ext uri="{FF2B5EF4-FFF2-40B4-BE49-F238E27FC236}">
                    <a16:creationId xmlns:a16="http://schemas.microsoft.com/office/drawing/2014/main" id="{B22E28A0-8F4D-0D58-C8F9-B293FDCA28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l="8422" r="8422"/>
              <a:stretch/>
            </p:blipFill>
            <p:spPr>
              <a:xfrm>
                <a:off x="3212747" y="4048086"/>
                <a:ext cx="1857262" cy="1833856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  <a:ln>
                <a:noFill/>
              </a:ln>
            </p:spPr>
          </p:pic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C17FE1F-6A92-2E43-D92F-AFCABD70666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28242" y="5386429"/>
              <a:ext cx="1371600" cy="1371600"/>
              <a:chOff x="712378" y="1536014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8978966B-7307-9AFD-1AAB-88A57E7053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2378" y="1536014"/>
                <a:ext cx="2286000" cy="2286000"/>
              </a:xfrm>
              <a:prstGeom prst="ellipse">
                <a:avLst/>
              </a:prstGeom>
              <a:solidFill>
                <a:srgbClr val="FBE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38" name="Picture Placeholder 8">
                <a:extLst>
                  <a:ext uri="{FF2B5EF4-FFF2-40B4-BE49-F238E27FC236}">
                    <a16:creationId xmlns:a16="http://schemas.microsoft.com/office/drawing/2014/main" id="{65DD7E16-9006-20A9-4AC7-3CE9BC2977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 l="8422" r="8422"/>
              <a:stretch/>
            </p:blipFill>
            <p:spPr>
              <a:xfrm>
                <a:off x="926423" y="1761764"/>
                <a:ext cx="1857910" cy="1834500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  <a:ln>
                <a:noFill/>
              </a:ln>
            </p:spPr>
          </p:pic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F578867-225B-A2F9-036B-75C64586D63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150814" y="5372982"/>
              <a:ext cx="1371600" cy="1371600"/>
              <a:chOff x="5811583" y="4201789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B9A2B1BD-6E3B-4D8A-CE4D-E7D388E349F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11583" y="4201789"/>
                <a:ext cx="2286000" cy="2286000"/>
              </a:xfrm>
              <a:prstGeom prst="ellipse">
                <a:avLst/>
              </a:prstGeom>
              <a:solidFill>
                <a:srgbClr val="C9D8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36" name="Picture Placeholder 8">
                <a:extLst>
                  <a:ext uri="{FF2B5EF4-FFF2-40B4-BE49-F238E27FC236}">
                    <a16:creationId xmlns:a16="http://schemas.microsoft.com/office/drawing/2014/main" id="{03661F92-9F3C-4972-2D31-D2286EBDFD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rcRect l="8422" r="8422"/>
              <a:stretch/>
            </p:blipFill>
            <p:spPr>
              <a:xfrm>
                <a:off x="6025628" y="4427539"/>
                <a:ext cx="1857910" cy="1834500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  <a:ln>
                <a:noFill/>
              </a:ln>
            </p:spPr>
          </p:pic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91BB4E6-5A40-E39E-3E8C-F54463D8172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66956" y="5386429"/>
              <a:ext cx="1371600" cy="1371600"/>
              <a:chOff x="5247099" y="1263699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36E599A2-2427-B4ED-52FD-163002E678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47099" y="1263699"/>
                <a:ext cx="2286000" cy="2286000"/>
              </a:xfrm>
              <a:prstGeom prst="ellipse">
                <a:avLst/>
              </a:prstGeom>
              <a:solidFill>
                <a:srgbClr val="E2C2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30" name="Picture Placeholder 8">
                <a:extLst>
                  <a:ext uri="{FF2B5EF4-FFF2-40B4-BE49-F238E27FC236}">
                    <a16:creationId xmlns:a16="http://schemas.microsoft.com/office/drawing/2014/main" id="{4B4EC860-D535-F2B8-17B9-121DD880D7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 l="8422" r="8422"/>
              <a:stretch/>
            </p:blipFill>
            <p:spPr>
              <a:xfrm>
                <a:off x="5461144" y="1489450"/>
                <a:ext cx="1857910" cy="1834499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650563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0AEF2-8C7F-756F-E6AA-F3137A6EB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20">
            <a:extLst>
              <a:ext uri="{FF2B5EF4-FFF2-40B4-BE49-F238E27FC236}">
                <a16:creationId xmlns:a16="http://schemas.microsoft.com/office/drawing/2014/main" id="{C379ED71-4240-6454-8522-414C0EBBA234}"/>
              </a:ext>
            </a:extLst>
          </p:cNvPr>
          <p:cNvSpPr/>
          <p:nvPr/>
        </p:nvSpPr>
        <p:spPr>
          <a:xfrm rot="5400000">
            <a:off x="1143000" y="-1143000"/>
            <a:ext cx="6858000" cy="9144000"/>
          </a:xfrm>
          <a:custGeom>
            <a:avLst/>
            <a:gdLst/>
            <a:ahLst/>
            <a:cxnLst/>
            <a:rect l="l" t="t" r="r" b="b"/>
            <a:pathLst>
              <a:path w="3950208" h="5852160">
                <a:moveTo>
                  <a:pt x="0" y="0"/>
                </a:moveTo>
                <a:lnTo>
                  <a:pt x="3950208" y="0"/>
                </a:lnTo>
                <a:lnTo>
                  <a:pt x="3950208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0" name="Freeform 15">
            <a:extLst>
              <a:ext uri="{FF2B5EF4-FFF2-40B4-BE49-F238E27FC236}">
                <a16:creationId xmlns:a16="http://schemas.microsoft.com/office/drawing/2014/main" id="{54065EAF-07E0-C510-DF84-23FE23E99259}"/>
              </a:ext>
            </a:extLst>
          </p:cNvPr>
          <p:cNvSpPr>
            <a:spLocks noChangeAspect="1"/>
          </p:cNvSpPr>
          <p:nvPr/>
        </p:nvSpPr>
        <p:spPr>
          <a:xfrm>
            <a:off x="-2147610" y="0"/>
            <a:ext cx="13439219" cy="7491119"/>
          </a:xfrm>
          <a:custGeom>
            <a:avLst/>
            <a:gdLst/>
            <a:ahLst/>
            <a:cxnLst/>
            <a:rect l="l" t="t" r="r" b="b"/>
            <a:pathLst>
              <a:path w="8290560" h="5502859">
                <a:moveTo>
                  <a:pt x="0" y="0"/>
                </a:moveTo>
                <a:lnTo>
                  <a:pt x="8290560" y="0"/>
                </a:lnTo>
                <a:lnTo>
                  <a:pt x="8290560" y="5502860"/>
                </a:lnTo>
                <a:lnTo>
                  <a:pt x="0" y="55028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grayscl/>
            </a:blip>
            <a:stretch>
              <a:fillRect l="-6419" t="-22436" r="-4530" b="-15440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57" name="Picture Placeholder 6">
            <a:extLst>
              <a:ext uri="{FF2B5EF4-FFF2-40B4-BE49-F238E27FC236}">
                <a16:creationId xmlns:a16="http://schemas.microsoft.com/office/drawing/2014/main" id="{918860AA-AB21-90C3-EE87-9A78C8A677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93"/>
          <a:stretch/>
        </p:blipFill>
        <p:spPr>
          <a:xfrm>
            <a:off x="1726692" y="2142767"/>
            <a:ext cx="1861939" cy="1299779"/>
          </a:xfrm>
          <a:prstGeom prst="rect">
            <a:avLst/>
          </a:prstGeom>
        </p:spPr>
      </p:pic>
      <p:pic>
        <p:nvPicPr>
          <p:cNvPr id="8" name="Picture Placeholder 6">
            <a:extLst>
              <a:ext uri="{FF2B5EF4-FFF2-40B4-BE49-F238E27FC236}">
                <a16:creationId xmlns:a16="http://schemas.microsoft.com/office/drawing/2014/main" id="{69291B45-C36E-D0BC-E8C2-14DB633C86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6" t="14055" r="10330" b="11941"/>
          <a:stretch/>
        </p:blipFill>
        <p:spPr>
          <a:xfrm>
            <a:off x="5548807" y="2159035"/>
            <a:ext cx="1861939" cy="1283511"/>
          </a:xfrm>
          <a:prstGeom prst="rect">
            <a:avLst/>
          </a:pr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8A0D241A-FF34-8A07-4E4E-AB1B04B80D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0" b="16049"/>
          <a:stretch>
            <a:fillRect/>
          </a:stretch>
        </p:blipFill>
        <p:spPr>
          <a:xfrm>
            <a:off x="3635241" y="4813561"/>
            <a:ext cx="1871438" cy="1290059"/>
          </a:xfrm>
          <a:prstGeom prst="rect">
            <a:avLst/>
          </a:prstGeom>
        </p:spPr>
      </p:pic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D7BC6824-D5EF-8F4B-6E6D-4EA7CC7618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3" t="16783" r="34243" b="42581"/>
          <a:stretch>
            <a:fillRect/>
          </a:stretch>
        </p:blipFill>
        <p:spPr>
          <a:xfrm>
            <a:off x="-189524" y="6157014"/>
            <a:ext cx="1858137" cy="125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088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50">
        <p159:morph option="byObject"/>
      </p:transition>
    </mc:Choice>
    <mc:Fallback xmlns="">
      <p:transition spd="slow" advTm="25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DF15-3890-2CF8-FF41-70BFA61BA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20">
            <a:extLst>
              <a:ext uri="{FF2B5EF4-FFF2-40B4-BE49-F238E27FC236}">
                <a16:creationId xmlns:a16="http://schemas.microsoft.com/office/drawing/2014/main" id="{32D81125-0547-5079-A344-EB979B97FB9E}"/>
              </a:ext>
            </a:extLst>
          </p:cNvPr>
          <p:cNvSpPr/>
          <p:nvPr/>
        </p:nvSpPr>
        <p:spPr>
          <a:xfrm rot="5400000">
            <a:off x="1143000" y="-1143000"/>
            <a:ext cx="6858000" cy="9144000"/>
          </a:xfrm>
          <a:custGeom>
            <a:avLst/>
            <a:gdLst/>
            <a:ahLst/>
            <a:cxnLst/>
            <a:rect l="l" t="t" r="r" b="b"/>
            <a:pathLst>
              <a:path w="3950208" h="5852160">
                <a:moveTo>
                  <a:pt x="0" y="0"/>
                </a:moveTo>
                <a:lnTo>
                  <a:pt x="3950208" y="0"/>
                </a:lnTo>
                <a:lnTo>
                  <a:pt x="3950208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0" name="Freeform 15">
            <a:extLst>
              <a:ext uri="{FF2B5EF4-FFF2-40B4-BE49-F238E27FC236}">
                <a16:creationId xmlns:a16="http://schemas.microsoft.com/office/drawing/2014/main" id="{48F091F3-D02E-07CA-0125-3213C2B84789}"/>
              </a:ext>
            </a:extLst>
          </p:cNvPr>
          <p:cNvSpPr>
            <a:spLocks noChangeAspect="1"/>
          </p:cNvSpPr>
          <p:nvPr/>
        </p:nvSpPr>
        <p:spPr>
          <a:xfrm>
            <a:off x="-29143996" y="-8394782"/>
            <a:ext cx="52540329" cy="29286364"/>
          </a:xfrm>
          <a:custGeom>
            <a:avLst/>
            <a:gdLst/>
            <a:ahLst/>
            <a:cxnLst/>
            <a:rect l="l" t="t" r="r" b="b"/>
            <a:pathLst>
              <a:path w="8290560" h="5502859">
                <a:moveTo>
                  <a:pt x="0" y="0"/>
                </a:moveTo>
                <a:lnTo>
                  <a:pt x="8290560" y="0"/>
                </a:lnTo>
                <a:lnTo>
                  <a:pt x="8290560" y="5502860"/>
                </a:lnTo>
                <a:lnTo>
                  <a:pt x="0" y="55028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grayscl/>
            </a:blip>
            <a:stretch>
              <a:fillRect l="-6419" t="-22436" r="-4530" b="-15440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0C88FE94-87CF-A6A7-8BD0-3AA43A675B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6" t="14055" r="10330" b="11941"/>
          <a:stretch/>
        </p:blipFill>
        <p:spPr>
          <a:xfrm>
            <a:off x="961379" y="12557"/>
            <a:ext cx="7256743" cy="5065776"/>
          </a:xfrm>
          <a:prstGeom prst="rect">
            <a:avLst/>
          </a:prstGeom>
        </p:spPr>
      </p:pic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1C2F8142-EB17-27A4-6A14-8AF20F0413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93"/>
          <a:stretch/>
        </p:blipFill>
        <p:spPr>
          <a:xfrm>
            <a:off x="-13994769" y="-6493"/>
            <a:ext cx="7256743" cy="5065776"/>
          </a:xfrm>
          <a:prstGeom prst="rect">
            <a:avLst/>
          </a:prstGeom>
        </p:spPr>
      </p:pic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8C9272FF-DECF-7400-9B91-6B806DDD6B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3" t="16783" r="33413" b="41241"/>
          <a:stretch>
            <a:fillRect/>
          </a:stretch>
        </p:blipFill>
        <p:spPr>
          <a:xfrm>
            <a:off x="-21526020" y="15613715"/>
            <a:ext cx="7390252" cy="5065776"/>
          </a:xfrm>
          <a:prstGeom prst="rect">
            <a:avLst/>
          </a:prstGeom>
        </p:spPr>
      </p:pic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7415AF1F-A4EA-C381-16C4-BE29BB0531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0" b="16049"/>
          <a:stretch>
            <a:fillRect/>
          </a:stretch>
        </p:blipFill>
        <p:spPr>
          <a:xfrm>
            <a:off x="-6549341" y="10404508"/>
            <a:ext cx="7351020" cy="5067361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CA6D4016-BFBD-4F7B-32F0-539A511C89EA}"/>
              </a:ext>
            </a:extLst>
          </p:cNvPr>
          <p:cNvGrpSpPr/>
          <p:nvPr/>
        </p:nvGrpSpPr>
        <p:grpSpPr>
          <a:xfrm>
            <a:off x="-1" y="5174160"/>
            <a:ext cx="9144001" cy="1688476"/>
            <a:chOff x="-1" y="5258825"/>
            <a:chExt cx="9144001" cy="168847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799E2BB-3A28-1262-601E-D49690817615}"/>
                </a:ext>
              </a:extLst>
            </p:cNvPr>
            <p:cNvSpPr/>
            <p:nvPr/>
          </p:nvSpPr>
          <p:spPr>
            <a:xfrm>
              <a:off x="-1" y="5258825"/>
              <a:ext cx="9144001" cy="1688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100">
                <a:solidFill>
                  <a:schemeClr val="tx2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92755BC-1376-00D9-0E18-F44B2158173F}"/>
                </a:ext>
              </a:extLst>
            </p:cNvPr>
            <p:cNvSpPr txBox="1"/>
            <p:nvPr/>
          </p:nvSpPr>
          <p:spPr>
            <a:xfrm>
              <a:off x="450532" y="5698882"/>
              <a:ext cx="1766179" cy="6489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4800" i="0">
                  <a:solidFill>
                    <a:srgbClr val="000000"/>
                  </a:solidFill>
                  <a:latin typeface="Edu QLD Beginner" pitchFamily="2" charset="0"/>
                  <a:cs typeface="Calibri"/>
                </a:rPr>
                <a:t>I feel...  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CF83BE9-102E-E6E5-2815-52DF232489A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589528" y="5372982"/>
              <a:ext cx="1371600" cy="1371600"/>
              <a:chOff x="2998378" y="3822014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81A3A4BE-7B4D-B304-A90E-EA82C10EEE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98378" y="3822014"/>
                <a:ext cx="2286000" cy="2286000"/>
              </a:xfrm>
              <a:prstGeom prst="ellipse">
                <a:avLst/>
              </a:prstGeom>
              <a:solidFill>
                <a:srgbClr val="C9E7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35" name="Picture Placeholder 8">
                <a:extLst>
                  <a:ext uri="{FF2B5EF4-FFF2-40B4-BE49-F238E27FC236}">
                    <a16:creationId xmlns:a16="http://schemas.microsoft.com/office/drawing/2014/main" id="{F893BD06-018F-EC0A-DD2F-10EFCA196E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l="8422" r="8422"/>
              <a:stretch/>
            </p:blipFill>
            <p:spPr>
              <a:xfrm>
                <a:off x="3212747" y="4048086"/>
                <a:ext cx="1857262" cy="1833856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  <a:ln>
                <a:noFill/>
              </a:ln>
            </p:spPr>
          </p:pic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F98111A-6309-3D8E-F5A1-DA2F33797B1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28242" y="5386429"/>
              <a:ext cx="1371600" cy="1371600"/>
              <a:chOff x="712378" y="1536014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47C311DC-1091-0488-0CE8-0B3CC8D312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2378" y="1536014"/>
                <a:ext cx="2286000" cy="2286000"/>
              </a:xfrm>
              <a:prstGeom prst="ellipse">
                <a:avLst/>
              </a:prstGeom>
              <a:solidFill>
                <a:srgbClr val="FBE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33" name="Picture Placeholder 8">
                <a:extLst>
                  <a:ext uri="{FF2B5EF4-FFF2-40B4-BE49-F238E27FC236}">
                    <a16:creationId xmlns:a16="http://schemas.microsoft.com/office/drawing/2014/main" id="{24329B2A-0B34-CBAC-E6CE-1A661F6353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 l="8422" r="8422"/>
              <a:stretch/>
            </p:blipFill>
            <p:spPr>
              <a:xfrm>
                <a:off x="926423" y="1761764"/>
                <a:ext cx="1857910" cy="1834500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  <a:ln>
                <a:noFill/>
              </a:ln>
            </p:spPr>
          </p:pic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30292D4-8145-A651-78B7-99F35D6CC97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150814" y="5372982"/>
              <a:ext cx="1371600" cy="1371600"/>
              <a:chOff x="5811583" y="4201789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FAC9976E-AE73-A613-9EB1-8EA72FB51D6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11583" y="4201789"/>
                <a:ext cx="2286000" cy="2286000"/>
              </a:xfrm>
              <a:prstGeom prst="ellipse">
                <a:avLst/>
              </a:prstGeom>
              <a:solidFill>
                <a:srgbClr val="C9D8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31" name="Picture Placeholder 8">
                <a:extLst>
                  <a:ext uri="{FF2B5EF4-FFF2-40B4-BE49-F238E27FC236}">
                    <a16:creationId xmlns:a16="http://schemas.microsoft.com/office/drawing/2014/main" id="{1F97DC14-98B5-5412-2056-153D1A704C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rcRect l="8422" r="8422"/>
              <a:stretch/>
            </p:blipFill>
            <p:spPr>
              <a:xfrm>
                <a:off x="6025628" y="4427539"/>
                <a:ext cx="1857910" cy="1834500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  <a:ln>
                <a:noFill/>
              </a:ln>
            </p:spPr>
          </p:pic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1EEAA0E-183C-7018-A9D4-5171C3110B1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66956" y="5386429"/>
              <a:ext cx="1371600" cy="1371600"/>
              <a:chOff x="5247099" y="1263699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B4096545-2D83-771B-4648-CA0231213F5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47099" y="1263699"/>
                <a:ext cx="2286000" cy="2286000"/>
              </a:xfrm>
              <a:prstGeom prst="ellipse">
                <a:avLst/>
              </a:prstGeom>
              <a:solidFill>
                <a:srgbClr val="E2C2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29" name="Picture Placeholder 8">
                <a:extLst>
                  <a:ext uri="{FF2B5EF4-FFF2-40B4-BE49-F238E27FC236}">
                    <a16:creationId xmlns:a16="http://schemas.microsoft.com/office/drawing/2014/main" id="{F5DAF4EA-5227-B916-013B-04F4313FA5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 l="8422" r="8422"/>
              <a:stretch/>
            </p:blipFill>
            <p:spPr>
              <a:xfrm>
                <a:off x="5461144" y="1489450"/>
                <a:ext cx="1857910" cy="1834499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9729500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B8F2B-1D17-BA55-106A-D268EECDF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20">
            <a:extLst>
              <a:ext uri="{FF2B5EF4-FFF2-40B4-BE49-F238E27FC236}">
                <a16:creationId xmlns:a16="http://schemas.microsoft.com/office/drawing/2014/main" id="{F2BDCBD8-CCF5-13D8-8E29-612FE40264A5}"/>
              </a:ext>
            </a:extLst>
          </p:cNvPr>
          <p:cNvSpPr/>
          <p:nvPr/>
        </p:nvSpPr>
        <p:spPr>
          <a:xfrm rot="5400000">
            <a:off x="1143000" y="-1143000"/>
            <a:ext cx="6858000" cy="9144000"/>
          </a:xfrm>
          <a:custGeom>
            <a:avLst/>
            <a:gdLst/>
            <a:ahLst/>
            <a:cxnLst/>
            <a:rect l="l" t="t" r="r" b="b"/>
            <a:pathLst>
              <a:path w="3950208" h="5852160">
                <a:moveTo>
                  <a:pt x="0" y="0"/>
                </a:moveTo>
                <a:lnTo>
                  <a:pt x="3950208" y="0"/>
                </a:lnTo>
                <a:lnTo>
                  <a:pt x="3950208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0" name="Freeform 15">
            <a:extLst>
              <a:ext uri="{FF2B5EF4-FFF2-40B4-BE49-F238E27FC236}">
                <a16:creationId xmlns:a16="http://schemas.microsoft.com/office/drawing/2014/main" id="{E9A77196-DC2D-A0EE-CCB0-8C432FB876F8}"/>
              </a:ext>
            </a:extLst>
          </p:cNvPr>
          <p:cNvSpPr>
            <a:spLocks noChangeAspect="1"/>
          </p:cNvSpPr>
          <p:nvPr/>
        </p:nvSpPr>
        <p:spPr>
          <a:xfrm>
            <a:off x="-2147610" y="-1554480"/>
            <a:ext cx="13439219" cy="7491119"/>
          </a:xfrm>
          <a:custGeom>
            <a:avLst/>
            <a:gdLst/>
            <a:ahLst/>
            <a:cxnLst/>
            <a:rect l="l" t="t" r="r" b="b"/>
            <a:pathLst>
              <a:path w="8290560" h="5502859">
                <a:moveTo>
                  <a:pt x="0" y="0"/>
                </a:moveTo>
                <a:lnTo>
                  <a:pt x="8290560" y="0"/>
                </a:lnTo>
                <a:lnTo>
                  <a:pt x="8290560" y="5502860"/>
                </a:lnTo>
                <a:lnTo>
                  <a:pt x="0" y="55028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grayscl/>
            </a:blip>
            <a:stretch>
              <a:fillRect l="-6419" t="-22436" r="-4530" b="-15440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57" name="Picture Placeholder 6">
            <a:extLst>
              <a:ext uri="{FF2B5EF4-FFF2-40B4-BE49-F238E27FC236}">
                <a16:creationId xmlns:a16="http://schemas.microsoft.com/office/drawing/2014/main" id="{35CC1069-93B0-632D-01E2-A8B8644B79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93"/>
          <a:stretch/>
        </p:blipFill>
        <p:spPr>
          <a:xfrm>
            <a:off x="1726692" y="588287"/>
            <a:ext cx="1861939" cy="1299779"/>
          </a:xfrm>
          <a:prstGeom prst="rect">
            <a:avLst/>
          </a:prstGeom>
        </p:spPr>
      </p:pic>
      <p:pic>
        <p:nvPicPr>
          <p:cNvPr id="8" name="Picture Placeholder 6">
            <a:extLst>
              <a:ext uri="{FF2B5EF4-FFF2-40B4-BE49-F238E27FC236}">
                <a16:creationId xmlns:a16="http://schemas.microsoft.com/office/drawing/2014/main" id="{27174175-6479-98F9-8F58-BB593A294D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6" t="14055" r="10330" b="11941"/>
          <a:stretch/>
        </p:blipFill>
        <p:spPr>
          <a:xfrm>
            <a:off x="5548807" y="604555"/>
            <a:ext cx="1861939" cy="1283511"/>
          </a:xfrm>
          <a:prstGeom prst="rect">
            <a:avLst/>
          </a:pr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775CC596-E2A0-DECC-6DEF-27540D0D92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0" b="16049"/>
          <a:stretch>
            <a:fillRect/>
          </a:stretch>
        </p:blipFill>
        <p:spPr>
          <a:xfrm>
            <a:off x="3635241" y="3259081"/>
            <a:ext cx="1871438" cy="1290059"/>
          </a:xfrm>
          <a:prstGeom prst="rect">
            <a:avLst/>
          </a:prstGeom>
        </p:spPr>
      </p:pic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A12214AC-004E-7442-1C64-AB4F7E70E3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3" t="16783" r="34243" b="42581"/>
          <a:stretch>
            <a:fillRect/>
          </a:stretch>
        </p:blipFill>
        <p:spPr>
          <a:xfrm>
            <a:off x="-189524" y="4602534"/>
            <a:ext cx="1858137" cy="125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818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50">
        <p159:morph option="byObject"/>
      </p:transition>
    </mc:Choice>
    <mc:Fallback xmlns="">
      <p:transition spd="slow" advTm="25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CC2A2-18AA-DF02-605E-A0602FE35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20">
            <a:extLst>
              <a:ext uri="{FF2B5EF4-FFF2-40B4-BE49-F238E27FC236}">
                <a16:creationId xmlns:a16="http://schemas.microsoft.com/office/drawing/2014/main" id="{EF7C79B2-F44F-AD28-04E0-0EDC17F27991}"/>
              </a:ext>
            </a:extLst>
          </p:cNvPr>
          <p:cNvSpPr/>
          <p:nvPr/>
        </p:nvSpPr>
        <p:spPr>
          <a:xfrm rot="5400000">
            <a:off x="1143000" y="-1143000"/>
            <a:ext cx="6858000" cy="9144000"/>
          </a:xfrm>
          <a:custGeom>
            <a:avLst/>
            <a:gdLst/>
            <a:ahLst/>
            <a:cxnLst/>
            <a:rect l="l" t="t" r="r" b="b"/>
            <a:pathLst>
              <a:path w="3950208" h="5852160">
                <a:moveTo>
                  <a:pt x="0" y="0"/>
                </a:moveTo>
                <a:lnTo>
                  <a:pt x="3950208" y="0"/>
                </a:lnTo>
                <a:lnTo>
                  <a:pt x="3950208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0" name="Freeform 15">
            <a:extLst>
              <a:ext uri="{FF2B5EF4-FFF2-40B4-BE49-F238E27FC236}">
                <a16:creationId xmlns:a16="http://schemas.microsoft.com/office/drawing/2014/main" id="{639DA16F-E1CE-A7C3-334B-79817946B007}"/>
              </a:ext>
            </a:extLst>
          </p:cNvPr>
          <p:cNvSpPr>
            <a:spLocks noChangeAspect="1"/>
          </p:cNvSpPr>
          <p:nvPr/>
        </p:nvSpPr>
        <p:spPr>
          <a:xfrm>
            <a:off x="-21698165" y="-18697305"/>
            <a:ext cx="52540329" cy="29286364"/>
          </a:xfrm>
          <a:custGeom>
            <a:avLst/>
            <a:gdLst/>
            <a:ahLst/>
            <a:cxnLst/>
            <a:rect l="l" t="t" r="r" b="b"/>
            <a:pathLst>
              <a:path w="8290560" h="5502859">
                <a:moveTo>
                  <a:pt x="0" y="0"/>
                </a:moveTo>
                <a:lnTo>
                  <a:pt x="8290560" y="0"/>
                </a:lnTo>
                <a:lnTo>
                  <a:pt x="8290560" y="5502860"/>
                </a:lnTo>
                <a:lnTo>
                  <a:pt x="0" y="55028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grayscl/>
            </a:blip>
            <a:stretch>
              <a:fillRect l="-6419" t="-22436" r="-4530" b="-15440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F78761E3-C04A-123E-8694-0B3BA1B839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6" t="14055" r="10330" b="11941"/>
          <a:stretch/>
        </p:blipFill>
        <p:spPr>
          <a:xfrm>
            <a:off x="8407210" y="-10289966"/>
            <a:ext cx="7256743" cy="5065776"/>
          </a:xfrm>
          <a:prstGeom prst="rect">
            <a:avLst/>
          </a:prstGeom>
        </p:spPr>
      </p:pic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40B786B4-B300-E5B5-49A1-9CD60A5819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93"/>
          <a:stretch/>
        </p:blipFill>
        <p:spPr>
          <a:xfrm>
            <a:off x="-6548938" y="-10309016"/>
            <a:ext cx="7256743" cy="5065776"/>
          </a:xfrm>
          <a:prstGeom prst="rect">
            <a:avLst/>
          </a:prstGeom>
        </p:spPr>
      </p:pic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0BB0473A-03D9-79BF-641D-0D17EF6C6A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3" t="16783" r="33413" b="41241"/>
          <a:stretch>
            <a:fillRect/>
          </a:stretch>
        </p:blipFill>
        <p:spPr>
          <a:xfrm>
            <a:off x="-14080189" y="5311192"/>
            <a:ext cx="7390252" cy="5065776"/>
          </a:xfrm>
          <a:prstGeom prst="rect">
            <a:avLst/>
          </a:prstGeom>
        </p:spPr>
      </p:pic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3FCBC254-2FE6-2C6B-4629-351D9D9662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0" b="16049"/>
          <a:stretch>
            <a:fillRect/>
          </a:stretch>
        </p:blipFill>
        <p:spPr>
          <a:xfrm>
            <a:off x="896490" y="101985"/>
            <a:ext cx="7351020" cy="506736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BC57F1D-AFFD-1AF1-589A-48FD4ACA5742}"/>
              </a:ext>
            </a:extLst>
          </p:cNvPr>
          <p:cNvGrpSpPr/>
          <p:nvPr/>
        </p:nvGrpSpPr>
        <p:grpSpPr>
          <a:xfrm>
            <a:off x="-1" y="5258825"/>
            <a:ext cx="9144001" cy="1688476"/>
            <a:chOff x="-1" y="5258825"/>
            <a:chExt cx="9144001" cy="168847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00336F4-5923-271B-0B5F-133CD22E0A18}"/>
                </a:ext>
              </a:extLst>
            </p:cNvPr>
            <p:cNvSpPr/>
            <p:nvPr/>
          </p:nvSpPr>
          <p:spPr>
            <a:xfrm>
              <a:off x="-1" y="5258825"/>
              <a:ext cx="9144001" cy="1688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100">
                <a:solidFill>
                  <a:schemeClr val="tx2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16FC8E-DD7A-5A0E-79A2-B48B1B0D69BE}"/>
                </a:ext>
              </a:extLst>
            </p:cNvPr>
            <p:cNvSpPr txBox="1"/>
            <p:nvPr/>
          </p:nvSpPr>
          <p:spPr>
            <a:xfrm>
              <a:off x="450532" y="5698882"/>
              <a:ext cx="1766179" cy="6489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4800" i="0">
                  <a:solidFill>
                    <a:srgbClr val="000000"/>
                  </a:solidFill>
                  <a:latin typeface="Edu QLD Beginner" pitchFamily="2" charset="0"/>
                  <a:cs typeface="Calibri"/>
                </a:rPr>
                <a:t>I feel...  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568CB15-6A96-9B20-B2F2-163258AD086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589528" y="5372982"/>
              <a:ext cx="1371600" cy="1371600"/>
              <a:chOff x="2998378" y="3822014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4E885D7E-3AB7-6814-AB77-F3EC05A91AE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98378" y="3822014"/>
                <a:ext cx="2286000" cy="2286000"/>
              </a:xfrm>
              <a:prstGeom prst="ellipse">
                <a:avLst/>
              </a:prstGeom>
              <a:solidFill>
                <a:srgbClr val="C9E7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20" name="Picture Placeholder 8">
                <a:extLst>
                  <a:ext uri="{FF2B5EF4-FFF2-40B4-BE49-F238E27FC236}">
                    <a16:creationId xmlns:a16="http://schemas.microsoft.com/office/drawing/2014/main" id="{9770F7EE-2E90-D86C-158C-F842643BE5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l="8422" r="8422"/>
              <a:stretch/>
            </p:blipFill>
            <p:spPr>
              <a:xfrm>
                <a:off x="3212747" y="4048086"/>
                <a:ext cx="1857262" cy="1833856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  <a:ln>
                <a:noFill/>
              </a:ln>
            </p:spPr>
          </p:pic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762A21F-DFEC-9B01-B946-D8E2CB97FDD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28242" y="5386429"/>
              <a:ext cx="1371600" cy="1371600"/>
              <a:chOff x="712378" y="1536014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CF494822-9399-B0D2-DC5A-EED7DBE0FC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2378" y="1536014"/>
                <a:ext cx="2286000" cy="2286000"/>
              </a:xfrm>
              <a:prstGeom prst="ellipse">
                <a:avLst/>
              </a:prstGeom>
              <a:solidFill>
                <a:srgbClr val="FBE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18" name="Picture Placeholder 8">
                <a:extLst>
                  <a:ext uri="{FF2B5EF4-FFF2-40B4-BE49-F238E27FC236}">
                    <a16:creationId xmlns:a16="http://schemas.microsoft.com/office/drawing/2014/main" id="{71348548-C8B8-853B-FBA8-344A26B670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 l="8422" r="8422"/>
              <a:stretch/>
            </p:blipFill>
            <p:spPr>
              <a:xfrm>
                <a:off x="926423" y="1761764"/>
                <a:ext cx="1857910" cy="1834500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  <a:ln>
                <a:noFill/>
              </a:ln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DFC42C3-6AB0-F545-F762-1E084385C6D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150814" y="5372982"/>
              <a:ext cx="1371600" cy="1371600"/>
              <a:chOff x="5811583" y="4201789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F4632A25-EDF0-2160-0F2E-3E8F6841FF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11583" y="4201789"/>
                <a:ext cx="2286000" cy="2286000"/>
              </a:xfrm>
              <a:prstGeom prst="ellipse">
                <a:avLst/>
              </a:prstGeom>
              <a:solidFill>
                <a:srgbClr val="C9D8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16" name="Picture Placeholder 8">
                <a:extLst>
                  <a:ext uri="{FF2B5EF4-FFF2-40B4-BE49-F238E27FC236}">
                    <a16:creationId xmlns:a16="http://schemas.microsoft.com/office/drawing/2014/main" id="{B8B8DEDA-1C05-07E0-DF3B-CC8049E234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rcRect l="8422" r="8422"/>
              <a:stretch/>
            </p:blipFill>
            <p:spPr>
              <a:xfrm>
                <a:off x="6025628" y="4427539"/>
                <a:ext cx="1857910" cy="1834500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  <a:ln>
                <a:noFill/>
              </a:ln>
            </p:spPr>
          </p:pic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C30D065-497A-6544-EC6F-D04F722C62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66956" y="5386429"/>
              <a:ext cx="1371600" cy="1371600"/>
              <a:chOff x="5247099" y="1263699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6961DEB1-7FF4-776F-3B7A-64F02AAB09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47099" y="1263699"/>
                <a:ext cx="2286000" cy="2286000"/>
              </a:xfrm>
              <a:prstGeom prst="ellipse">
                <a:avLst/>
              </a:prstGeom>
              <a:solidFill>
                <a:srgbClr val="E2C2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14" name="Picture Placeholder 8">
                <a:extLst>
                  <a:ext uri="{FF2B5EF4-FFF2-40B4-BE49-F238E27FC236}">
                    <a16:creationId xmlns:a16="http://schemas.microsoft.com/office/drawing/2014/main" id="{CF48DED3-362F-745D-861F-7E7EB0C8A8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 l="8422" r="8422"/>
              <a:stretch/>
            </p:blipFill>
            <p:spPr>
              <a:xfrm>
                <a:off x="5461144" y="1489450"/>
                <a:ext cx="1857910" cy="1834499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362699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C79F5-9534-2064-5248-35C1791F1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20">
            <a:extLst>
              <a:ext uri="{FF2B5EF4-FFF2-40B4-BE49-F238E27FC236}">
                <a16:creationId xmlns:a16="http://schemas.microsoft.com/office/drawing/2014/main" id="{1907FA06-EE82-8E79-8B44-178FB4EE737D}"/>
              </a:ext>
            </a:extLst>
          </p:cNvPr>
          <p:cNvSpPr/>
          <p:nvPr/>
        </p:nvSpPr>
        <p:spPr>
          <a:xfrm rot="5400000">
            <a:off x="1143000" y="-1143000"/>
            <a:ext cx="6858000" cy="9144000"/>
          </a:xfrm>
          <a:custGeom>
            <a:avLst/>
            <a:gdLst/>
            <a:ahLst/>
            <a:cxnLst/>
            <a:rect l="l" t="t" r="r" b="b"/>
            <a:pathLst>
              <a:path w="3950208" h="5852160">
                <a:moveTo>
                  <a:pt x="0" y="0"/>
                </a:moveTo>
                <a:lnTo>
                  <a:pt x="3950208" y="0"/>
                </a:lnTo>
                <a:lnTo>
                  <a:pt x="3950208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0" name="Freeform 15">
            <a:extLst>
              <a:ext uri="{FF2B5EF4-FFF2-40B4-BE49-F238E27FC236}">
                <a16:creationId xmlns:a16="http://schemas.microsoft.com/office/drawing/2014/main" id="{565D4F8B-6AA4-7877-9CEA-892FC1A0EE1A}"/>
              </a:ext>
            </a:extLst>
          </p:cNvPr>
          <p:cNvSpPr>
            <a:spLocks noChangeAspect="1"/>
          </p:cNvSpPr>
          <p:nvPr/>
        </p:nvSpPr>
        <p:spPr>
          <a:xfrm>
            <a:off x="0" y="-1600200"/>
            <a:ext cx="13439219" cy="7491119"/>
          </a:xfrm>
          <a:custGeom>
            <a:avLst/>
            <a:gdLst/>
            <a:ahLst/>
            <a:cxnLst/>
            <a:rect l="l" t="t" r="r" b="b"/>
            <a:pathLst>
              <a:path w="8290560" h="5502859">
                <a:moveTo>
                  <a:pt x="0" y="0"/>
                </a:moveTo>
                <a:lnTo>
                  <a:pt x="8290560" y="0"/>
                </a:lnTo>
                <a:lnTo>
                  <a:pt x="8290560" y="5502860"/>
                </a:lnTo>
                <a:lnTo>
                  <a:pt x="0" y="55028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grayscl/>
            </a:blip>
            <a:stretch>
              <a:fillRect l="-6419" t="-22436" r="-4530" b="-15440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57" name="Picture Placeholder 6">
            <a:extLst>
              <a:ext uri="{FF2B5EF4-FFF2-40B4-BE49-F238E27FC236}">
                <a16:creationId xmlns:a16="http://schemas.microsoft.com/office/drawing/2014/main" id="{B5DBB20A-3509-2799-62DA-D638C71894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93"/>
          <a:stretch/>
        </p:blipFill>
        <p:spPr>
          <a:xfrm>
            <a:off x="3874302" y="542567"/>
            <a:ext cx="1861939" cy="1299779"/>
          </a:xfrm>
          <a:prstGeom prst="rect">
            <a:avLst/>
          </a:prstGeom>
        </p:spPr>
      </p:pic>
      <p:pic>
        <p:nvPicPr>
          <p:cNvPr id="8" name="Picture Placeholder 6">
            <a:extLst>
              <a:ext uri="{FF2B5EF4-FFF2-40B4-BE49-F238E27FC236}">
                <a16:creationId xmlns:a16="http://schemas.microsoft.com/office/drawing/2014/main" id="{986FBB74-D8D7-A4D0-9152-225FAFEFB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6" t="14055" r="10330" b="11941"/>
          <a:stretch/>
        </p:blipFill>
        <p:spPr>
          <a:xfrm>
            <a:off x="7696417" y="558835"/>
            <a:ext cx="1861939" cy="1283511"/>
          </a:xfrm>
          <a:prstGeom prst="rect">
            <a:avLst/>
          </a:pr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AFD3EF42-1EB7-F1B2-CBFB-EF5D516C28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0" b="16049"/>
          <a:stretch>
            <a:fillRect/>
          </a:stretch>
        </p:blipFill>
        <p:spPr>
          <a:xfrm>
            <a:off x="5782851" y="3213361"/>
            <a:ext cx="1871438" cy="1290059"/>
          </a:xfrm>
          <a:prstGeom prst="rect">
            <a:avLst/>
          </a:prstGeom>
        </p:spPr>
      </p:pic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DE29E89D-71B1-6509-5364-81CE962050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3" t="16783" r="34243" b="42581"/>
          <a:stretch>
            <a:fillRect/>
          </a:stretch>
        </p:blipFill>
        <p:spPr>
          <a:xfrm>
            <a:off x="1958086" y="4556814"/>
            <a:ext cx="1858137" cy="125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183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50">
        <p159:morph option="byObject"/>
      </p:transition>
    </mc:Choice>
    <mc:Fallback xmlns="">
      <p:transition spd="slow" advTm="25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6836B-EF1D-0704-A874-784259459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20">
            <a:extLst>
              <a:ext uri="{FF2B5EF4-FFF2-40B4-BE49-F238E27FC236}">
                <a16:creationId xmlns:a16="http://schemas.microsoft.com/office/drawing/2014/main" id="{EBDCA9EE-3F4D-8C01-4001-C742E515B8A1}"/>
              </a:ext>
            </a:extLst>
          </p:cNvPr>
          <p:cNvSpPr/>
          <p:nvPr/>
        </p:nvSpPr>
        <p:spPr>
          <a:xfrm rot="5400000">
            <a:off x="1143000" y="-1143000"/>
            <a:ext cx="6858000" cy="9144000"/>
          </a:xfrm>
          <a:custGeom>
            <a:avLst/>
            <a:gdLst/>
            <a:ahLst/>
            <a:cxnLst/>
            <a:rect l="l" t="t" r="r" b="b"/>
            <a:pathLst>
              <a:path w="3950208" h="5852160">
                <a:moveTo>
                  <a:pt x="0" y="0"/>
                </a:moveTo>
                <a:lnTo>
                  <a:pt x="3950208" y="0"/>
                </a:lnTo>
                <a:lnTo>
                  <a:pt x="3950208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0" name="Freeform 15">
            <a:extLst>
              <a:ext uri="{FF2B5EF4-FFF2-40B4-BE49-F238E27FC236}">
                <a16:creationId xmlns:a16="http://schemas.microsoft.com/office/drawing/2014/main" id="{F0F324AB-0795-DAB2-E8E0-E9089AF93810}"/>
              </a:ext>
            </a:extLst>
          </p:cNvPr>
          <p:cNvSpPr>
            <a:spLocks noChangeAspect="1"/>
          </p:cNvSpPr>
          <p:nvPr/>
        </p:nvSpPr>
        <p:spPr>
          <a:xfrm>
            <a:off x="-6675880" y="-23904865"/>
            <a:ext cx="52540329" cy="29286364"/>
          </a:xfrm>
          <a:custGeom>
            <a:avLst/>
            <a:gdLst/>
            <a:ahLst/>
            <a:cxnLst/>
            <a:rect l="l" t="t" r="r" b="b"/>
            <a:pathLst>
              <a:path w="8290560" h="5502859">
                <a:moveTo>
                  <a:pt x="0" y="0"/>
                </a:moveTo>
                <a:lnTo>
                  <a:pt x="8290560" y="0"/>
                </a:lnTo>
                <a:lnTo>
                  <a:pt x="8290560" y="5502860"/>
                </a:lnTo>
                <a:lnTo>
                  <a:pt x="0" y="55028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grayscl/>
            </a:blip>
            <a:stretch>
              <a:fillRect l="-6419" t="-22436" r="-4530" b="-15440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71EB48B7-D9A7-ACEC-B8CC-06216B62AB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6" t="14055" r="10330" b="11941"/>
          <a:stretch/>
        </p:blipFill>
        <p:spPr>
          <a:xfrm>
            <a:off x="23429495" y="-15497526"/>
            <a:ext cx="7256743" cy="5065776"/>
          </a:xfrm>
          <a:prstGeom prst="rect">
            <a:avLst/>
          </a:prstGeom>
        </p:spPr>
      </p:pic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2F29BCD0-5ED7-50CC-D3D6-7B35D6AAD1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93"/>
          <a:stretch/>
        </p:blipFill>
        <p:spPr>
          <a:xfrm>
            <a:off x="8473347" y="-15516576"/>
            <a:ext cx="7256743" cy="5065776"/>
          </a:xfrm>
          <a:prstGeom prst="rect">
            <a:avLst/>
          </a:prstGeom>
        </p:spPr>
      </p:pic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8ABBFE72-EA97-0F1B-A3D8-8F4AA0F6A4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3" t="16783" r="33413" b="41241"/>
          <a:stretch>
            <a:fillRect/>
          </a:stretch>
        </p:blipFill>
        <p:spPr>
          <a:xfrm>
            <a:off x="942096" y="103632"/>
            <a:ext cx="7390252" cy="5065776"/>
          </a:xfrm>
          <a:prstGeom prst="rect">
            <a:avLst/>
          </a:prstGeom>
        </p:spPr>
      </p:pic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68E173A4-A5DE-9419-8B27-7F4A86A941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0" b="16049"/>
          <a:stretch>
            <a:fillRect/>
          </a:stretch>
        </p:blipFill>
        <p:spPr>
          <a:xfrm>
            <a:off x="15918775" y="-5105575"/>
            <a:ext cx="7351020" cy="506736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8615D73-1217-D6A2-C032-7B700FDDCA9C}"/>
              </a:ext>
            </a:extLst>
          </p:cNvPr>
          <p:cNvGrpSpPr/>
          <p:nvPr/>
        </p:nvGrpSpPr>
        <p:grpSpPr>
          <a:xfrm>
            <a:off x="-1" y="5272509"/>
            <a:ext cx="9144001" cy="1688476"/>
            <a:chOff x="-1" y="5258825"/>
            <a:chExt cx="9144001" cy="168847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75F886C-2BC6-D27C-1645-06F1822D29ED}"/>
                </a:ext>
              </a:extLst>
            </p:cNvPr>
            <p:cNvSpPr/>
            <p:nvPr/>
          </p:nvSpPr>
          <p:spPr>
            <a:xfrm>
              <a:off x="-1" y="5258825"/>
              <a:ext cx="9144001" cy="16884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100">
                <a:solidFill>
                  <a:schemeClr val="tx2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2E4B2A5-00BE-135A-35A7-4A62FEDA8BE5}"/>
                </a:ext>
              </a:extLst>
            </p:cNvPr>
            <p:cNvSpPr txBox="1"/>
            <p:nvPr/>
          </p:nvSpPr>
          <p:spPr>
            <a:xfrm>
              <a:off x="450532" y="5698882"/>
              <a:ext cx="1766179" cy="6489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4800" i="0">
                  <a:solidFill>
                    <a:srgbClr val="000000"/>
                  </a:solidFill>
                  <a:latin typeface="Edu QLD Beginner" pitchFamily="2" charset="0"/>
                  <a:cs typeface="Calibri"/>
                </a:rPr>
                <a:t>I feel...  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10C90DC-3106-2823-ABAF-F7267982A3C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589528" y="5372982"/>
              <a:ext cx="1371600" cy="1371600"/>
              <a:chOff x="2998378" y="3822014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5991F679-A663-22F4-28B6-6376391F4A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998378" y="3822014"/>
                <a:ext cx="2286000" cy="2286000"/>
              </a:xfrm>
              <a:prstGeom prst="ellipse">
                <a:avLst/>
              </a:prstGeom>
              <a:solidFill>
                <a:srgbClr val="C9E7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20" name="Picture Placeholder 8">
                <a:extLst>
                  <a:ext uri="{FF2B5EF4-FFF2-40B4-BE49-F238E27FC236}">
                    <a16:creationId xmlns:a16="http://schemas.microsoft.com/office/drawing/2014/main" id="{E6A4B178-F99B-6FDD-A1C0-4C37D6CC7B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l="8422" r="8422"/>
              <a:stretch/>
            </p:blipFill>
            <p:spPr>
              <a:xfrm>
                <a:off x="3212747" y="4048086"/>
                <a:ext cx="1857262" cy="1833856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  <a:ln>
                <a:noFill/>
              </a:ln>
            </p:spPr>
          </p:pic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52E72BB-8F0B-4460-12C5-94AE4E5DCB6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28242" y="5386429"/>
              <a:ext cx="1371600" cy="1371600"/>
              <a:chOff x="712378" y="1536014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5F6DEF97-6A4C-F76C-2220-AE7A16DC62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2378" y="1536014"/>
                <a:ext cx="2286000" cy="2286000"/>
              </a:xfrm>
              <a:prstGeom prst="ellipse">
                <a:avLst/>
              </a:prstGeom>
              <a:solidFill>
                <a:srgbClr val="FBE8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18" name="Picture Placeholder 8">
                <a:extLst>
                  <a:ext uri="{FF2B5EF4-FFF2-40B4-BE49-F238E27FC236}">
                    <a16:creationId xmlns:a16="http://schemas.microsoft.com/office/drawing/2014/main" id="{CDB6BBBC-189B-2DF3-B696-9F6BA603F1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 l="8422" r="8422"/>
              <a:stretch/>
            </p:blipFill>
            <p:spPr>
              <a:xfrm>
                <a:off x="926423" y="1761764"/>
                <a:ext cx="1857910" cy="1834500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  <a:ln>
                <a:noFill/>
              </a:ln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D62011D-6275-7A1C-FE8D-FAB2DE909FE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150814" y="5372982"/>
              <a:ext cx="1371600" cy="1371600"/>
              <a:chOff x="5811583" y="4201789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2B6113E4-1AB5-DB74-3377-12FD2640EA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811583" y="4201789"/>
                <a:ext cx="2286000" cy="2286000"/>
              </a:xfrm>
              <a:prstGeom prst="ellipse">
                <a:avLst/>
              </a:prstGeom>
              <a:solidFill>
                <a:srgbClr val="C9D8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16" name="Picture Placeholder 8">
                <a:extLst>
                  <a:ext uri="{FF2B5EF4-FFF2-40B4-BE49-F238E27FC236}">
                    <a16:creationId xmlns:a16="http://schemas.microsoft.com/office/drawing/2014/main" id="{E074057E-FD45-36CB-AC74-EB84FD9774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rcRect l="8422" r="8422"/>
              <a:stretch/>
            </p:blipFill>
            <p:spPr>
              <a:xfrm>
                <a:off x="6025628" y="4427539"/>
                <a:ext cx="1857910" cy="1834500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  <a:ln>
                <a:noFill/>
              </a:ln>
            </p:spPr>
          </p:pic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A04329F-DBE8-2F40-A582-05487BE2C17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66956" y="5386429"/>
              <a:ext cx="1371600" cy="1371600"/>
              <a:chOff x="5247099" y="1263699"/>
              <a:chExt cx="2286000" cy="228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B87294E5-C10F-D26F-10A0-0988CD849F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247099" y="1263699"/>
                <a:ext cx="2286000" cy="2286000"/>
              </a:xfrm>
              <a:prstGeom prst="ellipse">
                <a:avLst/>
              </a:prstGeom>
              <a:solidFill>
                <a:srgbClr val="E2C2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 sz="1100">
                  <a:solidFill>
                    <a:schemeClr val="tx2"/>
                  </a:solidFill>
                </a:endParaRPr>
              </a:p>
            </p:txBody>
          </p:sp>
          <p:pic>
            <p:nvPicPr>
              <p:cNvPr id="14" name="Picture Placeholder 8">
                <a:extLst>
                  <a:ext uri="{FF2B5EF4-FFF2-40B4-BE49-F238E27FC236}">
                    <a16:creationId xmlns:a16="http://schemas.microsoft.com/office/drawing/2014/main" id="{94B3947A-F1F5-69F4-4FAC-0747812F59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 l="8422" r="8422"/>
              <a:stretch/>
            </p:blipFill>
            <p:spPr>
              <a:xfrm>
                <a:off x="5461144" y="1489450"/>
                <a:ext cx="1857910" cy="1834499"/>
              </a:xfrm>
              <a:custGeom>
                <a:avLst/>
                <a:gdLst>
                  <a:gd name="connsiteX0" fmla="*/ 0 w 3084513"/>
                  <a:gd name="connsiteY0" fmla="*/ 1542257 h 3084513"/>
                  <a:gd name="connsiteX1" fmla="*/ 771128 w 3084513"/>
                  <a:gd name="connsiteY1" fmla="*/ 1 h 3084513"/>
                  <a:gd name="connsiteX2" fmla="*/ 2313385 w 3084513"/>
                  <a:gd name="connsiteY2" fmla="*/ 1 h 3084513"/>
                  <a:gd name="connsiteX3" fmla="*/ 3084513 w 3084513"/>
                  <a:gd name="connsiteY3" fmla="*/ 1542257 h 3084513"/>
                  <a:gd name="connsiteX4" fmla="*/ 2313385 w 3084513"/>
                  <a:gd name="connsiteY4" fmla="*/ 3084512 h 3084513"/>
                  <a:gd name="connsiteX5" fmla="*/ 771128 w 3084513"/>
                  <a:gd name="connsiteY5" fmla="*/ 3084512 h 3084513"/>
                  <a:gd name="connsiteX6" fmla="*/ 0 w 3084513"/>
                  <a:gd name="connsiteY6" fmla="*/ 1542257 h 3084513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542256 h 3084511"/>
                  <a:gd name="connsiteX1" fmla="*/ 771128 w 3084513"/>
                  <a:gd name="connsiteY1" fmla="*/ 0 h 3084511"/>
                  <a:gd name="connsiteX2" fmla="*/ 2313385 w 3084513"/>
                  <a:gd name="connsiteY2" fmla="*/ 0 h 3084511"/>
                  <a:gd name="connsiteX3" fmla="*/ 3084513 w 3084513"/>
                  <a:gd name="connsiteY3" fmla="*/ 1542256 h 3084511"/>
                  <a:gd name="connsiteX4" fmla="*/ 2313385 w 3084513"/>
                  <a:gd name="connsiteY4" fmla="*/ 3084511 h 3084511"/>
                  <a:gd name="connsiteX5" fmla="*/ 771128 w 3084513"/>
                  <a:gd name="connsiteY5" fmla="*/ 3084511 h 3084511"/>
                  <a:gd name="connsiteX6" fmla="*/ 0 w 3084513"/>
                  <a:gd name="connsiteY6" fmla="*/ 1542256 h 3084511"/>
                  <a:gd name="connsiteX0" fmla="*/ 0 w 3084513"/>
                  <a:gd name="connsiteY0" fmla="*/ 1631574 h 3173829"/>
                  <a:gd name="connsiteX1" fmla="*/ 771128 w 3084513"/>
                  <a:gd name="connsiteY1" fmla="*/ 89318 h 3173829"/>
                  <a:gd name="connsiteX2" fmla="*/ 2313385 w 3084513"/>
                  <a:gd name="connsiteY2" fmla="*/ 89318 h 3173829"/>
                  <a:gd name="connsiteX3" fmla="*/ 3084513 w 3084513"/>
                  <a:gd name="connsiteY3" fmla="*/ 1631574 h 3173829"/>
                  <a:gd name="connsiteX4" fmla="*/ 2313385 w 3084513"/>
                  <a:gd name="connsiteY4" fmla="*/ 3173829 h 3173829"/>
                  <a:gd name="connsiteX5" fmla="*/ 771128 w 3084513"/>
                  <a:gd name="connsiteY5" fmla="*/ 3173829 h 3173829"/>
                  <a:gd name="connsiteX6" fmla="*/ 0 w 3084513"/>
                  <a:gd name="connsiteY6" fmla="*/ 1631574 h 3173829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084513"/>
                  <a:gd name="connsiteY0" fmla="*/ 1674806 h 3217061"/>
                  <a:gd name="connsiteX1" fmla="*/ 771128 w 3084513"/>
                  <a:gd name="connsiteY1" fmla="*/ 132550 h 3217061"/>
                  <a:gd name="connsiteX2" fmla="*/ 2313385 w 3084513"/>
                  <a:gd name="connsiteY2" fmla="*/ 132550 h 3217061"/>
                  <a:gd name="connsiteX3" fmla="*/ 3084513 w 3084513"/>
                  <a:gd name="connsiteY3" fmla="*/ 1674806 h 3217061"/>
                  <a:gd name="connsiteX4" fmla="*/ 2313385 w 3084513"/>
                  <a:gd name="connsiteY4" fmla="*/ 3217061 h 3217061"/>
                  <a:gd name="connsiteX5" fmla="*/ 771128 w 3084513"/>
                  <a:gd name="connsiteY5" fmla="*/ 3217061 h 3217061"/>
                  <a:gd name="connsiteX6" fmla="*/ 0 w 3084513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17061"/>
                  <a:gd name="connsiteX1" fmla="*/ 771128 w 3101544"/>
                  <a:gd name="connsiteY1" fmla="*/ 132550 h 3217061"/>
                  <a:gd name="connsiteX2" fmla="*/ 2313385 w 3101544"/>
                  <a:gd name="connsiteY2" fmla="*/ 132550 h 3217061"/>
                  <a:gd name="connsiteX3" fmla="*/ 3084513 w 3101544"/>
                  <a:gd name="connsiteY3" fmla="*/ 1674806 h 3217061"/>
                  <a:gd name="connsiteX4" fmla="*/ 2313385 w 3101544"/>
                  <a:gd name="connsiteY4" fmla="*/ 3217061 h 3217061"/>
                  <a:gd name="connsiteX5" fmla="*/ 771128 w 3101544"/>
                  <a:gd name="connsiteY5" fmla="*/ 3217061 h 3217061"/>
                  <a:gd name="connsiteX6" fmla="*/ 0 w 3101544"/>
                  <a:gd name="connsiteY6" fmla="*/ 1674806 h 3217061"/>
                  <a:gd name="connsiteX0" fmla="*/ 0 w 3101544"/>
                  <a:gd name="connsiteY0" fmla="*/ 1674806 h 3275118"/>
                  <a:gd name="connsiteX1" fmla="*/ 771128 w 3101544"/>
                  <a:gd name="connsiteY1" fmla="*/ 132550 h 3275118"/>
                  <a:gd name="connsiteX2" fmla="*/ 2313385 w 3101544"/>
                  <a:gd name="connsiteY2" fmla="*/ 132550 h 3275118"/>
                  <a:gd name="connsiteX3" fmla="*/ 3084513 w 3101544"/>
                  <a:gd name="connsiteY3" fmla="*/ 1674806 h 3275118"/>
                  <a:gd name="connsiteX4" fmla="*/ 2313385 w 3101544"/>
                  <a:gd name="connsiteY4" fmla="*/ 3217061 h 3275118"/>
                  <a:gd name="connsiteX5" fmla="*/ 771128 w 3101544"/>
                  <a:gd name="connsiteY5" fmla="*/ 3217061 h 3275118"/>
                  <a:gd name="connsiteX6" fmla="*/ 0 w 3101544"/>
                  <a:gd name="connsiteY6" fmla="*/ 1674806 h 3275118"/>
                  <a:gd name="connsiteX0" fmla="*/ 0 w 3101544"/>
                  <a:gd name="connsiteY0" fmla="*/ 1674806 h 3238376"/>
                  <a:gd name="connsiteX1" fmla="*/ 771128 w 3101544"/>
                  <a:gd name="connsiteY1" fmla="*/ 132550 h 3238376"/>
                  <a:gd name="connsiteX2" fmla="*/ 2313385 w 3101544"/>
                  <a:gd name="connsiteY2" fmla="*/ 132550 h 3238376"/>
                  <a:gd name="connsiteX3" fmla="*/ 3084513 w 3101544"/>
                  <a:gd name="connsiteY3" fmla="*/ 1674806 h 3238376"/>
                  <a:gd name="connsiteX4" fmla="*/ 2313385 w 3101544"/>
                  <a:gd name="connsiteY4" fmla="*/ 3217061 h 3238376"/>
                  <a:gd name="connsiteX5" fmla="*/ 560113 w 3101544"/>
                  <a:gd name="connsiteY5" fmla="*/ 2835223 h 3238376"/>
                  <a:gd name="connsiteX6" fmla="*/ 0 w 3101544"/>
                  <a:gd name="connsiteY6" fmla="*/ 1674806 h 3238376"/>
                  <a:gd name="connsiteX0" fmla="*/ 0 w 3101544"/>
                  <a:gd name="connsiteY0" fmla="*/ 1674806 h 3257537"/>
                  <a:gd name="connsiteX1" fmla="*/ 771128 w 3101544"/>
                  <a:gd name="connsiteY1" fmla="*/ 132550 h 3257537"/>
                  <a:gd name="connsiteX2" fmla="*/ 2313385 w 3101544"/>
                  <a:gd name="connsiteY2" fmla="*/ 132550 h 3257537"/>
                  <a:gd name="connsiteX3" fmla="*/ 3084513 w 3101544"/>
                  <a:gd name="connsiteY3" fmla="*/ 1674806 h 3257537"/>
                  <a:gd name="connsiteX4" fmla="*/ 2313385 w 3101544"/>
                  <a:gd name="connsiteY4" fmla="*/ 3217061 h 3257537"/>
                  <a:gd name="connsiteX5" fmla="*/ 560113 w 3101544"/>
                  <a:gd name="connsiteY5" fmla="*/ 2835223 h 3257537"/>
                  <a:gd name="connsiteX6" fmla="*/ 0 w 3101544"/>
                  <a:gd name="connsiteY6" fmla="*/ 1674806 h 3257537"/>
                  <a:gd name="connsiteX0" fmla="*/ 0 w 3101544"/>
                  <a:gd name="connsiteY0" fmla="*/ 1674806 h 3279556"/>
                  <a:gd name="connsiteX1" fmla="*/ 771128 w 3101544"/>
                  <a:gd name="connsiteY1" fmla="*/ 132550 h 3279556"/>
                  <a:gd name="connsiteX2" fmla="*/ 2313385 w 3101544"/>
                  <a:gd name="connsiteY2" fmla="*/ 132550 h 3279556"/>
                  <a:gd name="connsiteX3" fmla="*/ 3084513 w 3101544"/>
                  <a:gd name="connsiteY3" fmla="*/ 1674806 h 3279556"/>
                  <a:gd name="connsiteX4" fmla="*/ 2313385 w 3101544"/>
                  <a:gd name="connsiteY4" fmla="*/ 3217061 h 3279556"/>
                  <a:gd name="connsiteX5" fmla="*/ 560113 w 3101544"/>
                  <a:gd name="connsiteY5" fmla="*/ 2835223 h 3279556"/>
                  <a:gd name="connsiteX6" fmla="*/ 0 w 3101544"/>
                  <a:gd name="connsiteY6" fmla="*/ 1674806 h 3279556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1544"/>
                  <a:gd name="connsiteY0" fmla="*/ 1674806 h 3297843"/>
                  <a:gd name="connsiteX1" fmla="*/ 771128 w 3101544"/>
                  <a:gd name="connsiteY1" fmla="*/ 132550 h 3297843"/>
                  <a:gd name="connsiteX2" fmla="*/ 2313385 w 3101544"/>
                  <a:gd name="connsiteY2" fmla="*/ 132550 h 3297843"/>
                  <a:gd name="connsiteX3" fmla="*/ 3084513 w 3101544"/>
                  <a:gd name="connsiteY3" fmla="*/ 1674806 h 3297843"/>
                  <a:gd name="connsiteX4" fmla="*/ 2313385 w 3101544"/>
                  <a:gd name="connsiteY4" fmla="*/ 3217061 h 3297843"/>
                  <a:gd name="connsiteX5" fmla="*/ 560113 w 3101544"/>
                  <a:gd name="connsiteY5" fmla="*/ 2905561 h 3297843"/>
                  <a:gd name="connsiteX6" fmla="*/ 0 w 3101544"/>
                  <a:gd name="connsiteY6" fmla="*/ 1674806 h 3297843"/>
                  <a:gd name="connsiteX0" fmla="*/ 0 w 3108304"/>
                  <a:gd name="connsiteY0" fmla="*/ 1674806 h 3297843"/>
                  <a:gd name="connsiteX1" fmla="*/ 771128 w 3108304"/>
                  <a:gd name="connsiteY1" fmla="*/ 132550 h 3297843"/>
                  <a:gd name="connsiteX2" fmla="*/ 2313385 w 3108304"/>
                  <a:gd name="connsiteY2" fmla="*/ 132550 h 3297843"/>
                  <a:gd name="connsiteX3" fmla="*/ 3084513 w 3108304"/>
                  <a:gd name="connsiteY3" fmla="*/ 1674806 h 3297843"/>
                  <a:gd name="connsiteX4" fmla="*/ 2313385 w 3108304"/>
                  <a:gd name="connsiteY4" fmla="*/ 3217061 h 3297843"/>
                  <a:gd name="connsiteX5" fmla="*/ 560113 w 3108304"/>
                  <a:gd name="connsiteY5" fmla="*/ 2905561 h 3297843"/>
                  <a:gd name="connsiteX6" fmla="*/ 0 w 3108304"/>
                  <a:gd name="connsiteY6" fmla="*/ 1674806 h 3297843"/>
                  <a:gd name="connsiteX0" fmla="*/ 0 w 3108304"/>
                  <a:gd name="connsiteY0" fmla="*/ 1643822 h 3266859"/>
                  <a:gd name="connsiteX1" fmla="*/ 771128 w 3108304"/>
                  <a:gd name="connsiteY1" fmla="*/ 101566 h 3266859"/>
                  <a:gd name="connsiteX2" fmla="*/ 2313385 w 3108304"/>
                  <a:gd name="connsiteY2" fmla="*/ 101566 h 3266859"/>
                  <a:gd name="connsiteX3" fmla="*/ 3084513 w 3108304"/>
                  <a:gd name="connsiteY3" fmla="*/ 1643822 h 3266859"/>
                  <a:gd name="connsiteX4" fmla="*/ 2313385 w 3108304"/>
                  <a:gd name="connsiteY4" fmla="*/ 3186077 h 3266859"/>
                  <a:gd name="connsiteX5" fmla="*/ 560113 w 3108304"/>
                  <a:gd name="connsiteY5" fmla="*/ 2874577 h 3266859"/>
                  <a:gd name="connsiteX6" fmla="*/ 0 w 3108304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86335"/>
                  <a:gd name="connsiteY0" fmla="*/ 1643822 h 3266859"/>
                  <a:gd name="connsiteX1" fmla="*/ 771128 w 3086335"/>
                  <a:gd name="connsiteY1" fmla="*/ 101566 h 3266859"/>
                  <a:gd name="connsiteX2" fmla="*/ 2313385 w 3086335"/>
                  <a:gd name="connsiteY2" fmla="*/ 101566 h 3266859"/>
                  <a:gd name="connsiteX3" fmla="*/ 3084513 w 3086335"/>
                  <a:gd name="connsiteY3" fmla="*/ 1643822 h 3266859"/>
                  <a:gd name="connsiteX4" fmla="*/ 2313385 w 3086335"/>
                  <a:gd name="connsiteY4" fmla="*/ 3186077 h 3266859"/>
                  <a:gd name="connsiteX5" fmla="*/ 560113 w 3086335"/>
                  <a:gd name="connsiteY5" fmla="*/ 2874577 h 3266859"/>
                  <a:gd name="connsiteX6" fmla="*/ 0 w 3086335"/>
                  <a:gd name="connsiteY6" fmla="*/ 1643822 h 3266859"/>
                  <a:gd name="connsiteX0" fmla="*/ 0 w 3036093"/>
                  <a:gd name="connsiteY0" fmla="*/ 1363219 h 3266859"/>
                  <a:gd name="connsiteX1" fmla="*/ 720886 w 3036093"/>
                  <a:gd name="connsiteY1" fmla="*/ 101566 h 3266859"/>
                  <a:gd name="connsiteX2" fmla="*/ 2263143 w 3036093"/>
                  <a:gd name="connsiteY2" fmla="*/ 101566 h 3266859"/>
                  <a:gd name="connsiteX3" fmla="*/ 3034271 w 3036093"/>
                  <a:gd name="connsiteY3" fmla="*/ 1643822 h 3266859"/>
                  <a:gd name="connsiteX4" fmla="*/ 2263143 w 3036093"/>
                  <a:gd name="connsiteY4" fmla="*/ 3186077 h 3266859"/>
                  <a:gd name="connsiteX5" fmla="*/ 509871 w 3036093"/>
                  <a:gd name="connsiteY5" fmla="*/ 2874577 h 3266859"/>
                  <a:gd name="connsiteX6" fmla="*/ 0 w 3036093"/>
                  <a:gd name="connsiteY6" fmla="*/ 1363219 h 3266859"/>
                  <a:gd name="connsiteX0" fmla="*/ 3688 w 3039781"/>
                  <a:gd name="connsiteY0" fmla="*/ 1363219 h 3266859"/>
                  <a:gd name="connsiteX1" fmla="*/ 724574 w 3039781"/>
                  <a:gd name="connsiteY1" fmla="*/ 101566 h 3266859"/>
                  <a:gd name="connsiteX2" fmla="*/ 2266831 w 3039781"/>
                  <a:gd name="connsiteY2" fmla="*/ 101566 h 3266859"/>
                  <a:gd name="connsiteX3" fmla="*/ 3037959 w 3039781"/>
                  <a:gd name="connsiteY3" fmla="*/ 1643822 h 3266859"/>
                  <a:gd name="connsiteX4" fmla="*/ 2266831 w 3039781"/>
                  <a:gd name="connsiteY4" fmla="*/ 3186077 h 3266859"/>
                  <a:gd name="connsiteX5" fmla="*/ 513559 w 3039781"/>
                  <a:gd name="connsiteY5" fmla="*/ 2874577 h 3266859"/>
                  <a:gd name="connsiteX6" fmla="*/ 3688 w 3039781"/>
                  <a:gd name="connsiteY6" fmla="*/ 1363219 h 3266859"/>
                  <a:gd name="connsiteX0" fmla="*/ 3688 w 3040020"/>
                  <a:gd name="connsiteY0" fmla="*/ 1363219 h 3266859"/>
                  <a:gd name="connsiteX1" fmla="*/ 724574 w 3040020"/>
                  <a:gd name="connsiteY1" fmla="*/ 101566 h 3266859"/>
                  <a:gd name="connsiteX2" fmla="*/ 2266831 w 3040020"/>
                  <a:gd name="connsiteY2" fmla="*/ 101566 h 3266859"/>
                  <a:gd name="connsiteX3" fmla="*/ 3037959 w 3040020"/>
                  <a:gd name="connsiteY3" fmla="*/ 1643822 h 3266859"/>
                  <a:gd name="connsiteX4" fmla="*/ 2266831 w 3040020"/>
                  <a:gd name="connsiteY4" fmla="*/ 3186077 h 3266859"/>
                  <a:gd name="connsiteX5" fmla="*/ 513559 w 3040020"/>
                  <a:gd name="connsiteY5" fmla="*/ 2874577 h 3266859"/>
                  <a:gd name="connsiteX6" fmla="*/ 3688 w 3040020"/>
                  <a:gd name="connsiteY6" fmla="*/ 1363219 h 326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0020" h="3266859">
                    <a:moveTo>
                      <a:pt x="3688" y="1363219"/>
                    </a:moveTo>
                    <a:cubicBezTo>
                      <a:pt x="39668" y="587877"/>
                      <a:pt x="387144" y="324249"/>
                      <a:pt x="724574" y="101566"/>
                    </a:cubicBezTo>
                    <a:cubicBezTo>
                      <a:pt x="1118080" y="-99401"/>
                      <a:pt x="1762794" y="51324"/>
                      <a:pt x="2266831" y="101566"/>
                    </a:cubicBezTo>
                    <a:cubicBezTo>
                      <a:pt x="2875566" y="250917"/>
                      <a:pt x="3062270" y="1149834"/>
                      <a:pt x="3037959" y="1643822"/>
                    </a:cubicBezTo>
                    <a:cubicBezTo>
                      <a:pt x="2991932" y="2188052"/>
                      <a:pt x="2815276" y="3053830"/>
                      <a:pt x="2266831" y="3186077"/>
                    </a:cubicBezTo>
                    <a:cubicBezTo>
                      <a:pt x="1551778" y="3316706"/>
                      <a:pt x="766387" y="3336801"/>
                      <a:pt x="513559" y="2874577"/>
                    </a:cubicBezTo>
                    <a:cubicBezTo>
                      <a:pt x="326854" y="2310250"/>
                      <a:pt x="-40720" y="2082974"/>
                      <a:pt x="3688" y="1363219"/>
                    </a:cubicBezTo>
                    <a:close/>
                  </a:path>
                </a:pathLst>
              </a:custGeom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5233572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A23F4-E2A7-36BA-01B7-C35507CE1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41DE6AE9-DB3E-1FB5-CFF2-86D6106C3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3" t="16783" r="36970" b="41241"/>
          <a:stretch>
            <a:fillRect/>
          </a:stretch>
        </p:blipFill>
        <p:spPr>
          <a:xfrm>
            <a:off x="4572003" y="3429000"/>
            <a:ext cx="4571997" cy="3429000"/>
          </a:xfrm>
          <a:prstGeom prst="rect">
            <a:avLst/>
          </a:prstGeom>
        </p:spPr>
      </p:pic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0EC0F641-25B7-570B-ACCD-2D3E2CD7A5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0" r="8088" b="16049"/>
          <a:stretch>
            <a:fillRect/>
          </a:stretch>
        </p:blipFill>
        <p:spPr>
          <a:xfrm>
            <a:off x="0" y="3429000"/>
            <a:ext cx="4571997" cy="3429000"/>
          </a:xfrm>
          <a:prstGeom prst="rect">
            <a:avLst/>
          </a:prstGeom>
        </p:spPr>
      </p:pic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5C73C237-CB4F-6279-5ECB-E9A4623D06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5" t="14055" r="15765" b="11941"/>
          <a:stretch>
            <a:fillRect/>
          </a:stretch>
        </p:blipFill>
        <p:spPr>
          <a:xfrm>
            <a:off x="4572003" y="0"/>
            <a:ext cx="4571997" cy="3429000"/>
          </a:xfrm>
          <a:prstGeom prst="rect">
            <a:avLst/>
          </a:prstGeom>
        </p:spPr>
      </p:pic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12F2D517-2AF3-A296-2B88-70C6188284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" r="3709" b="30193"/>
          <a:stretch>
            <a:fillRect/>
          </a:stretch>
        </p:blipFill>
        <p:spPr>
          <a:xfrm>
            <a:off x="0" y="0"/>
            <a:ext cx="457200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868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194BA802-FF8F-9364-3507-B3BFA4E783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257924" y="147498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699A519A-716D-2329-EDDF-C1C2A7FBC8F4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22376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When we notice our feelings, we can share them with others.</a:t>
            </a:r>
          </a:p>
          <a:p>
            <a:endParaRPr lang="en-US" sz="4800" i="0">
              <a:latin typeface="Edu QLD Beginner Medium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B97D256-6F42-4AE6-6099-0C8EC1F1F5EC}"/>
              </a:ext>
            </a:extLst>
          </p:cNvPr>
          <p:cNvGrpSpPr/>
          <p:nvPr/>
        </p:nvGrpSpPr>
        <p:grpSpPr>
          <a:xfrm>
            <a:off x="585909" y="3352800"/>
            <a:ext cx="3752845" cy="2667608"/>
            <a:chOff x="3228429" y="3841150"/>
            <a:chExt cx="2679037" cy="1985899"/>
          </a:xfrm>
        </p:grpSpPr>
        <p:pic>
          <p:nvPicPr>
            <p:cNvPr id="2" name="Picture Placeholder 6">
              <a:extLst>
                <a:ext uri="{FF2B5EF4-FFF2-40B4-BE49-F238E27FC236}">
                  <a16:creationId xmlns:a16="http://schemas.microsoft.com/office/drawing/2014/main" id="{04807EDA-743D-E2DF-0E5A-09CD206E3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12" b="2612"/>
            <a:stretch/>
          </p:blipFill>
          <p:spPr>
            <a:xfrm>
              <a:off x="3228429" y="3841150"/>
              <a:ext cx="2679037" cy="1985899"/>
            </a:xfrm>
            <a:custGeom>
              <a:avLst/>
              <a:gdLst>
                <a:gd name="connsiteX0" fmla="*/ 0 w 5733065"/>
                <a:gd name="connsiteY0" fmla="*/ 2293257 h 4586514"/>
                <a:gd name="connsiteX1" fmla="*/ 2866533 w 5733065"/>
                <a:gd name="connsiteY1" fmla="*/ 0 h 4586514"/>
                <a:gd name="connsiteX2" fmla="*/ 5733065 w 5733065"/>
                <a:gd name="connsiteY2" fmla="*/ 2293257 h 4586514"/>
                <a:gd name="connsiteX3" fmla="*/ 2866533 w 5733065"/>
                <a:gd name="connsiteY3" fmla="*/ 4586514 h 4586514"/>
                <a:gd name="connsiteX4" fmla="*/ 0 w 5733065"/>
                <a:gd name="connsiteY4" fmla="*/ 2293257 h 4586514"/>
                <a:gd name="connsiteX0" fmla="*/ 0 w 5672775"/>
                <a:gd name="connsiteY0" fmla="*/ 806101 h 4586514"/>
                <a:gd name="connsiteX1" fmla="*/ 2806243 w 5672775"/>
                <a:gd name="connsiteY1" fmla="*/ 0 h 4586514"/>
                <a:gd name="connsiteX2" fmla="*/ 5672775 w 5672775"/>
                <a:gd name="connsiteY2" fmla="*/ 2293257 h 4586514"/>
                <a:gd name="connsiteX3" fmla="*/ 2806243 w 5672775"/>
                <a:gd name="connsiteY3" fmla="*/ 4586514 h 4586514"/>
                <a:gd name="connsiteX4" fmla="*/ 0 w 5672775"/>
                <a:gd name="connsiteY4" fmla="*/ 806101 h 4586514"/>
                <a:gd name="connsiteX0" fmla="*/ 193949 w 5866724"/>
                <a:gd name="connsiteY0" fmla="*/ 806101 h 4586514"/>
                <a:gd name="connsiteX1" fmla="*/ 3000192 w 5866724"/>
                <a:gd name="connsiteY1" fmla="*/ 0 h 4586514"/>
                <a:gd name="connsiteX2" fmla="*/ 5866724 w 5866724"/>
                <a:gd name="connsiteY2" fmla="*/ 2293257 h 4586514"/>
                <a:gd name="connsiteX3" fmla="*/ 3000192 w 5866724"/>
                <a:gd name="connsiteY3" fmla="*/ 4586514 h 4586514"/>
                <a:gd name="connsiteX4" fmla="*/ 193949 w 5866724"/>
                <a:gd name="connsiteY4" fmla="*/ 806101 h 4586514"/>
                <a:gd name="connsiteX0" fmla="*/ 193949 w 5866724"/>
                <a:gd name="connsiteY0" fmla="*/ 806101 h 4586514"/>
                <a:gd name="connsiteX1" fmla="*/ 3000192 w 5866724"/>
                <a:gd name="connsiteY1" fmla="*/ 0 h 4586514"/>
                <a:gd name="connsiteX2" fmla="*/ 5866724 w 5866724"/>
                <a:gd name="connsiteY2" fmla="*/ 2293257 h 4586514"/>
                <a:gd name="connsiteX3" fmla="*/ 3000192 w 5866724"/>
                <a:gd name="connsiteY3" fmla="*/ 4586514 h 4586514"/>
                <a:gd name="connsiteX4" fmla="*/ 193949 w 5866724"/>
                <a:gd name="connsiteY4" fmla="*/ 806101 h 4586514"/>
                <a:gd name="connsiteX0" fmla="*/ 193949 w 5866724"/>
                <a:gd name="connsiteY0" fmla="*/ 648431 h 4428844"/>
                <a:gd name="connsiteX1" fmla="*/ 5723296 w 5866724"/>
                <a:gd name="connsiteY1" fmla="*/ 113635 h 4428844"/>
                <a:gd name="connsiteX2" fmla="*/ 5866724 w 5866724"/>
                <a:gd name="connsiteY2" fmla="*/ 2135587 h 4428844"/>
                <a:gd name="connsiteX3" fmla="*/ 3000192 w 5866724"/>
                <a:gd name="connsiteY3" fmla="*/ 4428844 h 4428844"/>
                <a:gd name="connsiteX4" fmla="*/ 193949 w 5866724"/>
                <a:gd name="connsiteY4" fmla="*/ 648431 h 4428844"/>
                <a:gd name="connsiteX0" fmla="*/ 193949 w 5866724"/>
                <a:gd name="connsiteY0" fmla="*/ 639455 h 4419868"/>
                <a:gd name="connsiteX1" fmla="*/ 5723296 w 5866724"/>
                <a:gd name="connsiteY1" fmla="*/ 104659 h 4419868"/>
                <a:gd name="connsiteX2" fmla="*/ 5866724 w 5866724"/>
                <a:gd name="connsiteY2" fmla="*/ 2126611 h 4419868"/>
                <a:gd name="connsiteX3" fmla="*/ 3000192 w 5866724"/>
                <a:gd name="connsiteY3" fmla="*/ 4419868 h 4419868"/>
                <a:gd name="connsiteX4" fmla="*/ 193949 w 5866724"/>
                <a:gd name="connsiteY4" fmla="*/ 639455 h 4419868"/>
                <a:gd name="connsiteX0" fmla="*/ 193949 w 6103969"/>
                <a:gd name="connsiteY0" fmla="*/ 639455 h 4419868"/>
                <a:gd name="connsiteX1" fmla="*/ 5723296 w 6103969"/>
                <a:gd name="connsiteY1" fmla="*/ 104659 h 4419868"/>
                <a:gd name="connsiteX2" fmla="*/ 5866724 w 6103969"/>
                <a:gd name="connsiteY2" fmla="*/ 2126611 h 4419868"/>
                <a:gd name="connsiteX3" fmla="*/ 3000192 w 6103969"/>
                <a:gd name="connsiteY3" fmla="*/ 4419868 h 4419868"/>
                <a:gd name="connsiteX4" fmla="*/ 193949 w 6103969"/>
                <a:gd name="connsiteY4" fmla="*/ 639455 h 4419868"/>
                <a:gd name="connsiteX0" fmla="*/ 193949 w 5866927"/>
                <a:gd name="connsiteY0" fmla="*/ 725715 h 4506128"/>
                <a:gd name="connsiteX1" fmla="*/ 5271121 w 5866927"/>
                <a:gd name="connsiteY1" fmla="*/ 0 h 4506128"/>
                <a:gd name="connsiteX2" fmla="*/ 5866724 w 5866927"/>
                <a:gd name="connsiteY2" fmla="*/ 2212871 h 4506128"/>
                <a:gd name="connsiteX3" fmla="*/ 3000192 w 5866927"/>
                <a:gd name="connsiteY3" fmla="*/ 4506128 h 4506128"/>
                <a:gd name="connsiteX4" fmla="*/ 193949 w 5866927"/>
                <a:gd name="connsiteY4" fmla="*/ 725715 h 4506128"/>
                <a:gd name="connsiteX0" fmla="*/ 193949 w 5887493"/>
                <a:gd name="connsiteY0" fmla="*/ 730942 h 4511355"/>
                <a:gd name="connsiteX1" fmla="*/ 5271121 w 5887493"/>
                <a:gd name="connsiteY1" fmla="*/ 5227 h 4511355"/>
                <a:gd name="connsiteX2" fmla="*/ 5866724 w 5887493"/>
                <a:gd name="connsiteY2" fmla="*/ 2218098 h 4511355"/>
                <a:gd name="connsiteX3" fmla="*/ 3000192 w 5887493"/>
                <a:gd name="connsiteY3" fmla="*/ 4511355 h 4511355"/>
                <a:gd name="connsiteX4" fmla="*/ 193949 w 5887493"/>
                <a:gd name="connsiteY4" fmla="*/ 730942 h 4511355"/>
                <a:gd name="connsiteX0" fmla="*/ 193949 w 5866724"/>
                <a:gd name="connsiteY0" fmla="*/ 811097 h 4591510"/>
                <a:gd name="connsiteX1" fmla="*/ 5040009 w 5866724"/>
                <a:gd name="connsiteY1" fmla="*/ 4995 h 4591510"/>
                <a:gd name="connsiteX2" fmla="*/ 5866724 w 5866724"/>
                <a:gd name="connsiteY2" fmla="*/ 2298253 h 4591510"/>
                <a:gd name="connsiteX3" fmla="*/ 3000192 w 5866724"/>
                <a:gd name="connsiteY3" fmla="*/ 4591510 h 4591510"/>
                <a:gd name="connsiteX4" fmla="*/ 193949 w 5866724"/>
                <a:gd name="connsiteY4" fmla="*/ 811097 h 4591510"/>
                <a:gd name="connsiteX0" fmla="*/ 193949 w 5866724"/>
                <a:gd name="connsiteY0" fmla="*/ 811097 h 4591510"/>
                <a:gd name="connsiteX1" fmla="*/ 5040009 w 5866724"/>
                <a:gd name="connsiteY1" fmla="*/ 4995 h 4591510"/>
                <a:gd name="connsiteX2" fmla="*/ 5866724 w 5866724"/>
                <a:gd name="connsiteY2" fmla="*/ 2298253 h 4591510"/>
                <a:gd name="connsiteX3" fmla="*/ 3000192 w 5866724"/>
                <a:gd name="connsiteY3" fmla="*/ 4591510 h 4591510"/>
                <a:gd name="connsiteX4" fmla="*/ 193949 w 5866724"/>
                <a:gd name="connsiteY4" fmla="*/ 811097 h 4591510"/>
                <a:gd name="connsiteX0" fmla="*/ 88203 w 5760978"/>
                <a:gd name="connsiteY0" fmla="*/ 811097 h 4591510"/>
                <a:gd name="connsiteX1" fmla="*/ 4934263 w 5760978"/>
                <a:gd name="connsiteY1" fmla="*/ 4995 h 4591510"/>
                <a:gd name="connsiteX2" fmla="*/ 5760978 w 5760978"/>
                <a:gd name="connsiteY2" fmla="*/ 2298253 h 4591510"/>
                <a:gd name="connsiteX3" fmla="*/ 2894446 w 5760978"/>
                <a:gd name="connsiteY3" fmla="*/ 4591510 h 4591510"/>
                <a:gd name="connsiteX4" fmla="*/ 88203 w 5760978"/>
                <a:gd name="connsiteY4" fmla="*/ 811097 h 4591510"/>
                <a:gd name="connsiteX0" fmla="*/ 205536 w 5878311"/>
                <a:gd name="connsiteY0" fmla="*/ 811097 h 4601558"/>
                <a:gd name="connsiteX1" fmla="*/ 5051596 w 5878311"/>
                <a:gd name="connsiteY1" fmla="*/ 4995 h 4601558"/>
                <a:gd name="connsiteX2" fmla="*/ 5878311 w 5878311"/>
                <a:gd name="connsiteY2" fmla="*/ 2298253 h 4601558"/>
                <a:gd name="connsiteX3" fmla="*/ 1303559 w 5878311"/>
                <a:gd name="connsiteY3" fmla="*/ 4601558 h 4601558"/>
                <a:gd name="connsiteX4" fmla="*/ 205536 w 5878311"/>
                <a:gd name="connsiteY4" fmla="*/ 811097 h 4601558"/>
                <a:gd name="connsiteX0" fmla="*/ 178601 w 5851376"/>
                <a:gd name="connsiteY0" fmla="*/ 811097 h 4601558"/>
                <a:gd name="connsiteX1" fmla="*/ 5024661 w 5851376"/>
                <a:gd name="connsiteY1" fmla="*/ 4995 h 4601558"/>
                <a:gd name="connsiteX2" fmla="*/ 5851376 w 5851376"/>
                <a:gd name="connsiteY2" fmla="*/ 2298253 h 4601558"/>
                <a:gd name="connsiteX3" fmla="*/ 1276624 w 5851376"/>
                <a:gd name="connsiteY3" fmla="*/ 4601558 h 4601558"/>
                <a:gd name="connsiteX4" fmla="*/ 178601 w 5851376"/>
                <a:gd name="connsiteY4" fmla="*/ 811097 h 4601558"/>
                <a:gd name="connsiteX0" fmla="*/ 178601 w 5851376"/>
                <a:gd name="connsiteY0" fmla="*/ 811097 h 4607410"/>
                <a:gd name="connsiteX1" fmla="*/ 5024661 w 5851376"/>
                <a:gd name="connsiteY1" fmla="*/ 4995 h 4607410"/>
                <a:gd name="connsiteX2" fmla="*/ 5851376 w 5851376"/>
                <a:gd name="connsiteY2" fmla="*/ 2298253 h 4607410"/>
                <a:gd name="connsiteX3" fmla="*/ 1276624 w 5851376"/>
                <a:gd name="connsiteY3" fmla="*/ 4601558 h 4607410"/>
                <a:gd name="connsiteX4" fmla="*/ 178601 w 5851376"/>
                <a:gd name="connsiteY4" fmla="*/ 811097 h 4607410"/>
                <a:gd name="connsiteX0" fmla="*/ 178601 w 5851376"/>
                <a:gd name="connsiteY0" fmla="*/ 811097 h 4601879"/>
                <a:gd name="connsiteX1" fmla="*/ 5024661 w 5851376"/>
                <a:gd name="connsiteY1" fmla="*/ 4995 h 4601879"/>
                <a:gd name="connsiteX2" fmla="*/ 5851376 w 5851376"/>
                <a:gd name="connsiteY2" fmla="*/ 2298253 h 4601879"/>
                <a:gd name="connsiteX3" fmla="*/ 1276624 w 5851376"/>
                <a:gd name="connsiteY3" fmla="*/ 4601558 h 4601879"/>
                <a:gd name="connsiteX4" fmla="*/ 178601 w 5851376"/>
                <a:gd name="connsiteY4" fmla="*/ 811097 h 4601879"/>
                <a:gd name="connsiteX0" fmla="*/ 178601 w 5598354"/>
                <a:gd name="connsiteY0" fmla="*/ 808523 h 4709660"/>
                <a:gd name="connsiteX1" fmla="*/ 5024661 w 5598354"/>
                <a:gd name="connsiteY1" fmla="*/ 2421 h 4709660"/>
                <a:gd name="connsiteX2" fmla="*/ 5549926 w 5598354"/>
                <a:gd name="connsiteY2" fmla="*/ 4224963 h 4709660"/>
                <a:gd name="connsiteX3" fmla="*/ 1276624 w 5598354"/>
                <a:gd name="connsiteY3" fmla="*/ 4598984 h 4709660"/>
                <a:gd name="connsiteX4" fmla="*/ 178601 w 5598354"/>
                <a:gd name="connsiteY4" fmla="*/ 808523 h 4709660"/>
                <a:gd name="connsiteX0" fmla="*/ 178601 w 5915101"/>
                <a:gd name="connsiteY0" fmla="*/ 808718 h 4709855"/>
                <a:gd name="connsiteX1" fmla="*/ 5024661 w 5915101"/>
                <a:gd name="connsiteY1" fmla="*/ 2616 h 4709855"/>
                <a:gd name="connsiteX2" fmla="*/ 5549926 w 5915101"/>
                <a:gd name="connsiteY2" fmla="*/ 4225158 h 4709855"/>
                <a:gd name="connsiteX3" fmla="*/ 1276624 w 5915101"/>
                <a:gd name="connsiteY3" fmla="*/ 4599179 h 4709855"/>
                <a:gd name="connsiteX4" fmla="*/ 178601 w 5915101"/>
                <a:gd name="connsiteY4" fmla="*/ 808718 h 4709855"/>
                <a:gd name="connsiteX0" fmla="*/ 178601 w 5675803"/>
                <a:gd name="connsiteY0" fmla="*/ 808922 h 4621140"/>
                <a:gd name="connsiteX1" fmla="*/ 5024661 w 5675803"/>
                <a:gd name="connsiteY1" fmla="*/ 2820 h 4621140"/>
                <a:gd name="connsiteX2" fmla="*/ 5158040 w 5675803"/>
                <a:gd name="connsiteY2" fmla="*/ 3974153 h 4621140"/>
                <a:gd name="connsiteX3" fmla="*/ 1276624 w 5675803"/>
                <a:gd name="connsiteY3" fmla="*/ 4599383 h 4621140"/>
                <a:gd name="connsiteX4" fmla="*/ 178601 w 5675803"/>
                <a:gd name="connsiteY4" fmla="*/ 808922 h 4621140"/>
                <a:gd name="connsiteX0" fmla="*/ 178601 w 5675803"/>
                <a:gd name="connsiteY0" fmla="*/ 808922 h 4607064"/>
                <a:gd name="connsiteX1" fmla="*/ 5024661 w 5675803"/>
                <a:gd name="connsiteY1" fmla="*/ 2820 h 4607064"/>
                <a:gd name="connsiteX2" fmla="*/ 5158040 w 5675803"/>
                <a:gd name="connsiteY2" fmla="*/ 3974153 h 4607064"/>
                <a:gd name="connsiteX3" fmla="*/ 1276624 w 5675803"/>
                <a:gd name="connsiteY3" fmla="*/ 4599383 h 4607064"/>
                <a:gd name="connsiteX4" fmla="*/ 178601 w 5675803"/>
                <a:gd name="connsiteY4" fmla="*/ 808922 h 4607064"/>
                <a:gd name="connsiteX0" fmla="*/ 178601 w 5802309"/>
                <a:gd name="connsiteY0" fmla="*/ 808749 h 4651134"/>
                <a:gd name="connsiteX1" fmla="*/ 5024661 w 5802309"/>
                <a:gd name="connsiteY1" fmla="*/ 2647 h 4651134"/>
                <a:gd name="connsiteX2" fmla="*/ 5379104 w 5802309"/>
                <a:gd name="connsiteY2" fmla="*/ 4184995 h 4651134"/>
                <a:gd name="connsiteX3" fmla="*/ 1276624 w 5802309"/>
                <a:gd name="connsiteY3" fmla="*/ 4599210 h 4651134"/>
                <a:gd name="connsiteX4" fmla="*/ 178601 w 5802309"/>
                <a:gd name="connsiteY4" fmla="*/ 808749 h 4651134"/>
                <a:gd name="connsiteX0" fmla="*/ 178601 w 5871139"/>
                <a:gd name="connsiteY0" fmla="*/ 808689 h 4651074"/>
                <a:gd name="connsiteX1" fmla="*/ 5024661 w 5871139"/>
                <a:gd name="connsiteY1" fmla="*/ 2587 h 4651074"/>
                <a:gd name="connsiteX2" fmla="*/ 5379104 w 5871139"/>
                <a:gd name="connsiteY2" fmla="*/ 4184935 h 4651074"/>
                <a:gd name="connsiteX3" fmla="*/ 1276624 w 5871139"/>
                <a:gd name="connsiteY3" fmla="*/ 4599150 h 4651074"/>
                <a:gd name="connsiteX4" fmla="*/ 178601 w 5871139"/>
                <a:gd name="connsiteY4" fmla="*/ 808689 h 4651074"/>
                <a:gd name="connsiteX0" fmla="*/ 178601 w 5871139"/>
                <a:gd name="connsiteY0" fmla="*/ 808689 h 4651074"/>
                <a:gd name="connsiteX1" fmla="*/ 5024661 w 5871139"/>
                <a:gd name="connsiteY1" fmla="*/ 2587 h 4651074"/>
                <a:gd name="connsiteX2" fmla="*/ 5379104 w 5871139"/>
                <a:gd name="connsiteY2" fmla="*/ 4184935 h 4651074"/>
                <a:gd name="connsiteX3" fmla="*/ 1276624 w 5871139"/>
                <a:gd name="connsiteY3" fmla="*/ 4599150 h 4651074"/>
                <a:gd name="connsiteX4" fmla="*/ 178601 w 5871139"/>
                <a:gd name="connsiteY4" fmla="*/ 808689 h 4651074"/>
                <a:gd name="connsiteX0" fmla="*/ 204250 w 5705869"/>
                <a:gd name="connsiteY0" fmla="*/ 1069946 h 4651074"/>
                <a:gd name="connsiteX1" fmla="*/ 4859391 w 5705869"/>
                <a:gd name="connsiteY1" fmla="*/ 2587 h 4651074"/>
                <a:gd name="connsiteX2" fmla="*/ 5213834 w 5705869"/>
                <a:gd name="connsiteY2" fmla="*/ 4184935 h 4651074"/>
                <a:gd name="connsiteX3" fmla="*/ 1111354 w 5705869"/>
                <a:gd name="connsiteY3" fmla="*/ 4599150 h 4651074"/>
                <a:gd name="connsiteX4" fmla="*/ 204250 w 5705869"/>
                <a:gd name="connsiteY4" fmla="*/ 1069946 h 4651074"/>
                <a:gd name="connsiteX0" fmla="*/ 204250 w 5705869"/>
                <a:gd name="connsiteY0" fmla="*/ 1069946 h 4651074"/>
                <a:gd name="connsiteX1" fmla="*/ 4859391 w 5705869"/>
                <a:gd name="connsiteY1" fmla="*/ 2587 h 4651074"/>
                <a:gd name="connsiteX2" fmla="*/ 5213834 w 5705869"/>
                <a:gd name="connsiteY2" fmla="*/ 4184935 h 4651074"/>
                <a:gd name="connsiteX3" fmla="*/ 1111354 w 5705869"/>
                <a:gd name="connsiteY3" fmla="*/ 4599150 h 4651074"/>
                <a:gd name="connsiteX4" fmla="*/ 204250 w 5705869"/>
                <a:gd name="connsiteY4" fmla="*/ 1069946 h 4651074"/>
                <a:gd name="connsiteX0" fmla="*/ 195451 w 5757360"/>
                <a:gd name="connsiteY0" fmla="*/ 1029752 h 4651074"/>
                <a:gd name="connsiteX1" fmla="*/ 4910882 w 5757360"/>
                <a:gd name="connsiteY1" fmla="*/ 2587 h 4651074"/>
                <a:gd name="connsiteX2" fmla="*/ 5265325 w 5757360"/>
                <a:gd name="connsiteY2" fmla="*/ 4184935 h 4651074"/>
                <a:gd name="connsiteX3" fmla="*/ 1162845 w 5757360"/>
                <a:gd name="connsiteY3" fmla="*/ 4599150 h 4651074"/>
                <a:gd name="connsiteX4" fmla="*/ 195451 w 5757360"/>
                <a:gd name="connsiteY4" fmla="*/ 1029752 h 4651074"/>
                <a:gd name="connsiteX0" fmla="*/ 195451 w 5757360"/>
                <a:gd name="connsiteY0" fmla="*/ 1029752 h 4651074"/>
                <a:gd name="connsiteX1" fmla="*/ 4910882 w 5757360"/>
                <a:gd name="connsiteY1" fmla="*/ 2587 h 4651074"/>
                <a:gd name="connsiteX2" fmla="*/ 5265325 w 5757360"/>
                <a:gd name="connsiteY2" fmla="*/ 4184935 h 4651074"/>
                <a:gd name="connsiteX3" fmla="*/ 1162845 w 5757360"/>
                <a:gd name="connsiteY3" fmla="*/ 4599150 h 4651074"/>
                <a:gd name="connsiteX4" fmla="*/ 195451 w 5757360"/>
                <a:gd name="connsiteY4" fmla="*/ 1029752 h 4651074"/>
                <a:gd name="connsiteX0" fmla="*/ 195451 w 5757360"/>
                <a:gd name="connsiteY0" fmla="*/ 1029752 h 4599150"/>
                <a:gd name="connsiteX1" fmla="*/ 4910882 w 5757360"/>
                <a:gd name="connsiteY1" fmla="*/ 2587 h 4599150"/>
                <a:gd name="connsiteX2" fmla="*/ 5265325 w 5757360"/>
                <a:gd name="connsiteY2" fmla="*/ 4184935 h 4599150"/>
                <a:gd name="connsiteX3" fmla="*/ 1162845 w 5757360"/>
                <a:gd name="connsiteY3" fmla="*/ 4599150 h 4599150"/>
                <a:gd name="connsiteX4" fmla="*/ 195451 w 5757360"/>
                <a:gd name="connsiteY4" fmla="*/ 1029752 h 4599150"/>
                <a:gd name="connsiteX0" fmla="*/ 195451 w 5757360"/>
                <a:gd name="connsiteY0" fmla="*/ 1029752 h 4725268"/>
                <a:gd name="connsiteX1" fmla="*/ 4910882 w 5757360"/>
                <a:gd name="connsiteY1" fmla="*/ 2587 h 4725268"/>
                <a:gd name="connsiteX2" fmla="*/ 5265325 w 5757360"/>
                <a:gd name="connsiteY2" fmla="*/ 4184935 h 4725268"/>
                <a:gd name="connsiteX3" fmla="*/ 1162845 w 5757360"/>
                <a:gd name="connsiteY3" fmla="*/ 4599150 h 4725268"/>
                <a:gd name="connsiteX4" fmla="*/ 195451 w 5757360"/>
                <a:gd name="connsiteY4" fmla="*/ 1029752 h 4725268"/>
                <a:gd name="connsiteX0" fmla="*/ 194182 w 5756091"/>
                <a:gd name="connsiteY0" fmla="*/ 1029752 h 4725268"/>
                <a:gd name="connsiteX1" fmla="*/ 4909613 w 5756091"/>
                <a:gd name="connsiteY1" fmla="*/ 2587 h 4725268"/>
                <a:gd name="connsiteX2" fmla="*/ 5264056 w 5756091"/>
                <a:gd name="connsiteY2" fmla="*/ 4184935 h 4725268"/>
                <a:gd name="connsiteX3" fmla="*/ 1161576 w 5756091"/>
                <a:gd name="connsiteY3" fmla="*/ 4599150 h 4725268"/>
                <a:gd name="connsiteX4" fmla="*/ 194182 w 5756091"/>
                <a:gd name="connsiteY4" fmla="*/ 1029752 h 4725268"/>
                <a:gd name="connsiteX0" fmla="*/ 241739 w 5803648"/>
                <a:gd name="connsiteY0" fmla="*/ 1029752 h 4644801"/>
                <a:gd name="connsiteX1" fmla="*/ 4957170 w 5803648"/>
                <a:gd name="connsiteY1" fmla="*/ 2587 h 4644801"/>
                <a:gd name="connsiteX2" fmla="*/ 5311613 w 5803648"/>
                <a:gd name="connsiteY2" fmla="*/ 4184935 h 4644801"/>
                <a:gd name="connsiteX3" fmla="*/ 927779 w 5803648"/>
                <a:gd name="connsiteY3" fmla="*/ 4468521 h 4644801"/>
                <a:gd name="connsiteX4" fmla="*/ 241739 w 5803648"/>
                <a:gd name="connsiteY4" fmla="*/ 1029752 h 4644801"/>
                <a:gd name="connsiteX0" fmla="*/ 241739 w 5803648"/>
                <a:gd name="connsiteY0" fmla="*/ 1029752 h 4681566"/>
                <a:gd name="connsiteX1" fmla="*/ 4957170 w 5803648"/>
                <a:gd name="connsiteY1" fmla="*/ 2587 h 4681566"/>
                <a:gd name="connsiteX2" fmla="*/ 5311613 w 5803648"/>
                <a:gd name="connsiteY2" fmla="*/ 4184935 h 4681566"/>
                <a:gd name="connsiteX3" fmla="*/ 927779 w 5803648"/>
                <a:gd name="connsiteY3" fmla="*/ 4468521 h 4681566"/>
                <a:gd name="connsiteX4" fmla="*/ 241739 w 5803648"/>
                <a:gd name="connsiteY4" fmla="*/ 1029752 h 4681566"/>
                <a:gd name="connsiteX0" fmla="*/ 241739 w 5912208"/>
                <a:gd name="connsiteY0" fmla="*/ 1058797 h 4710611"/>
                <a:gd name="connsiteX1" fmla="*/ 4957170 w 5912208"/>
                <a:gd name="connsiteY1" fmla="*/ 31632 h 4710611"/>
                <a:gd name="connsiteX2" fmla="*/ 5311613 w 5912208"/>
                <a:gd name="connsiteY2" fmla="*/ 4213980 h 4710611"/>
                <a:gd name="connsiteX3" fmla="*/ 927779 w 5912208"/>
                <a:gd name="connsiteY3" fmla="*/ 4497566 h 4710611"/>
                <a:gd name="connsiteX4" fmla="*/ 241739 w 5912208"/>
                <a:gd name="connsiteY4" fmla="*/ 1058797 h 4710611"/>
                <a:gd name="connsiteX0" fmla="*/ 241739 w 5643205"/>
                <a:gd name="connsiteY0" fmla="*/ 909302 h 4561116"/>
                <a:gd name="connsiteX1" fmla="*/ 4042770 w 5643205"/>
                <a:gd name="connsiteY1" fmla="*/ 32862 h 4561116"/>
                <a:gd name="connsiteX2" fmla="*/ 5311613 w 5643205"/>
                <a:gd name="connsiteY2" fmla="*/ 4064485 h 4561116"/>
                <a:gd name="connsiteX3" fmla="*/ 927779 w 5643205"/>
                <a:gd name="connsiteY3" fmla="*/ 4348071 h 4561116"/>
                <a:gd name="connsiteX4" fmla="*/ 241739 w 5643205"/>
                <a:gd name="connsiteY4" fmla="*/ 909302 h 4561116"/>
                <a:gd name="connsiteX0" fmla="*/ 241739 w 5838417"/>
                <a:gd name="connsiteY0" fmla="*/ 955224 h 4607038"/>
                <a:gd name="connsiteX1" fmla="*/ 4042770 w 5838417"/>
                <a:gd name="connsiteY1" fmla="*/ 78784 h 4607038"/>
                <a:gd name="connsiteX2" fmla="*/ 5311613 w 5838417"/>
                <a:gd name="connsiteY2" fmla="*/ 4110407 h 4607038"/>
                <a:gd name="connsiteX3" fmla="*/ 927779 w 5838417"/>
                <a:gd name="connsiteY3" fmla="*/ 4393993 h 4607038"/>
                <a:gd name="connsiteX4" fmla="*/ 241739 w 5838417"/>
                <a:gd name="connsiteY4" fmla="*/ 955224 h 4607038"/>
                <a:gd name="connsiteX0" fmla="*/ 241739 w 5838417"/>
                <a:gd name="connsiteY0" fmla="*/ 955224 h 4479329"/>
                <a:gd name="connsiteX1" fmla="*/ 4042770 w 5838417"/>
                <a:gd name="connsiteY1" fmla="*/ 78784 h 4479329"/>
                <a:gd name="connsiteX2" fmla="*/ 5311613 w 5838417"/>
                <a:gd name="connsiteY2" fmla="*/ 4110407 h 4479329"/>
                <a:gd name="connsiteX3" fmla="*/ 927779 w 5838417"/>
                <a:gd name="connsiteY3" fmla="*/ 4393993 h 4479329"/>
                <a:gd name="connsiteX4" fmla="*/ 241739 w 5838417"/>
                <a:gd name="connsiteY4" fmla="*/ 955224 h 4479329"/>
                <a:gd name="connsiteX0" fmla="*/ 241739 w 5939526"/>
                <a:gd name="connsiteY0" fmla="*/ 942880 h 4466985"/>
                <a:gd name="connsiteX1" fmla="*/ 4042770 w 5939526"/>
                <a:gd name="connsiteY1" fmla="*/ 66440 h 4466985"/>
                <a:gd name="connsiteX2" fmla="*/ 5311613 w 5939526"/>
                <a:gd name="connsiteY2" fmla="*/ 4098063 h 4466985"/>
                <a:gd name="connsiteX3" fmla="*/ 927779 w 5939526"/>
                <a:gd name="connsiteY3" fmla="*/ 4381649 h 4466985"/>
                <a:gd name="connsiteX4" fmla="*/ 241739 w 5939526"/>
                <a:gd name="connsiteY4" fmla="*/ 942880 h 4466985"/>
                <a:gd name="connsiteX0" fmla="*/ 347237 w 6045024"/>
                <a:gd name="connsiteY0" fmla="*/ 942880 h 4466985"/>
                <a:gd name="connsiteX1" fmla="*/ 4148268 w 6045024"/>
                <a:gd name="connsiteY1" fmla="*/ 66440 h 4466985"/>
                <a:gd name="connsiteX2" fmla="*/ 5417111 w 6045024"/>
                <a:gd name="connsiteY2" fmla="*/ 4098063 h 4466985"/>
                <a:gd name="connsiteX3" fmla="*/ 651440 w 6045024"/>
                <a:gd name="connsiteY3" fmla="*/ 4381649 h 4466985"/>
                <a:gd name="connsiteX4" fmla="*/ 347237 w 6045024"/>
                <a:gd name="connsiteY4" fmla="*/ 942880 h 4466985"/>
                <a:gd name="connsiteX0" fmla="*/ 273775 w 5971562"/>
                <a:gd name="connsiteY0" fmla="*/ 942880 h 4466985"/>
                <a:gd name="connsiteX1" fmla="*/ 4074806 w 5971562"/>
                <a:gd name="connsiteY1" fmla="*/ 66440 h 4466985"/>
                <a:gd name="connsiteX2" fmla="*/ 5343649 w 5971562"/>
                <a:gd name="connsiteY2" fmla="*/ 4098063 h 4466985"/>
                <a:gd name="connsiteX3" fmla="*/ 577978 w 5971562"/>
                <a:gd name="connsiteY3" fmla="*/ 4381649 h 4466985"/>
                <a:gd name="connsiteX4" fmla="*/ 273775 w 5971562"/>
                <a:gd name="connsiteY4" fmla="*/ 942880 h 4466985"/>
                <a:gd name="connsiteX0" fmla="*/ 273775 w 5971562"/>
                <a:gd name="connsiteY0" fmla="*/ 942880 h 4448824"/>
                <a:gd name="connsiteX1" fmla="*/ 4074806 w 5971562"/>
                <a:gd name="connsiteY1" fmla="*/ 66440 h 4448824"/>
                <a:gd name="connsiteX2" fmla="*/ 5343649 w 5971562"/>
                <a:gd name="connsiteY2" fmla="*/ 4098063 h 4448824"/>
                <a:gd name="connsiteX3" fmla="*/ 577978 w 5971562"/>
                <a:gd name="connsiteY3" fmla="*/ 4381649 h 4448824"/>
                <a:gd name="connsiteX4" fmla="*/ 273775 w 5971562"/>
                <a:gd name="connsiteY4" fmla="*/ 942880 h 4448824"/>
                <a:gd name="connsiteX0" fmla="*/ 273775 w 5783646"/>
                <a:gd name="connsiteY0" fmla="*/ 940244 h 4466512"/>
                <a:gd name="connsiteX1" fmla="*/ 4074806 w 5783646"/>
                <a:gd name="connsiteY1" fmla="*/ 63804 h 4466512"/>
                <a:gd name="connsiteX2" fmla="*/ 5052247 w 5783646"/>
                <a:gd name="connsiteY2" fmla="*/ 4306442 h 4466512"/>
                <a:gd name="connsiteX3" fmla="*/ 577978 w 5783646"/>
                <a:gd name="connsiteY3" fmla="*/ 4379013 h 4466512"/>
                <a:gd name="connsiteX4" fmla="*/ 273775 w 5783646"/>
                <a:gd name="connsiteY4" fmla="*/ 940244 h 4466512"/>
                <a:gd name="connsiteX0" fmla="*/ 273775 w 5864506"/>
                <a:gd name="connsiteY0" fmla="*/ 934546 h 4460814"/>
                <a:gd name="connsiteX1" fmla="*/ 4074806 w 5864506"/>
                <a:gd name="connsiteY1" fmla="*/ 58106 h 4460814"/>
                <a:gd name="connsiteX2" fmla="*/ 5052247 w 5864506"/>
                <a:gd name="connsiteY2" fmla="*/ 4300744 h 4460814"/>
                <a:gd name="connsiteX3" fmla="*/ 577978 w 5864506"/>
                <a:gd name="connsiteY3" fmla="*/ 4373315 h 4460814"/>
                <a:gd name="connsiteX4" fmla="*/ 273775 w 5864506"/>
                <a:gd name="connsiteY4" fmla="*/ 934546 h 4460814"/>
                <a:gd name="connsiteX0" fmla="*/ 273775 w 5500878"/>
                <a:gd name="connsiteY0" fmla="*/ 877967 h 4404235"/>
                <a:gd name="connsiteX1" fmla="*/ 4074806 w 5500878"/>
                <a:gd name="connsiteY1" fmla="*/ 1527 h 4404235"/>
                <a:gd name="connsiteX2" fmla="*/ 5052247 w 5500878"/>
                <a:gd name="connsiteY2" fmla="*/ 4244165 h 4404235"/>
                <a:gd name="connsiteX3" fmla="*/ 577978 w 5500878"/>
                <a:gd name="connsiteY3" fmla="*/ 4316736 h 4404235"/>
                <a:gd name="connsiteX4" fmla="*/ 273775 w 5500878"/>
                <a:gd name="connsiteY4" fmla="*/ 877967 h 4404235"/>
                <a:gd name="connsiteX0" fmla="*/ 273775 w 5799163"/>
                <a:gd name="connsiteY0" fmla="*/ 918147 h 4444415"/>
                <a:gd name="connsiteX1" fmla="*/ 5220318 w 5799163"/>
                <a:gd name="connsiteY1" fmla="*/ 1513 h 4444415"/>
                <a:gd name="connsiteX2" fmla="*/ 5052247 w 5799163"/>
                <a:gd name="connsiteY2" fmla="*/ 4284345 h 4444415"/>
                <a:gd name="connsiteX3" fmla="*/ 577978 w 5799163"/>
                <a:gd name="connsiteY3" fmla="*/ 4356916 h 4444415"/>
                <a:gd name="connsiteX4" fmla="*/ 273775 w 5799163"/>
                <a:gd name="connsiteY4" fmla="*/ 918147 h 4444415"/>
                <a:gd name="connsiteX0" fmla="*/ 273775 w 5799163"/>
                <a:gd name="connsiteY0" fmla="*/ 918147 h 4444415"/>
                <a:gd name="connsiteX1" fmla="*/ 5220318 w 5799163"/>
                <a:gd name="connsiteY1" fmla="*/ 1513 h 4444415"/>
                <a:gd name="connsiteX2" fmla="*/ 5052247 w 5799163"/>
                <a:gd name="connsiteY2" fmla="*/ 4284345 h 4444415"/>
                <a:gd name="connsiteX3" fmla="*/ 577978 w 5799163"/>
                <a:gd name="connsiteY3" fmla="*/ 4356916 h 4444415"/>
                <a:gd name="connsiteX4" fmla="*/ 273775 w 5799163"/>
                <a:gd name="connsiteY4" fmla="*/ 918147 h 4444415"/>
                <a:gd name="connsiteX0" fmla="*/ 273775 w 5961503"/>
                <a:gd name="connsiteY0" fmla="*/ 925032 h 4451300"/>
                <a:gd name="connsiteX1" fmla="*/ 5220318 w 5961503"/>
                <a:gd name="connsiteY1" fmla="*/ 8398 h 4451300"/>
                <a:gd name="connsiteX2" fmla="*/ 5052247 w 5961503"/>
                <a:gd name="connsiteY2" fmla="*/ 4291230 h 4451300"/>
                <a:gd name="connsiteX3" fmla="*/ 577978 w 5961503"/>
                <a:gd name="connsiteY3" fmla="*/ 4363801 h 4451300"/>
                <a:gd name="connsiteX4" fmla="*/ 273775 w 5961503"/>
                <a:gd name="connsiteY4" fmla="*/ 925032 h 4451300"/>
                <a:gd name="connsiteX0" fmla="*/ 273775 w 5802230"/>
                <a:gd name="connsiteY0" fmla="*/ 894937 h 4421205"/>
                <a:gd name="connsiteX1" fmla="*/ 4858577 w 5802230"/>
                <a:gd name="connsiteY1" fmla="*/ 8448 h 4421205"/>
                <a:gd name="connsiteX2" fmla="*/ 5052247 w 5802230"/>
                <a:gd name="connsiteY2" fmla="*/ 4261135 h 4421205"/>
                <a:gd name="connsiteX3" fmla="*/ 577978 w 5802230"/>
                <a:gd name="connsiteY3" fmla="*/ 4333706 h 4421205"/>
                <a:gd name="connsiteX4" fmla="*/ 273775 w 5802230"/>
                <a:gd name="connsiteY4" fmla="*/ 894937 h 4421205"/>
                <a:gd name="connsiteX0" fmla="*/ 273775 w 5537359"/>
                <a:gd name="connsiteY0" fmla="*/ 894986 h 4417612"/>
                <a:gd name="connsiteX1" fmla="*/ 4858577 w 5537359"/>
                <a:gd name="connsiteY1" fmla="*/ 8497 h 4417612"/>
                <a:gd name="connsiteX2" fmla="*/ 4559878 w 5537359"/>
                <a:gd name="connsiteY2" fmla="*/ 4231039 h 4417612"/>
                <a:gd name="connsiteX3" fmla="*/ 577978 w 5537359"/>
                <a:gd name="connsiteY3" fmla="*/ 4333755 h 4417612"/>
                <a:gd name="connsiteX4" fmla="*/ 273775 w 5537359"/>
                <a:gd name="connsiteY4" fmla="*/ 894986 h 4417612"/>
                <a:gd name="connsiteX0" fmla="*/ 273775 w 5812461"/>
                <a:gd name="connsiteY0" fmla="*/ 895572 h 4418198"/>
                <a:gd name="connsiteX1" fmla="*/ 4858577 w 5812461"/>
                <a:gd name="connsiteY1" fmla="*/ 9083 h 4418198"/>
                <a:gd name="connsiteX2" fmla="*/ 4559878 w 5812461"/>
                <a:gd name="connsiteY2" fmla="*/ 4231625 h 4418198"/>
                <a:gd name="connsiteX3" fmla="*/ 577978 w 5812461"/>
                <a:gd name="connsiteY3" fmla="*/ 4334341 h 4418198"/>
                <a:gd name="connsiteX4" fmla="*/ 273775 w 5812461"/>
                <a:gd name="connsiteY4" fmla="*/ 895572 h 4418198"/>
                <a:gd name="connsiteX0" fmla="*/ 273775 w 5806873"/>
                <a:gd name="connsiteY0" fmla="*/ 895295 h 4440129"/>
                <a:gd name="connsiteX1" fmla="*/ 4858577 w 5806873"/>
                <a:gd name="connsiteY1" fmla="*/ 8806 h 4440129"/>
                <a:gd name="connsiteX2" fmla="*/ 4549829 w 5806873"/>
                <a:gd name="connsiteY2" fmla="*/ 4382073 h 4440129"/>
                <a:gd name="connsiteX3" fmla="*/ 577978 w 5806873"/>
                <a:gd name="connsiteY3" fmla="*/ 4334064 h 4440129"/>
                <a:gd name="connsiteX4" fmla="*/ 273775 w 5806873"/>
                <a:gd name="connsiteY4" fmla="*/ 895295 h 4440129"/>
                <a:gd name="connsiteX0" fmla="*/ 273775 w 5806873"/>
                <a:gd name="connsiteY0" fmla="*/ 895295 h 4404386"/>
                <a:gd name="connsiteX1" fmla="*/ 4858577 w 5806873"/>
                <a:gd name="connsiteY1" fmla="*/ 8806 h 4404386"/>
                <a:gd name="connsiteX2" fmla="*/ 4549829 w 5806873"/>
                <a:gd name="connsiteY2" fmla="*/ 4382073 h 4404386"/>
                <a:gd name="connsiteX3" fmla="*/ 577978 w 5806873"/>
                <a:gd name="connsiteY3" fmla="*/ 4334064 h 4404386"/>
                <a:gd name="connsiteX4" fmla="*/ 273775 w 5806873"/>
                <a:gd name="connsiteY4" fmla="*/ 895295 h 4404386"/>
                <a:gd name="connsiteX0" fmla="*/ 273775 w 5810350"/>
                <a:gd name="connsiteY0" fmla="*/ 890500 h 4399591"/>
                <a:gd name="connsiteX1" fmla="*/ 4858577 w 5810350"/>
                <a:gd name="connsiteY1" fmla="*/ 4011 h 4399591"/>
                <a:gd name="connsiteX2" fmla="*/ 4549829 w 5810350"/>
                <a:gd name="connsiteY2" fmla="*/ 4377278 h 4399591"/>
                <a:gd name="connsiteX3" fmla="*/ 577978 w 5810350"/>
                <a:gd name="connsiteY3" fmla="*/ 4329269 h 4399591"/>
                <a:gd name="connsiteX4" fmla="*/ 273775 w 5810350"/>
                <a:gd name="connsiteY4" fmla="*/ 890500 h 4399591"/>
                <a:gd name="connsiteX0" fmla="*/ 305470 w 5842045"/>
                <a:gd name="connsiteY0" fmla="*/ 890500 h 4399591"/>
                <a:gd name="connsiteX1" fmla="*/ 4890272 w 5842045"/>
                <a:gd name="connsiteY1" fmla="*/ 4011 h 4399591"/>
                <a:gd name="connsiteX2" fmla="*/ 4581524 w 5842045"/>
                <a:gd name="connsiteY2" fmla="*/ 4377278 h 4399591"/>
                <a:gd name="connsiteX3" fmla="*/ 609673 w 5842045"/>
                <a:gd name="connsiteY3" fmla="*/ 4329269 h 4399591"/>
                <a:gd name="connsiteX4" fmla="*/ 305470 w 5842045"/>
                <a:gd name="connsiteY4" fmla="*/ 890500 h 4399591"/>
                <a:gd name="connsiteX0" fmla="*/ 249998 w 5786573"/>
                <a:gd name="connsiteY0" fmla="*/ 890500 h 4408812"/>
                <a:gd name="connsiteX1" fmla="*/ 4834800 w 5786573"/>
                <a:gd name="connsiteY1" fmla="*/ 4011 h 4408812"/>
                <a:gd name="connsiteX2" fmla="*/ 4526052 w 5786573"/>
                <a:gd name="connsiteY2" fmla="*/ 4377278 h 4408812"/>
                <a:gd name="connsiteX3" fmla="*/ 765216 w 5786573"/>
                <a:gd name="connsiteY3" fmla="*/ 4339317 h 4408812"/>
                <a:gd name="connsiteX4" fmla="*/ 249998 w 5786573"/>
                <a:gd name="connsiteY4" fmla="*/ 890500 h 4408812"/>
                <a:gd name="connsiteX0" fmla="*/ 249998 w 5786573"/>
                <a:gd name="connsiteY0" fmla="*/ 890500 h 4408812"/>
                <a:gd name="connsiteX1" fmla="*/ 4834800 w 5786573"/>
                <a:gd name="connsiteY1" fmla="*/ 4011 h 4408812"/>
                <a:gd name="connsiteX2" fmla="*/ 4526052 w 5786573"/>
                <a:gd name="connsiteY2" fmla="*/ 4377278 h 4408812"/>
                <a:gd name="connsiteX3" fmla="*/ 765216 w 5786573"/>
                <a:gd name="connsiteY3" fmla="*/ 4339317 h 4408812"/>
                <a:gd name="connsiteX4" fmla="*/ 249998 w 5786573"/>
                <a:gd name="connsiteY4" fmla="*/ 890500 h 4408812"/>
                <a:gd name="connsiteX0" fmla="*/ 249998 w 5864938"/>
                <a:gd name="connsiteY0" fmla="*/ 894601 h 4412913"/>
                <a:gd name="connsiteX1" fmla="*/ 4834800 w 5864938"/>
                <a:gd name="connsiteY1" fmla="*/ 8112 h 4412913"/>
                <a:gd name="connsiteX2" fmla="*/ 4526052 w 5864938"/>
                <a:gd name="connsiteY2" fmla="*/ 4381379 h 4412913"/>
                <a:gd name="connsiteX3" fmla="*/ 765216 w 5864938"/>
                <a:gd name="connsiteY3" fmla="*/ 4343418 h 4412913"/>
                <a:gd name="connsiteX4" fmla="*/ 249998 w 5864938"/>
                <a:gd name="connsiteY4" fmla="*/ 894601 h 4412913"/>
                <a:gd name="connsiteX0" fmla="*/ 249998 w 5804074"/>
                <a:gd name="connsiteY0" fmla="*/ 892681 h 4410993"/>
                <a:gd name="connsiteX1" fmla="*/ 4834800 w 5804074"/>
                <a:gd name="connsiteY1" fmla="*/ 6192 h 4410993"/>
                <a:gd name="connsiteX2" fmla="*/ 4526052 w 5804074"/>
                <a:gd name="connsiteY2" fmla="*/ 4379459 h 4410993"/>
                <a:gd name="connsiteX3" fmla="*/ 765216 w 5804074"/>
                <a:gd name="connsiteY3" fmla="*/ 4341498 h 4410993"/>
                <a:gd name="connsiteX4" fmla="*/ 249998 w 5804074"/>
                <a:gd name="connsiteY4" fmla="*/ 892681 h 4410993"/>
                <a:gd name="connsiteX0" fmla="*/ 251951 w 5806027"/>
                <a:gd name="connsiteY0" fmla="*/ 892681 h 4410993"/>
                <a:gd name="connsiteX1" fmla="*/ 4836753 w 5806027"/>
                <a:gd name="connsiteY1" fmla="*/ 6192 h 4410993"/>
                <a:gd name="connsiteX2" fmla="*/ 4528005 w 5806027"/>
                <a:gd name="connsiteY2" fmla="*/ 4379459 h 4410993"/>
                <a:gd name="connsiteX3" fmla="*/ 767169 w 5806027"/>
                <a:gd name="connsiteY3" fmla="*/ 4341498 h 4410993"/>
                <a:gd name="connsiteX4" fmla="*/ 251951 w 5806027"/>
                <a:gd name="connsiteY4" fmla="*/ 892681 h 4410993"/>
                <a:gd name="connsiteX0" fmla="*/ 251951 w 5952250"/>
                <a:gd name="connsiteY0" fmla="*/ 893934 h 4412246"/>
                <a:gd name="connsiteX1" fmla="*/ 4836753 w 5952250"/>
                <a:gd name="connsiteY1" fmla="*/ 7445 h 4412246"/>
                <a:gd name="connsiteX2" fmla="*/ 4528005 w 5952250"/>
                <a:gd name="connsiteY2" fmla="*/ 4380712 h 4412246"/>
                <a:gd name="connsiteX3" fmla="*/ 767169 w 5952250"/>
                <a:gd name="connsiteY3" fmla="*/ 4342751 h 4412246"/>
                <a:gd name="connsiteX4" fmla="*/ 251951 w 5952250"/>
                <a:gd name="connsiteY4" fmla="*/ 893934 h 4412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2250" h="4412246">
                  <a:moveTo>
                    <a:pt x="251951" y="893934"/>
                  </a:moveTo>
                  <a:cubicBezTo>
                    <a:pt x="745237" y="-610713"/>
                    <a:pt x="2826165" y="406772"/>
                    <a:pt x="4836753" y="7445"/>
                  </a:cubicBezTo>
                  <a:cubicBezTo>
                    <a:pt x="6231043" y="-212875"/>
                    <a:pt x="6520011" y="4530693"/>
                    <a:pt x="4528005" y="4380712"/>
                  </a:cubicBezTo>
                  <a:cubicBezTo>
                    <a:pt x="2239413" y="3902484"/>
                    <a:pt x="2362425" y="4630059"/>
                    <a:pt x="767169" y="4342751"/>
                  </a:cubicBezTo>
                  <a:cubicBezTo>
                    <a:pt x="203544" y="4187932"/>
                    <a:pt x="-329936" y="2736876"/>
                    <a:pt x="251951" y="893934"/>
                  </a:cubicBezTo>
                  <a:close/>
                </a:path>
              </a:pathLst>
            </a:custGeom>
          </p:spPr>
        </p:pic>
        <p:sp>
          <p:nvSpPr>
            <p:cNvPr id="9" name="Speech Bubble: Oval 6">
              <a:extLst>
                <a:ext uri="{FF2B5EF4-FFF2-40B4-BE49-F238E27FC236}">
                  <a16:creationId xmlns:a16="http://schemas.microsoft.com/office/drawing/2014/main" id="{4DC4A3E6-7E82-8C10-8469-61B2A232DCEB}"/>
                </a:ext>
              </a:extLst>
            </p:cNvPr>
            <p:cNvSpPr/>
            <p:nvPr/>
          </p:nvSpPr>
          <p:spPr>
            <a:xfrm>
              <a:off x="4145164" y="4834100"/>
              <a:ext cx="1005713" cy="587649"/>
            </a:xfrm>
            <a:prstGeom prst="wedgeEllipseCallout">
              <a:avLst>
                <a:gd name="adj1" fmla="val -55622"/>
                <a:gd name="adj2" fmla="val -442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i="0">
                  <a:solidFill>
                    <a:srgbClr val="000000"/>
                  </a:solidFill>
                  <a:latin typeface="Edu QLD Beginner Medium" pitchFamily="2" charset="0"/>
                  <a:cs typeface="Calibri" panose="020F0502020204030204" pitchFamily="34" charset="0"/>
                </a:rPr>
                <a:t>I feel mad!</a:t>
              </a:r>
              <a:endParaRPr lang="ko-KR" altLang="en-US" i="0">
                <a:solidFill>
                  <a:srgbClr val="000000"/>
                </a:solidFill>
                <a:latin typeface="Edu QLD Beginner Medium" pitchFamily="2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B020B40-7A02-8476-D975-7237400B90F4}"/>
              </a:ext>
            </a:extLst>
          </p:cNvPr>
          <p:cNvGrpSpPr/>
          <p:nvPr/>
        </p:nvGrpSpPr>
        <p:grpSpPr>
          <a:xfrm>
            <a:off x="4765188" y="3352800"/>
            <a:ext cx="3752845" cy="2667608"/>
            <a:chOff x="4600497" y="3159443"/>
            <a:chExt cx="3752845" cy="2667608"/>
          </a:xfrm>
        </p:grpSpPr>
        <p:pic>
          <p:nvPicPr>
            <p:cNvPr id="12" name="Picture Placeholder 6">
              <a:extLst>
                <a:ext uri="{FF2B5EF4-FFF2-40B4-BE49-F238E27FC236}">
                  <a16:creationId xmlns:a16="http://schemas.microsoft.com/office/drawing/2014/main" id="{DDA05C62-FC78-F47E-88B2-B58829CAE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12" b="2612"/>
            <a:stretch/>
          </p:blipFill>
          <p:spPr>
            <a:xfrm>
              <a:off x="4600497" y="3159443"/>
              <a:ext cx="3752845" cy="2667608"/>
            </a:xfrm>
            <a:custGeom>
              <a:avLst/>
              <a:gdLst>
                <a:gd name="connsiteX0" fmla="*/ 0 w 5733065"/>
                <a:gd name="connsiteY0" fmla="*/ 2293257 h 4586514"/>
                <a:gd name="connsiteX1" fmla="*/ 2866533 w 5733065"/>
                <a:gd name="connsiteY1" fmla="*/ 0 h 4586514"/>
                <a:gd name="connsiteX2" fmla="*/ 5733065 w 5733065"/>
                <a:gd name="connsiteY2" fmla="*/ 2293257 h 4586514"/>
                <a:gd name="connsiteX3" fmla="*/ 2866533 w 5733065"/>
                <a:gd name="connsiteY3" fmla="*/ 4586514 h 4586514"/>
                <a:gd name="connsiteX4" fmla="*/ 0 w 5733065"/>
                <a:gd name="connsiteY4" fmla="*/ 2293257 h 4586514"/>
                <a:gd name="connsiteX0" fmla="*/ 0 w 5672775"/>
                <a:gd name="connsiteY0" fmla="*/ 806101 h 4586514"/>
                <a:gd name="connsiteX1" fmla="*/ 2806243 w 5672775"/>
                <a:gd name="connsiteY1" fmla="*/ 0 h 4586514"/>
                <a:gd name="connsiteX2" fmla="*/ 5672775 w 5672775"/>
                <a:gd name="connsiteY2" fmla="*/ 2293257 h 4586514"/>
                <a:gd name="connsiteX3" fmla="*/ 2806243 w 5672775"/>
                <a:gd name="connsiteY3" fmla="*/ 4586514 h 4586514"/>
                <a:gd name="connsiteX4" fmla="*/ 0 w 5672775"/>
                <a:gd name="connsiteY4" fmla="*/ 806101 h 4586514"/>
                <a:gd name="connsiteX0" fmla="*/ 193949 w 5866724"/>
                <a:gd name="connsiteY0" fmla="*/ 806101 h 4586514"/>
                <a:gd name="connsiteX1" fmla="*/ 3000192 w 5866724"/>
                <a:gd name="connsiteY1" fmla="*/ 0 h 4586514"/>
                <a:gd name="connsiteX2" fmla="*/ 5866724 w 5866724"/>
                <a:gd name="connsiteY2" fmla="*/ 2293257 h 4586514"/>
                <a:gd name="connsiteX3" fmla="*/ 3000192 w 5866724"/>
                <a:gd name="connsiteY3" fmla="*/ 4586514 h 4586514"/>
                <a:gd name="connsiteX4" fmla="*/ 193949 w 5866724"/>
                <a:gd name="connsiteY4" fmla="*/ 806101 h 4586514"/>
                <a:gd name="connsiteX0" fmla="*/ 193949 w 5866724"/>
                <a:gd name="connsiteY0" fmla="*/ 806101 h 4586514"/>
                <a:gd name="connsiteX1" fmla="*/ 3000192 w 5866724"/>
                <a:gd name="connsiteY1" fmla="*/ 0 h 4586514"/>
                <a:gd name="connsiteX2" fmla="*/ 5866724 w 5866724"/>
                <a:gd name="connsiteY2" fmla="*/ 2293257 h 4586514"/>
                <a:gd name="connsiteX3" fmla="*/ 3000192 w 5866724"/>
                <a:gd name="connsiteY3" fmla="*/ 4586514 h 4586514"/>
                <a:gd name="connsiteX4" fmla="*/ 193949 w 5866724"/>
                <a:gd name="connsiteY4" fmla="*/ 806101 h 4586514"/>
                <a:gd name="connsiteX0" fmla="*/ 193949 w 5866724"/>
                <a:gd name="connsiteY0" fmla="*/ 648431 h 4428844"/>
                <a:gd name="connsiteX1" fmla="*/ 5723296 w 5866724"/>
                <a:gd name="connsiteY1" fmla="*/ 113635 h 4428844"/>
                <a:gd name="connsiteX2" fmla="*/ 5866724 w 5866724"/>
                <a:gd name="connsiteY2" fmla="*/ 2135587 h 4428844"/>
                <a:gd name="connsiteX3" fmla="*/ 3000192 w 5866724"/>
                <a:gd name="connsiteY3" fmla="*/ 4428844 h 4428844"/>
                <a:gd name="connsiteX4" fmla="*/ 193949 w 5866724"/>
                <a:gd name="connsiteY4" fmla="*/ 648431 h 4428844"/>
                <a:gd name="connsiteX0" fmla="*/ 193949 w 5866724"/>
                <a:gd name="connsiteY0" fmla="*/ 639455 h 4419868"/>
                <a:gd name="connsiteX1" fmla="*/ 5723296 w 5866724"/>
                <a:gd name="connsiteY1" fmla="*/ 104659 h 4419868"/>
                <a:gd name="connsiteX2" fmla="*/ 5866724 w 5866724"/>
                <a:gd name="connsiteY2" fmla="*/ 2126611 h 4419868"/>
                <a:gd name="connsiteX3" fmla="*/ 3000192 w 5866724"/>
                <a:gd name="connsiteY3" fmla="*/ 4419868 h 4419868"/>
                <a:gd name="connsiteX4" fmla="*/ 193949 w 5866724"/>
                <a:gd name="connsiteY4" fmla="*/ 639455 h 4419868"/>
                <a:gd name="connsiteX0" fmla="*/ 193949 w 6103969"/>
                <a:gd name="connsiteY0" fmla="*/ 639455 h 4419868"/>
                <a:gd name="connsiteX1" fmla="*/ 5723296 w 6103969"/>
                <a:gd name="connsiteY1" fmla="*/ 104659 h 4419868"/>
                <a:gd name="connsiteX2" fmla="*/ 5866724 w 6103969"/>
                <a:gd name="connsiteY2" fmla="*/ 2126611 h 4419868"/>
                <a:gd name="connsiteX3" fmla="*/ 3000192 w 6103969"/>
                <a:gd name="connsiteY3" fmla="*/ 4419868 h 4419868"/>
                <a:gd name="connsiteX4" fmla="*/ 193949 w 6103969"/>
                <a:gd name="connsiteY4" fmla="*/ 639455 h 4419868"/>
                <a:gd name="connsiteX0" fmla="*/ 193949 w 5866927"/>
                <a:gd name="connsiteY0" fmla="*/ 725715 h 4506128"/>
                <a:gd name="connsiteX1" fmla="*/ 5271121 w 5866927"/>
                <a:gd name="connsiteY1" fmla="*/ 0 h 4506128"/>
                <a:gd name="connsiteX2" fmla="*/ 5866724 w 5866927"/>
                <a:gd name="connsiteY2" fmla="*/ 2212871 h 4506128"/>
                <a:gd name="connsiteX3" fmla="*/ 3000192 w 5866927"/>
                <a:gd name="connsiteY3" fmla="*/ 4506128 h 4506128"/>
                <a:gd name="connsiteX4" fmla="*/ 193949 w 5866927"/>
                <a:gd name="connsiteY4" fmla="*/ 725715 h 4506128"/>
                <a:gd name="connsiteX0" fmla="*/ 193949 w 5887493"/>
                <a:gd name="connsiteY0" fmla="*/ 730942 h 4511355"/>
                <a:gd name="connsiteX1" fmla="*/ 5271121 w 5887493"/>
                <a:gd name="connsiteY1" fmla="*/ 5227 h 4511355"/>
                <a:gd name="connsiteX2" fmla="*/ 5866724 w 5887493"/>
                <a:gd name="connsiteY2" fmla="*/ 2218098 h 4511355"/>
                <a:gd name="connsiteX3" fmla="*/ 3000192 w 5887493"/>
                <a:gd name="connsiteY3" fmla="*/ 4511355 h 4511355"/>
                <a:gd name="connsiteX4" fmla="*/ 193949 w 5887493"/>
                <a:gd name="connsiteY4" fmla="*/ 730942 h 4511355"/>
                <a:gd name="connsiteX0" fmla="*/ 193949 w 5866724"/>
                <a:gd name="connsiteY0" fmla="*/ 811097 h 4591510"/>
                <a:gd name="connsiteX1" fmla="*/ 5040009 w 5866724"/>
                <a:gd name="connsiteY1" fmla="*/ 4995 h 4591510"/>
                <a:gd name="connsiteX2" fmla="*/ 5866724 w 5866724"/>
                <a:gd name="connsiteY2" fmla="*/ 2298253 h 4591510"/>
                <a:gd name="connsiteX3" fmla="*/ 3000192 w 5866724"/>
                <a:gd name="connsiteY3" fmla="*/ 4591510 h 4591510"/>
                <a:gd name="connsiteX4" fmla="*/ 193949 w 5866724"/>
                <a:gd name="connsiteY4" fmla="*/ 811097 h 4591510"/>
                <a:gd name="connsiteX0" fmla="*/ 193949 w 5866724"/>
                <a:gd name="connsiteY0" fmla="*/ 811097 h 4591510"/>
                <a:gd name="connsiteX1" fmla="*/ 5040009 w 5866724"/>
                <a:gd name="connsiteY1" fmla="*/ 4995 h 4591510"/>
                <a:gd name="connsiteX2" fmla="*/ 5866724 w 5866724"/>
                <a:gd name="connsiteY2" fmla="*/ 2298253 h 4591510"/>
                <a:gd name="connsiteX3" fmla="*/ 3000192 w 5866724"/>
                <a:gd name="connsiteY3" fmla="*/ 4591510 h 4591510"/>
                <a:gd name="connsiteX4" fmla="*/ 193949 w 5866724"/>
                <a:gd name="connsiteY4" fmla="*/ 811097 h 4591510"/>
                <a:gd name="connsiteX0" fmla="*/ 88203 w 5760978"/>
                <a:gd name="connsiteY0" fmla="*/ 811097 h 4591510"/>
                <a:gd name="connsiteX1" fmla="*/ 4934263 w 5760978"/>
                <a:gd name="connsiteY1" fmla="*/ 4995 h 4591510"/>
                <a:gd name="connsiteX2" fmla="*/ 5760978 w 5760978"/>
                <a:gd name="connsiteY2" fmla="*/ 2298253 h 4591510"/>
                <a:gd name="connsiteX3" fmla="*/ 2894446 w 5760978"/>
                <a:gd name="connsiteY3" fmla="*/ 4591510 h 4591510"/>
                <a:gd name="connsiteX4" fmla="*/ 88203 w 5760978"/>
                <a:gd name="connsiteY4" fmla="*/ 811097 h 4591510"/>
                <a:gd name="connsiteX0" fmla="*/ 205536 w 5878311"/>
                <a:gd name="connsiteY0" fmla="*/ 811097 h 4601558"/>
                <a:gd name="connsiteX1" fmla="*/ 5051596 w 5878311"/>
                <a:gd name="connsiteY1" fmla="*/ 4995 h 4601558"/>
                <a:gd name="connsiteX2" fmla="*/ 5878311 w 5878311"/>
                <a:gd name="connsiteY2" fmla="*/ 2298253 h 4601558"/>
                <a:gd name="connsiteX3" fmla="*/ 1303559 w 5878311"/>
                <a:gd name="connsiteY3" fmla="*/ 4601558 h 4601558"/>
                <a:gd name="connsiteX4" fmla="*/ 205536 w 5878311"/>
                <a:gd name="connsiteY4" fmla="*/ 811097 h 4601558"/>
                <a:gd name="connsiteX0" fmla="*/ 178601 w 5851376"/>
                <a:gd name="connsiteY0" fmla="*/ 811097 h 4601558"/>
                <a:gd name="connsiteX1" fmla="*/ 5024661 w 5851376"/>
                <a:gd name="connsiteY1" fmla="*/ 4995 h 4601558"/>
                <a:gd name="connsiteX2" fmla="*/ 5851376 w 5851376"/>
                <a:gd name="connsiteY2" fmla="*/ 2298253 h 4601558"/>
                <a:gd name="connsiteX3" fmla="*/ 1276624 w 5851376"/>
                <a:gd name="connsiteY3" fmla="*/ 4601558 h 4601558"/>
                <a:gd name="connsiteX4" fmla="*/ 178601 w 5851376"/>
                <a:gd name="connsiteY4" fmla="*/ 811097 h 4601558"/>
                <a:gd name="connsiteX0" fmla="*/ 178601 w 5851376"/>
                <a:gd name="connsiteY0" fmla="*/ 811097 h 4607410"/>
                <a:gd name="connsiteX1" fmla="*/ 5024661 w 5851376"/>
                <a:gd name="connsiteY1" fmla="*/ 4995 h 4607410"/>
                <a:gd name="connsiteX2" fmla="*/ 5851376 w 5851376"/>
                <a:gd name="connsiteY2" fmla="*/ 2298253 h 4607410"/>
                <a:gd name="connsiteX3" fmla="*/ 1276624 w 5851376"/>
                <a:gd name="connsiteY3" fmla="*/ 4601558 h 4607410"/>
                <a:gd name="connsiteX4" fmla="*/ 178601 w 5851376"/>
                <a:gd name="connsiteY4" fmla="*/ 811097 h 4607410"/>
                <a:gd name="connsiteX0" fmla="*/ 178601 w 5851376"/>
                <a:gd name="connsiteY0" fmla="*/ 811097 h 4601879"/>
                <a:gd name="connsiteX1" fmla="*/ 5024661 w 5851376"/>
                <a:gd name="connsiteY1" fmla="*/ 4995 h 4601879"/>
                <a:gd name="connsiteX2" fmla="*/ 5851376 w 5851376"/>
                <a:gd name="connsiteY2" fmla="*/ 2298253 h 4601879"/>
                <a:gd name="connsiteX3" fmla="*/ 1276624 w 5851376"/>
                <a:gd name="connsiteY3" fmla="*/ 4601558 h 4601879"/>
                <a:gd name="connsiteX4" fmla="*/ 178601 w 5851376"/>
                <a:gd name="connsiteY4" fmla="*/ 811097 h 4601879"/>
                <a:gd name="connsiteX0" fmla="*/ 178601 w 5598354"/>
                <a:gd name="connsiteY0" fmla="*/ 808523 h 4709660"/>
                <a:gd name="connsiteX1" fmla="*/ 5024661 w 5598354"/>
                <a:gd name="connsiteY1" fmla="*/ 2421 h 4709660"/>
                <a:gd name="connsiteX2" fmla="*/ 5549926 w 5598354"/>
                <a:gd name="connsiteY2" fmla="*/ 4224963 h 4709660"/>
                <a:gd name="connsiteX3" fmla="*/ 1276624 w 5598354"/>
                <a:gd name="connsiteY3" fmla="*/ 4598984 h 4709660"/>
                <a:gd name="connsiteX4" fmla="*/ 178601 w 5598354"/>
                <a:gd name="connsiteY4" fmla="*/ 808523 h 4709660"/>
                <a:gd name="connsiteX0" fmla="*/ 178601 w 5915101"/>
                <a:gd name="connsiteY0" fmla="*/ 808718 h 4709855"/>
                <a:gd name="connsiteX1" fmla="*/ 5024661 w 5915101"/>
                <a:gd name="connsiteY1" fmla="*/ 2616 h 4709855"/>
                <a:gd name="connsiteX2" fmla="*/ 5549926 w 5915101"/>
                <a:gd name="connsiteY2" fmla="*/ 4225158 h 4709855"/>
                <a:gd name="connsiteX3" fmla="*/ 1276624 w 5915101"/>
                <a:gd name="connsiteY3" fmla="*/ 4599179 h 4709855"/>
                <a:gd name="connsiteX4" fmla="*/ 178601 w 5915101"/>
                <a:gd name="connsiteY4" fmla="*/ 808718 h 4709855"/>
                <a:gd name="connsiteX0" fmla="*/ 178601 w 5675803"/>
                <a:gd name="connsiteY0" fmla="*/ 808922 h 4621140"/>
                <a:gd name="connsiteX1" fmla="*/ 5024661 w 5675803"/>
                <a:gd name="connsiteY1" fmla="*/ 2820 h 4621140"/>
                <a:gd name="connsiteX2" fmla="*/ 5158040 w 5675803"/>
                <a:gd name="connsiteY2" fmla="*/ 3974153 h 4621140"/>
                <a:gd name="connsiteX3" fmla="*/ 1276624 w 5675803"/>
                <a:gd name="connsiteY3" fmla="*/ 4599383 h 4621140"/>
                <a:gd name="connsiteX4" fmla="*/ 178601 w 5675803"/>
                <a:gd name="connsiteY4" fmla="*/ 808922 h 4621140"/>
                <a:gd name="connsiteX0" fmla="*/ 178601 w 5675803"/>
                <a:gd name="connsiteY0" fmla="*/ 808922 h 4607064"/>
                <a:gd name="connsiteX1" fmla="*/ 5024661 w 5675803"/>
                <a:gd name="connsiteY1" fmla="*/ 2820 h 4607064"/>
                <a:gd name="connsiteX2" fmla="*/ 5158040 w 5675803"/>
                <a:gd name="connsiteY2" fmla="*/ 3974153 h 4607064"/>
                <a:gd name="connsiteX3" fmla="*/ 1276624 w 5675803"/>
                <a:gd name="connsiteY3" fmla="*/ 4599383 h 4607064"/>
                <a:gd name="connsiteX4" fmla="*/ 178601 w 5675803"/>
                <a:gd name="connsiteY4" fmla="*/ 808922 h 4607064"/>
                <a:gd name="connsiteX0" fmla="*/ 178601 w 5802309"/>
                <a:gd name="connsiteY0" fmla="*/ 808749 h 4651134"/>
                <a:gd name="connsiteX1" fmla="*/ 5024661 w 5802309"/>
                <a:gd name="connsiteY1" fmla="*/ 2647 h 4651134"/>
                <a:gd name="connsiteX2" fmla="*/ 5379104 w 5802309"/>
                <a:gd name="connsiteY2" fmla="*/ 4184995 h 4651134"/>
                <a:gd name="connsiteX3" fmla="*/ 1276624 w 5802309"/>
                <a:gd name="connsiteY3" fmla="*/ 4599210 h 4651134"/>
                <a:gd name="connsiteX4" fmla="*/ 178601 w 5802309"/>
                <a:gd name="connsiteY4" fmla="*/ 808749 h 4651134"/>
                <a:gd name="connsiteX0" fmla="*/ 178601 w 5871139"/>
                <a:gd name="connsiteY0" fmla="*/ 808689 h 4651074"/>
                <a:gd name="connsiteX1" fmla="*/ 5024661 w 5871139"/>
                <a:gd name="connsiteY1" fmla="*/ 2587 h 4651074"/>
                <a:gd name="connsiteX2" fmla="*/ 5379104 w 5871139"/>
                <a:gd name="connsiteY2" fmla="*/ 4184935 h 4651074"/>
                <a:gd name="connsiteX3" fmla="*/ 1276624 w 5871139"/>
                <a:gd name="connsiteY3" fmla="*/ 4599150 h 4651074"/>
                <a:gd name="connsiteX4" fmla="*/ 178601 w 5871139"/>
                <a:gd name="connsiteY4" fmla="*/ 808689 h 4651074"/>
                <a:gd name="connsiteX0" fmla="*/ 178601 w 5871139"/>
                <a:gd name="connsiteY0" fmla="*/ 808689 h 4651074"/>
                <a:gd name="connsiteX1" fmla="*/ 5024661 w 5871139"/>
                <a:gd name="connsiteY1" fmla="*/ 2587 h 4651074"/>
                <a:gd name="connsiteX2" fmla="*/ 5379104 w 5871139"/>
                <a:gd name="connsiteY2" fmla="*/ 4184935 h 4651074"/>
                <a:gd name="connsiteX3" fmla="*/ 1276624 w 5871139"/>
                <a:gd name="connsiteY3" fmla="*/ 4599150 h 4651074"/>
                <a:gd name="connsiteX4" fmla="*/ 178601 w 5871139"/>
                <a:gd name="connsiteY4" fmla="*/ 808689 h 4651074"/>
                <a:gd name="connsiteX0" fmla="*/ 204250 w 5705869"/>
                <a:gd name="connsiteY0" fmla="*/ 1069946 h 4651074"/>
                <a:gd name="connsiteX1" fmla="*/ 4859391 w 5705869"/>
                <a:gd name="connsiteY1" fmla="*/ 2587 h 4651074"/>
                <a:gd name="connsiteX2" fmla="*/ 5213834 w 5705869"/>
                <a:gd name="connsiteY2" fmla="*/ 4184935 h 4651074"/>
                <a:gd name="connsiteX3" fmla="*/ 1111354 w 5705869"/>
                <a:gd name="connsiteY3" fmla="*/ 4599150 h 4651074"/>
                <a:gd name="connsiteX4" fmla="*/ 204250 w 5705869"/>
                <a:gd name="connsiteY4" fmla="*/ 1069946 h 4651074"/>
                <a:gd name="connsiteX0" fmla="*/ 204250 w 5705869"/>
                <a:gd name="connsiteY0" fmla="*/ 1069946 h 4651074"/>
                <a:gd name="connsiteX1" fmla="*/ 4859391 w 5705869"/>
                <a:gd name="connsiteY1" fmla="*/ 2587 h 4651074"/>
                <a:gd name="connsiteX2" fmla="*/ 5213834 w 5705869"/>
                <a:gd name="connsiteY2" fmla="*/ 4184935 h 4651074"/>
                <a:gd name="connsiteX3" fmla="*/ 1111354 w 5705869"/>
                <a:gd name="connsiteY3" fmla="*/ 4599150 h 4651074"/>
                <a:gd name="connsiteX4" fmla="*/ 204250 w 5705869"/>
                <a:gd name="connsiteY4" fmla="*/ 1069946 h 4651074"/>
                <a:gd name="connsiteX0" fmla="*/ 195451 w 5757360"/>
                <a:gd name="connsiteY0" fmla="*/ 1029752 h 4651074"/>
                <a:gd name="connsiteX1" fmla="*/ 4910882 w 5757360"/>
                <a:gd name="connsiteY1" fmla="*/ 2587 h 4651074"/>
                <a:gd name="connsiteX2" fmla="*/ 5265325 w 5757360"/>
                <a:gd name="connsiteY2" fmla="*/ 4184935 h 4651074"/>
                <a:gd name="connsiteX3" fmla="*/ 1162845 w 5757360"/>
                <a:gd name="connsiteY3" fmla="*/ 4599150 h 4651074"/>
                <a:gd name="connsiteX4" fmla="*/ 195451 w 5757360"/>
                <a:gd name="connsiteY4" fmla="*/ 1029752 h 4651074"/>
                <a:gd name="connsiteX0" fmla="*/ 195451 w 5757360"/>
                <a:gd name="connsiteY0" fmla="*/ 1029752 h 4651074"/>
                <a:gd name="connsiteX1" fmla="*/ 4910882 w 5757360"/>
                <a:gd name="connsiteY1" fmla="*/ 2587 h 4651074"/>
                <a:gd name="connsiteX2" fmla="*/ 5265325 w 5757360"/>
                <a:gd name="connsiteY2" fmla="*/ 4184935 h 4651074"/>
                <a:gd name="connsiteX3" fmla="*/ 1162845 w 5757360"/>
                <a:gd name="connsiteY3" fmla="*/ 4599150 h 4651074"/>
                <a:gd name="connsiteX4" fmla="*/ 195451 w 5757360"/>
                <a:gd name="connsiteY4" fmla="*/ 1029752 h 4651074"/>
                <a:gd name="connsiteX0" fmla="*/ 195451 w 5757360"/>
                <a:gd name="connsiteY0" fmla="*/ 1029752 h 4599150"/>
                <a:gd name="connsiteX1" fmla="*/ 4910882 w 5757360"/>
                <a:gd name="connsiteY1" fmla="*/ 2587 h 4599150"/>
                <a:gd name="connsiteX2" fmla="*/ 5265325 w 5757360"/>
                <a:gd name="connsiteY2" fmla="*/ 4184935 h 4599150"/>
                <a:gd name="connsiteX3" fmla="*/ 1162845 w 5757360"/>
                <a:gd name="connsiteY3" fmla="*/ 4599150 h 4599150"/>
                <a:gd name="connsiteX4" fmla="*/ 195451 w 5757360"/>
                <a:gd name="connsiteY4" fmla="*/ 1029752 h 4599150"/>
                <a:gd name="connsiteX0" fmla="*/ 195451 w 5757360"/>
                <a:gd name="connsiteY0" fmla="*/ 1029752 h 4725268"/>
                <a:gd name="connsiteX1" fmla="*/ 4910882 w 5757360"/>
                <a:gd name="connsiteY1" fmla="*/ 2587 h 4725268"/>
                <a:gd name="connsiteX2" fmla="*/ 5265325 w 5757360"/>
                <a:gd name="connsiteY2" fmla="*/ 4184935 h 4725268"/>
                <a:gd name="connsiteX3" fmla="*/ 1162845 w 5757360"/>
                <a:gd name="connsiteY3" fmla="*/ 4599150 h 4725268"/>
                <a:gd name="connsiteX4" fmla="*/ 195451 w 5757360"/>
                <a:gd name="connsiteY4" fmla="*/ 1029752 h 4725268"/>
                <a:gd name="connsiteX0" fmla="*/ 194182 w 5756091"/>
                <a:gd name="connsiteY0" fmla="*/ 1029752 h 4725268"/>
                <a:gd name="connsiteX1" fmla="*/ 4909613 w 5756091"/>
                <a:gd name="connsiteY1" fmla="*/ 2587 h 4725268"/>
                <a:gd name="connsiteX2" fmla="*/ 5264056 w 5756091"/>
                <a:gd name="connsiteY2" fmla="*/ 4184935 h 4725268"/>
                <a:gd name="connsiteX3" fmla="*/ 1161576 w 5756091"/>
                <a:gd name="connsiteY3" fmla="*/ 4599150 h 4725268"/>
                <a:gd name="connsiteX4" fmla="*/ 194182 w 5756091"/>
                <a:gd name="connsiteY4" fmla="*/ 1029752 h 4725268"/>
                <a:gd name="connsiteX0" fmla="*/ 241739 w 5803648"/>
                <a:gd name="connsiteY0" fmla="*/ 1029752 h 4644801"/>
                <a:gd name="connsiteX1" fmla="*/ 4957170 w 5803648"/>
                <a:gd name="connsiteY1" fmla="*/ 2587 h 4644801"/>
                <a:gd name="connsiteX2" fmla="*/ 5311613 w 5803648"/>
                <a:gd name="connsiteY2" fmla="*/ 4184935 h 4644801"/>
                <a:gd name="connsiteX3" fmla="*/ 927779 w 5803648"/>
                <a:gd name="connsiteY3" fmla="*/ 4468521 h 4644801"/>
                <a:gd name="connsiteX4" fmla="*/ 241739 w 5803648"/>
                <a:gd name="connsiteY4" fmla="*/ 1029752 h 4644801"/>
                <a:gd name="connsiteX0" fmla="*/ 241739 w 5803648"/>
                <a:gd name="connsiteY0" fmla="*/ 1029752 h 4681566"/>
                <a:gd name="connsiteX1" fmla="*/ 4957170 w 5803648"/>
                <a:gd name="connsiteY1" fmla="*/ 2587 h 4681566"/>
                <a:gd name="connsiteX2" fmla="*/ 5311613 w 5803648"/>
                <a:gd name="connsiteY2" fmla="*/ 4184935 h 4681566"/>
                <a:gd name="connsiteX3" fmla="*/ 927779 w 5803648"/>
                <a:gd name="connsiteY3" fmla="*/ 4468521 h 4681566"/>
                <a:gd name="connsiteX4" fmla="*/ 241739 w 5803648"/>
                <a:gd name="connsiteY4" fmla="*/ 1029752 h 4681566"/>
                <a:gd name="connsiteX0" fmla="*/ 241739 w 5912208"/>
                <a:gd name="connsiteY0" fmla="*/ 1058797 h 4710611"/>
                <a:gd name="connsiteX1" fmla="*/ 4957170 w 5912208"/>
                <a:gd name="connsiteY1" fmla="*/ 31632 h 4710611"/>
                <a:gd name="connsiteX2" fmla="*/ 5311613 w 5912208"/>
                <a:gd name="connsiteY2" fmla="*/ 4213980 h 4710611"/>
                <a:gd name="connsiteX3" fmla="*/ 927779 w 5912208"/>
                <a:gd name="connsiteY3" fmla="*/ 4497566 h 4710611"/>
                <a:gd name="connsiteX4" fmla="*/ 241739 w 5912208"/>
                <a:gd name="connsiteY4" fmla="*/ 1058797 h 4710611"/>
                <a:gd name="connsiteX0" fmla="*/ 241739 w 5643205"/>
                <a:gd name="connsiteY0" fmla="*/ 909302 h 4561116"/>
                <a:gd name="connsiteX1" fmla="*/ 4042770 w 5643205"/>
                <a:gd name="connsiteY1" fmla="*/ 32862 h 4561116"/>
                <a:gd name="connsiteX2" fmla="*/ 5311613 w 5643205"/>
                <a:gd name="connsiteY2" fmla="*/ 4064485 h 4561116"/>
                <a:gd name="connsiteX3" fmla="*/ 927779 w 5643205"/>
                <a:gd name="connsiteY3" fmla="*/ 4348071 h 4561116"/>
                <a:gd name="connsiteX4" fmla="*/ 241739 w 5643205"/>
                <a:gd name="connsiteY4" fmla="*/ 909302 h 4561116"/>
                <a:gd name="connsiteX0" fmla="*/ 241739 w 5838417"/>
                <a:gd name="connsiteY0" fmla="*/ 955224 h 4607038"/>
                <a:gd name="connsiteX1" fmla="*/ 4042770 w 5838417"/>
                <a:gd name="connsiteY1" fmla="*/ 78784 h 4607038"/>
                <a:gd name="connsiteX2" fmla="*/ 5311613 w 5838417"/>
                <a:gd name="connsiteY2" fmla="*/ 4110407 h 4607038"/>
                <a:gd name="connsiteX3" fmla="*/ 927779 w 5838417"/>
                <a:gd name="connsiteY3" fmla="*/ 4393993 h 4607038"/>
                <a:gd name="connsiteX4" fmla="*/ 241739 w 5838417"/>
                <a:gd name="connsiteY4" fmla="*/ 955224 h 4607038"/>
                <a:gd name="connsiteX0" fmla="*/ 241739 w 5838417"/>
                <a:gd name="connsiteY0" fmla="*/ 955224 h 4479329"/>
                <a:gd name="connsiteX1" fmla="*/ 4042770 w 5838417"/>
                <a:gd name="connsiteY1" fmla="*/ 78784 h 4479329"/>
                <a:gd name="connsiteX2" fmla="*/ 5311613 w 5838417"/>
                <a:gd name="connsiteY2" fmla="*/ 4110407 h 4479329"/>
                <a:gd name="connsiteX3" fmla="*/ 927779 w 5838417"/>
                <a:gd name="connsiteY3" fmla="*/ 4393993 h 4479329"/>
                <a:gd name="connsiteX4" fmla="*/ 241739 w 5838417"/>
                <a:gd name="connsiteY4" fmla="*/ 955224 h 4479329"/>
                <a:gd name="connsiteX0" fmla="*/ 241739 w 5939526"/>
                <a:gd name="connsiteY0" fmla="*/ 942880 h 4466985"/>
                <a:gd name="connsiteX1" fmla="*/ 4042770 w 5939526"/>
                <a:gd name="connsiteY1" fmla="*/ 66440 h 4466985"/>
                <a:gd name="connsiteX2" fmla="*/ 5311613 w 5939526"/>
                <a:gd name="connsiteY2" fmla="*/ 4098063 h 4466985"/>
                <a:gd name="connsiteX3" fmla="*/ 927779 w 5939526"/>
                <a:gd name="connsiteY3" fmla="*/ 4381649 h 4466985"/>
                <a:gd name="connsiteX4" fmla="*/ 241739 w 5939526"/>
                <a:gd name="connsiteY4" fmla="*/ 942880 h 4466985"/>
                <a:gd name="connsiteX0" fmla="*/ 347237 w 6045024"/>
                <a:gd name="connsiteY0" fmla="*/ 942880 h 4466985"/>
                <a:gd name="connsiteX1" fmla="*/ 4148268 w 6045024"/>
                <a:gd name="connsiteY1" fmla="*/ 66440 h 4466985"/>
                <a:gd name="connsiteX2" fmla="*/ 5417111 w 6045024"/>
                <a:gd name="connsiteY2" fmla="*/ 4098063 h 4466985"/>
                <a:gd name="connsiteX3" fmla="*/ 651440 w 6045024"/>
                <a:gd name="connsiteY3" fmla="*/ 4381649 h 4466985"/>
                <a:gd name="connsiteX4" fmla="*/ 347237 w 6045024"/>
                <a:gd name="connsiteY4" fmla="*/ 942880 h 4466985"/>
                <a:gd name="connsiteX0" fmla="*/ 273775 w 5971562"/>
                <a:gd name="connsiteY0" fmla="*/ 942880 h 4466985"/>
                <a:gd name="connsiteX1" fmla="*/ 4074806 w 5971562"/>
                <a:gd name="connsiteY1" fmla="*/ 66440 h 4466985"/>
                <a:gd name="connsiteX2" fmla="*/ 5343649 w 5971562"/>
                <a:gd name="connsiteY2" fmla="*/ 4098063 h 4466985"/>
                <a:gd name="connsiteX3" fmla="*/ 577978 w 5971562"/>
                <a:gd name="connsiteY3" fmla="*/ 4381649 h 4466985"/>
                <a:gd name="connsiteX4" fmla="*/ 273775 w 5971562"/>
                <a:gd name="connsiteY4" fmla="*/ 942880 h 4466985"/>
                <a:gd name="connsiteX0" fmla="*/ 273775 w 5971562"/>
                <a:gd name="connsiteY0" fmla="*/ 942880 h 4448824"/>
                <a:gd name="connsiteX1" fmla="*/ 4074806 w 5971562"/>
                <a:gd name="connsiteY1" fmla="*/ 66440 h 4448824"/>
                <a:gd name="connsiteX2" fmla="*/ 5343649 w 5971562"/>
                <a:gd name="connsiteY2" fmla="*/ 4098063 h 4448824"/>
                <a:gd name="connsiteX3" fmla="*/ 577978 w 5971562"/>
                <a:gd name="connsiteY3" fmla="*/ 4381649 h 4448824"/>
                <a:gd name="connsiteX4" fmla="*/ 273775 w 5971562"/>
                <a:gd name="connsiteY4" fmla="*/ 942880 h 4448824"/>
                <a:gd name="connsiteX0" fmla="*/ 273775 w 5783646"/>
                <a:gd name="connsiteY0" fmla="*/ 940244 h 4466512"/>
                <a:gd name="connsiteX1" fmla="*/ 4074806 w 5783646"/>
                <a:gd name="connsiteY1" fmla="*/ 63804 h 4466512"/>
                <a:gd name="connsiteX2" fmla="*/ 5052247 w 5783646"/>
                <a:gd name="connsiteY2" fmla="*/ 4306442 h 4466512"/>
                <a:gd name="connsiteX3" fmla="*/ 577978 w 5783646"/>
                <a:gd name="connsiteY3" fmla="*/ 4379013 h 4466512"/>
                <a:gd name="connsiteX4" fmla="*/ 273775 w 5783646"/>
                <a:gd name="connsiteY4" fmla="*/ 940244 h 4466512"/>
                <a:gd name="connsiteX0" fmla="*/ 273775 w 5864506"/>
                <a:gd name="connsiteY0" fmla="*/ 934546 h 4460814"/>
                <a:gd name="connsiteX1" fmla="*/ 4074806 w 5864506"/>
                <a:gd name="connsiteY1" fmla="*/ 58106 h 4460814"/>
                <a:gd name="connsiteX2" fmla="*/ 5052247 w 5864506"/>
                <a:gd name="connsiteY2" fmla="*/ 4300744 h 4460814"/>
                <a:gd name="connsiteX3" fmla="*/ 577978 w 5864506"/>
                <a:gd name="connsiteY3" fmla="*/ 4373315 h 4460814"/>
                <a:gd name="connsiteX4" fmla="*/ 273775 w 5864506"/>
                <a:gd name="connsiteY4" fmla="*/ 934546 h 4460814"/>
                <a:gd name="connsiteX0" fmla="*/ 273775 w 5500878"/>
                <a:gd name="connsiteY0" fmla="*/ 877967 h 4404235"/>
                <a:gd name="connsiteX1" fmla="*/ 4074806 w 5500878"/>
                <a:gd name="connsiteY1" fmla="*/ 1527 h 4404235"/>
                <a:gd name="connsiteX2" fmla="*/ 5052247 w 5500878"/>
                <a:gd name="connsiteY2" fmla="*/ 4244165 h 4404235"/>
                <a:gd name="connsiteX3" fmla="*/ 577978 w 5500878"/>
                <a:gd name="connsiteY3" fmla="*/ 4316736 h 4404235"/>
                <a:gd name="connsiteX4" fmla="*/ 273775 w 5500878"/>
                <a:gd name="connsiteY4" fmla="*/ 877967 h 4404235"/>
                <a:gd name="connsiteX0" fmla="*/ 273775 w 5799163"/>
                <a:gd name="connsiteY0" fmla="*/ 918147 h 4444415"/>
                <a:gd name="connsiteX1" fmla="*/ 5220318 w 5799163"/>
                <a:gd name="connsiteY1" fmla="*/ 1513 h 4444415"/>
                <a:gd name="connsiteX2" fmla="*/ 5052247 w 5799163"/>
                <a:gd name="connsiteY2" fmla="*/ 4284345 h 4444415"/>
                <a:gd name="connsiteX3" fmla="*/ 577978 w 5799163"/>
                <a:gd name="connsiteY3" fmla="*/ 4356916 h 4444415"/>
                <a:gd name="connsiteX4" fmla="*/ 273775 w 5799163"/>
                <a:gd name="connsiteY4" fmla="*/ 918147 h 4444415"/>
                <a:gd name="connsiteX0" fmla="*/ 273775 w 5799163"/>
                <a:gd name="connsiteY0" fmla="*/ 918147 h 4444415"/>
                <a:gd name="connsiteX1" fmla="*/ 5220318 w 5799163"/>
                <a:gd name="connsiteY1" fmla="*/ 1513 h 4444415"/>
                <a:gd name="connsiteX2" fmla="*/ 5052247 w 5799163"/>
                <a:gd name="connsiteY2" fmla="*/ 4284345 h 4444415"/>
                <a:gd name="connsiteX3" fmla="*/ 577978 w 5799163"/>
                <a:gd name="connsiteY3" fmla="*/ 4356916 h 4444415"/>
                <a:gd name="connsiteX4" fmla="*/ 273775 w 5799163"/>
                <a:gd name="connsiteY4" fmla="*/ 918147 h 4444415"/>
                <a:gd name="connsiteX0" fmla="*/ 273775 w 5961503"/>
                <a:gd name="connsiteY0" fmla="*/ 925032 h 4451300"/>
                <a:gd name="connsiteX1" fmla="*/ 5220318 w 5961503"/>
                <a:gd name="connsiteY1" fmla="*/ 8398 h 4451300"/>
                <a:gd name="connsiteX2" fmla="*/ 5052247 w 5961503"/>
                <a:gd name="connsiteY2" fmla="*/ 4291230 h 4451300"/>
                <a:gd name="connsiteX3" fmla="*/ 577978 w 5961503"/>
                <a:gd name="connsiteY3" fmla="*/ 4363801 h 4451300"/>
                <a:gd name="connsiteX4" fmla="*/ 273775 w 5961503"/>
                <a:gd name="connsiteY4" fmla="*/ 925032 h 4451300"/>
                <a:gd name="connsiteX0" fmla="*/ 273775 w 5802230"/>
                <a:gd name="connsiteY0" fmla="*/ 894937 h 4421205"/>
                <a:gd name="connsiteX1" fmla="*/ 4858577 w 5802230"/>
                <a:gd name="connsiteY1" fmla="*/ 8448 h 4421205"/>
                <a:gd name="connsiteX2" fmla="*/ 5052247 w 5802230"/>
                <a:gd name="connsiteY2" fmla="*/ 4261135 h 4421205"/>
                <a:gd name="connsiteX3" fmla="*/ 577978 w 5802230"/>
                <a:gd name="connsiteY3" fmla="*/ 4333706 h 4421205"/>
                <a:gd name="connsiteX4" fmla="*/ 273775 w 5802230"/>
                <a:gd name="connsiteY4" fmla="*/ 894937 h 4421205"/>
                <a:gd name="connsiteX0" fmla="*/ 273775 w 5537359"/>
                <a:gd name="connsiteY0" fmla="*/ 894986 h 4417612"/>
                <a:gd name="connsiteX1" fmla="*/ 4858577 w 5537359"/>
                <a:gd name="connsiteY1" fmla="*/ 8497 h 4417612"/>
                <a:gd name="connsiteX2" fmla="*/ 4559878 w 5537359"/>
                <a:gd name="connsiteY2" fmla="*/ 4231039 h 4417612"/>
                <a:gd name="connsiteX3" fmla="*/ 577978 w 5537359"/>
                <a:gd name="connsiteY3" fmla="*/ 4333755 h 4417612"/>
                <a:gd name="connsiteX4" fmla="*/ 273775 w 5537359"/>
                <a:gd name="connsiteY4" fmla="*/ 894986 h 4417612"/>
                <a:gd name="connsiteX0" fmla="*/ 273775 w 5812461"/>
                <a:gd name="connsiteY0" fmla="*/ 895572 h 4418198"/>
                <a:gd name="connsiteX1" fmla="*/ 4858577 w 5812461"/>
                <a:gd name="connsiteY1" fmla="*/ 9083 h 4418198"/>
                <a:gd name="connsiteX2" fmla="*/ 4559878 w 5812461"/>
                <a:gd name="connsiteY2" fmla="*/ 4231625 h 4418198"/>
                <a:gd name="connsiteX3" fmla="*/ 577978 w 5812461"/>
                <a:gd name="connsiteY3" fmla="*/ 4334341 h 4418198"/>
                <a:gd name="connsiteX4" fmla="*/ 273775 w 5812461"/>
                <a:gd name="connsiteY4" fmla="*/ 895572 h 4418198"/>
                <a:gd name="connsiteX0" fmla="*/ 273775 w 5806873"/>
                <a:gd name="connsiteY0" fmla="*/ 895295 h 4440129"/>
                <a:gd name="connsiteX1" fmla="*/ 4858577 w 5806873"/>
                <a:gd name="connsiteY1" fmla="*/ 8806 h 4440129"/>
                <a:gd name="connsiteX2" fmla="*/ 4549829 w 5806873"/>
                <a:gd name="connsiteY2" fmla="*/ 4382073 h 4440129"/>
                <a:gd name="connsiteX3" fmla="*/ 577978 w 5806873"/>
                <a:gd name="connsiteY3" fmla="*/ 4334064 h 4440129"/>
                <a:gd name="connsiteX4" fmla="*/ 273775 w 5806873"/>
                <a:gd name="connsiteY4" fmla="*/ 895295 h 4440129"/>
                <a:gd name="connsiteX0" fmla="*/ 273775 w 5806873"/>
                <a:gd name="connsiteY0" fmla="*/ 895295 h 4404386"/>
                <a:gd name="connsiteX1" fmla="*/ 4858577 w 5806873"/>
                <a:gd name="connsiteY1" fmla="*/ 8806 h 4404386"/>
                <a:gd name="connsiteX2" fmla="*/ 4549829 w 5806873"/>
                <a:gd name="connsiteY2" fmla="*/ 4382073 h 4404386"/>
                <a:gd name="connsiteX3" fmla="*/ 577978 w 5806873"/>
                <a:gd name="connsiteY3" fmla="*/ 4334064 h 4404386"/>
                <a:gd name="connsiteX4" fmla="*/ 273775 w 5806873"/>
                <a:gd name="connsiteY4" fmla="*/ 895295 h 4404386"/>
                <a:gd name="connsiteX0" fmla="*/ 273775 w 5810350"/>
                <a:gd name="connsiteY0" fmla="*/ 890500 h 4399591"/>
                <a:gd name="connsiteX1" fmla="*/ 4858577 w 5810350"/>
                <a:gd name="connsiteY1" fmla="*/ 4011 h 4399591"/>
                <a:gd name="connsiteX2" fmla="*/ 4549829 w 5810350"/>
                <a:gd name="connsiteY2" fmla="*/ 4377278 h 4399591"/>
                <a:gd name="connsiteX3" fmla="*/ 577978 w 5810350"/>
                <a:gd name="connsiteY3" fmla="*/ 4329269 h 4399591"/>
                <a:gd name="connsiteX4" fmla="*/ 273775 w 5810350"/>
                <a:gd name="connsiteY4" fmla="*/ 890500 h 4399591"/>
                <a:gd name="connsiteX0" fmla="*/ 305470 w 5842045"/>
                <a:gd name="connsiteY0" fmla="*/ 890500 h 4399591"/>
                <a:gd name="connsiteX1" fmla="*/ 4890272 w 5842045"/>
                <a:gd name="connsiteY1" fmla="*/ 4011 h 4399591"/>
                <a:gd name="connsiteX2" fmla="*/ 4581524 w 5842045"/>
                <a:gd name="connsiteY2" fmla="*/ 4377278 h 4399591"/>
                <a:gd name="connsiteX3" fmla="*/ 609673 w 5842045"/>
                <a:gd name="connsiteY3" fmla="*/ 4329269 h 4399591"/>
                <a:gd name="connsiteX4" fmla="*/ 305470 w 5842045"/>
                <a:gd name="connsiteY4" fmla="*/ 890500 h 4399591"/>
                <a:gd name="connsiteX0" fmla="*/ 249998 w 5786573"/>
                <a:gd name="connsiteY0" fmla="*/ 890500 h 4408812"/>
                <a:gd name="connsiteX1" fmla="*/ 4834800 w 5786573"/>
                <a:gd name="connsiteY1" fmla="*/ 4011 h 4408812"/>
                <a:gd name="connsiteX2" fmla="*/ 4526052 w 5786573"/>
                <a:gd name="connsiteY2" fmla="*/ 4377278 h 4408812"/>
                <a:gd name="connsiteX3" fmla="*/ 765216 w 5786573"/>
                <a:gd name="connsiteY3" fmla="*/ 4339317 h 4408812"/>
                <a:gd name="connsiteX4" fmla="*/ 249998 w 5786573"/>
                <a:gd name="connsiteY4" fmla="*/ 890500 h 4408812"/>
                <a:gd name="connsiteX0" fmla="*/ 249998 w 5786573"/>
                <a:gd name="connsiteY0" fmla="*/ 890500 h 4408812"/>
                <a:gd name="connsiteX1" fmla="*/ 4834800 w 5786573"/>
                <a:gd name="connsiteY1" fmla="*/ 4011 h 4408812"/>
                <a:gd name="connsiteX2" fmla="*/ 4526052 w 5786573"/>
                <a:gd name="connsiteY2" fmla="*/ 4377278 h 4408812"/>
                <a:gd name="connsiteX3" fmla="*/ 765216 w 5786573"/>
                <a:gd name="connsiteY3" fmla="*/ 4339317 h 4408812"/>
                <a:gd name="connsiteX4" fmla="*/ 249998 w 5786573"/>
                <a:gd name="connsiteY4" fmla="*/ 890500 h 4408812"/>
                <a:gd name="connsiteX0" fmla="*/ 249998 w 5864938"/>
                <a:gd name="connsiteY0" fmla="*/ 894601 h 4412913"/>
                <a:gd name="connsiteX1" fmla="*/ 4834800 w 5864938"/>
                <a:gd name="connsiteY1" fmla="*/ 8112 h 4412913"/>
                <a:gd name="connsiteX2" fmla="*/ 4526052 w 5864938"/>
                <a:gd name="connsiteY2" fmla="*/ 4381379 h 4412913"/>
                <a:gd name="connsiteX3" fmla="*/ 765216 w 5864938"/>
                <a:gd name="connsiteY3" fmla="*/ 4343418 h 4412913"/>
                <a:gd name="connsiteX4" fmla="*/ 249998 w 5864938"/>
                <a:gd name="connsiteY4" fmla="*/ 894601 h 4412913"/>
                <a:gd name="connsiteX0" fmla="*/ 249998 w 5804074"/>
                <a:gd name="connsiteY0" fmla="*/ 892681 h 4410993"/>
                <a:gd name="connsiteX1" fmla="*/ 4834800 w 5804074"/>
                <a:gd name="connsiteY1" fmla="*/ 6192 h 4410993"/>
                <a:gd name="connsiteX2" fmla="*/ 4526052 w 5804074"/>
                <a:gd name="connsiteY2" fmla="*/ 4379459 h 4410993"/>
                <a:gd name="connsiteX3" fmla="*/ 765216 w 5804074"/>
                <a:gd name="connsiteY3" fmla="*/ 4341498 h 4410993"/>
                <a:gd name="connsiteX4" fmla="*/ 249998 w 5804074"/>
                <a:gd name="connsiteY4" fmla="*/ 892681 h 4410993"/>
                <a:gd name="connsiteX0" fmla="*/ 251951 w 5806027"/>
                <a:gd name="connsiteY0" fmla="*/ 892681 h 4410993"/>
                <a:gd name="connsiteX1" fmla="*/ 4836753 w 5806027"/>
                <a:gd name="connsiteY1" fmla="*/ 6192 h 4410993"/>
                <a:gd name="connsiteX2" fmla="*/ 4528005 w 5806027"/>
                <a:gd name="connsiteY2" fmla="*/ 4379459 h 4410993"/>
                <a:gd name="connsiteX3" fmla="*/ 767169 w 5806027"/>
                <a:gd name="connsiteY3" fmla="*/ 4341498 h 4410993"/>
                <a:gd name="connsiteX4" fmla="*/ 251951 w 5806027"/>
                <a:gd name="connsiteY4" fmla="*/ 892681 h 4410993"/>
                <a:gd name="connsiteX0" fmla="*/ 251951 w 5952250"/>
                <a:gd name="connsiteY0" fmla="*/ 893934 h 4412246"/>
                <a:gd name="connsiteX1" fmla="*/ 4836753 w 5952250"/>
                <a:gd name="connsiteY1" fmla="*/ 7445 h 4412246"/>
                <a:gd name="connsiteX2" fmla="*/ 4528005 w 5952250"/>
                <a:gd name="connsiteY2" fmla="*/ 4380712 h 4412246"/>
                <a:gd name="connsiteX3" fmla="*/ 767169 w 5952250"/>
                <a:gd name="connsiteY3" fmla="*/ 4342751 h 4412246"/>
                <a:gd name="connsiteX4" fmla="*/ 251951 w 5952250"/>
                <a:gd name="connsiteY4" fmla="*/ 893934 h 4412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2250" h="4412246">
                  <a:moveTo>
                    <a:pt x="251951" y="893934"/>
                  </a:moveTo>
                  <a:cubicBezTo>
                    <a:pt x="745237" y="-610713"/>
                    <a:pt x="2826165" y="406772"/>
                    <a:pt x="4836753" y="7445"/>
                  </a:cubicBezTo>
                  <a:cubicBezTo>
                    <a:pt x="6231043" y="-212875"/>
                    <a:pt x="6520011" y="4530693"/>
                    <a:pt x="4528005" y="4380712"/>
                  </a:cubicBezTo>
                  <a:cubicBezTo>
                    <a:pt x="2239413" y="3902484"/>
                    <a:pt x="2362425" y="4630059"/>
                    <a:pt x="767169" y="4342751"/>
                  </a:cubicBezTo>
                  <a:cubicBezTo>
                    <a:pt x="203544" y="4187932"/>
                    <a:pt x="-329936" y="2736876"/>
                    <a:pt x="251951" y="893934"/>
                  </a:cubicBezTo>
                  <a:close/>
                </a:path>
              </a:pathLst>
            </a:custGeom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BEF0DE4-F013-36F7-7003-10DFCC44627D}"/>
                </a:ext>
              </a:extLst>
            </p:cNvPr>
            <p:cNvGrpSpPr/>
            <p:nvPr/>
          </p:nvGrpSpPr>
          <p:grpSpPr>
            <a:xfrm>
              <a:off x="6004304" y="3989526"/>
              <a:ext cx="1188402" cy="1516740"/>
              <a:chOff x="3017762" y="2715616"/>
              <a:chExt cx="1188402" cy="1516740"/>
            </a:xfrm>
          </p:grpSpPr>
          <p:sp>
            <p:nvSpPr>
              <p:cNvPr id="15" name="Arrow: Left 7">
                <a:extLst>
                  <a:ext uri="{FF2B5EF4-FFF2-40B4-BE49-F238E27FC236}">
                    <a16:creationId xmlns:a16="http://schemas.microsoft.com/office/drawing/2014/main" id="{4994836D-7EFE-A053-F469-AF971297F5FA}"/>
                  </a:ext>
                </a:extLst>
              </p:cNvPr>
              <p:cNvSpPr/>
              <p:nvPr/>
            </p:nvSpPr>
            <p:spPr>
              <a:xfrm>
                <a:off x="3017762" y="2715616"/>
                <a:ext cx="780647" cy="320784"/>
              </a:xfrm>
              <a:prstGeom prst="leftArrow">
                <a:avLst/>
              </a:prstGeom>
              <a:solidFill>
                <a:srgbClr val="C9D8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ko-KR" altLang="en-US" sz="1100">
                  <a:solidFill>
                    <a:schemeClr val="tx2"/>
                  </a:solidFill>
                </a:endParaRPr>
              </a:p>
            </p:txBody>
          </p:sp>
          <p:sp>
            <p:nvSpPr>
              <p:cNvPr id="16" name="Arrow: Left 8">
                <a:extLst>
                  <a:ext uri="{FF2B5EF4-FFF2-40B4-BE49-F238E27FC236}">
                    <a16:creationId xmlns:a16="http://schemas.microsoft.com/office/drawing/2014/main" id="{4A34B33E-231F-4B09-3303-68E3EF6132A2}"/>
                  </a:ext>
                </a:extLst>
              </p:cNvPr>
              <p:cNvSpPr/>
              <p:nvPr/>
            </p:nvSpPr>
            <p:spPr>
              <a:xfrm>
                <a:off x="3425517" y="3911572"/>
                <a:ext cx="780647" cy="320784"/>
              </a:xfrm>
              <a:prstGeom prst="leftArrow">
                <a:avLst/>
              </a:prstGeom>
              <a:solidFill>
                <a:srgbClr val="C9D8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ko-KR" altLang="en-US" sz="1100">
                  <a:solidFill>
                    <a:schemeClr val="tx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4EBF0-932F-2EA4-E3F7-3E5CD29EB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4F3B1-F532-354C-111E-276DFE7CF28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800" y="1268413"/>
            <a:ext cx="7518674" cy="2786351"/>
          </a:xfrm>
        </p:spPr>
        <p:txBody>
          <a:bodyPr>
            <a:noAutofit/>
          </a:bodyPr>
          <a:lstStyle/>
          <a:p>
            <a:r>
              <a:rPr lang="en-US" sz="4800">
                <a:latin typeface="Edu QLD Beginner"/>
              </a:rPr>
              <a:t>How well did you: </a:t>
            </a:r>
          </a:p>
          <a:p>
            <a:endParaRPr lang="en-US" sz="4800">
              <a:latin typeface="Edu QLD Beginner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F991F70-815E-4FB7-C063-21EDD2515212}"/>
              </a:ext>
            </a:extLst>
          </p:cNvPr>
          <p:cNvSpPr/>
          <p:nvPr/>
        </p:nvSpPr>
        <p:spPr>
          <a:xfrm rot="5400000">
            <a:off x="382571" y="2599641"/>
            <a:ext cx="1396272" cy="136801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88B6C00-7482-02FE-900C-41ED229062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9" t="33472" r="75947" b="31617"/>
          <a:stretch>
            <a:fillRect/>
          </a:stretch>
        </p:blipFill>
        <p:spPr>
          <a:xfrm>
            <a:off x="268904" y="2438400"/>
            <a:ext cx="1618791" cy="1721537"/>
          </a:xfrm>
          <a:prstGeom prst="rect">
            <a:avLst/>
          </a:prstGeom>
        </p:spPr>
      </p:pic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94803C2-E6A6-2D2F-6964-483D35AB7289}"/>
              </a:ext>
            </a:extLst>
          </p:cNvPr>
          <p:cNvSpPr txBox="1">
            <a:spLocks/>
          </p:cNvSpPr>
          <p:nvPr/>
        </p:nvSpPr>
        <p:spPr>
          <a:xfrm>
            <a:off x="1954374" y="2643280"/>
            <a:ext cx="6543856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3600" b="1" i="0">
                <a:solidFill>
                  <a:srgbClr val="000000"/>
                </a:solidFill>
                <a:latin typeface="Edu QLD Beginner" pitchFamily="2" charset="0"/>
              </a:rPr>
              <a:t>say</a:t>
            </a:r>
            <a:r>
              <a:rPr lang="en-US" sz="3600" i="0">
                <a:latin typeface="Edu QLD Beginner" pitchFamily="2" charset="0"/>
              </a:rPr>
              <a:t> </a:t>
            </a:r>
            <a:r>
              <a:rPr lang="en-US" sz="3600" i="0">
                <a:solidFill>
                  <a:srgbClr val="000000"/>
                </a:solidFill>
                <a:latin typeface="Edu QLD Beginner" pitchFamily="2" charset="0"/>
              </a:rPr>
              <a:t>an ‘I feel’ </a:t>
            </a:r>
            <a:br>
              <a:rPr lang="en-US" sz="3600" i="0">
                <a:solidFill>
                  <a:srgbClr val="000000"/>
                </a:solidFill>
                <a:latin typeface="Edu QLD Beginner" pitchFamily="2" charset="0"/>
              </a:rPr>
            </a:br>
            <a:r>
              <a:rPr lang="en-US" sz="3600" i="0">
                <a:solidFill>
                  <a:srgbClr val="000000"/>
                </a:solidFill>
                <a:latin typeface="Edu QLD Beginner" pitchFamily="2" charset="0"/>
              </a:rPr>
              <a:t>statement to share your feelings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86308FA-950B-34D6-6B8A-6C04BC599C71}"/>
              </a:ext>
            </a:extLst>
          </p:cNvPr>
          <p:cNvSpPr txBox="1">
            <a:spLocks/>
          </p:cNvSpPr>
          <p:nvPr/>
        </p:nvSpPr>
        <p:spPr>
          <a:xfrm>
            <a:off x="1954374" y="4327628"/>
            <a:ext cx="5410470" cy="16619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3600" b="1" i="0">
                <a:solidFill>
                  <a:srgbClr val="000000"/>
                </a:solidFill>
                <a:latin typeface="Edu QLD Beginner" pitchFamily="2" charset="0"/>
              </a:rPr>
              <a:t>choose</a:t>
            </a:r>
            <a:r>
              <a:rPr lang="en-US" sz="3600" i="0">
                <a:latin typeface="Edu QLD Beginner" pitchFamily="2" charset="0"/>
              </a:rPr>
              <a:t> </a:t>
            </a:r>
            <a:r>
              <a:rPr lang="en-US" sz="3600" i="0">
                <a:solidFill>
                  <a:srgbClr val="000000"/>
                </a:solidFill>
                <a:latin typeface="Edu QLD Beginner" pitchFamily="2" charset="0"/>
              </a:rPr>
              <a:t>a face or gesture that shows how you could feel in different situations?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274CAEF-CCD4-A8DA-15DC-C3B7843F18A6}"/>
              </a:ext>
            </a:extLst>
          </p:cNvPr>
          <p:cNvSpPr/>
          <p:nvPr/>
        </p:nvSpPr>
        <p:spPr>
          <a:xfrm rot="5400000">
            <a:off x="390592" y="4340210"/>
            <a:ext cx="1396272" cy="136801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93DCE8C-407A-8829-5632-3B70C48280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78" t="33548" r="3000" b="33296"/>
          <a:stretch>
            <a:fillRect/>
          </a:stretch>
        </p:blipFill>
        <p:spPr>
          <a:xfrm>
            <a:off x="240623" y="4171950"/>
            <a:ext cx="1618791" cy="1634961"/>
          </a:xfrm>
          <a:prstGeom prst="rect">
            <a:avLst/>
          </a:prstGeom>
        </p:spPr>
      </p:pic>
      <p:sp>
        <p:nvSpPr>
          <p:cNvPr id="32" name="Freeform 31">
            <a:extLst>
              <a:ext uri="{FF2B5EF4-FFF2-40B4-BE49-F238E27FC236}">
                <a16:creationId xmlns:a16="http://schemas.microsoft.com/office/drawing/2014/main" id="{46DC303E-DA6C-3AB2-E53A-F81E3E9E721D}"/>
              </a:ext>
            </a:extLst>
          </p:cNvPr>
          <p:cNvSpPr>
            <a:spLocks noChangeAspect="1"/>
          </p:cNvSpPr>
          <p:nvPr/>
        </p:nvSpPr>
        <p:spPr>
          <a:xfrm>
            <a:off x="6701764" y="62824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545333B-A9A4-408C-F7CE-13BE1A3DAD46}"/>
              </a:ext>
            </a:extLst>
          </p:cNvPr>
          <p:cNvSpPr/>
          <p:nvPr/>
        </p:nvSpPr>
        <p:spPr>
          <a:xfrm rot="5400000">
            <a:off x="6331045" y="588789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C9A1135-4A2D-6438-2227-44470A1A2AC1}"/>
              </a:ext>
            </a:extLst>
          </p:cNvPr>
          <p:cNvSpPr/>
          <p:nvPr/>
        </p:nvSpPr>
        <p:spPr>
          <a:xfrm rot="5400000">
            <a:off x="6331046" y="1464195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885BB8B1-2FBB-90FC-CC26-B1EFA6148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" t="35276" r="75389" b="29813"/>
          <a:stretch/>
        </p:blipFill>
        <p:spPr>
          <a:xfrm>
            <a:off x="5787052" y="1002771"/>
            <a:ext cx="2021427" cy="2149729"/>
          </a:xfrm>
          <a:prstGeom prst="rect">
            <a:avLst/>
          </a:prstGeom>
        </p:spPr>
      </p:pic>
      <p:sp>
        <p:nvSpPr>
          <p:cNvPr id="36" name="Freeform 35">
            <a:extLst>
              <a:ext uri="{FF2B5EF4-FFF2-40B4-BE49-F238E27FC236}">
                <a16:creationId xmlns:a16="http://schemas.microsoft.com/office/drawing/2014/main" id="{E41BE81A-5908-70DE-00BB-2CAED3C87242}"/>
              </a:ext>
            </a:extLst>
          </p:cNvPr>
          <p:cNvSpPr>
            <a:spLocks noChangeAspect="1"/>
          </p:cNvSpPr>
          <p:nvPr/>
        </p:nvSpPr>
        <p:spPr>
          <a:xfrm>
            <a:off x="5725218" y="724240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FA8727F3-8556-4BB8-422E-8E3732D6F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97" t="9365" r="28736" b="34067"/>
          <a:stretch>
            <a:fillRect/>
          </a:stretch>
        </p:blipFill>
        <p:spPr>
          <a:xfrm rot="20659453">
            <a:off x="6215250" y="-760609"/>
            <a:ext cx="5857498" cy="334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28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4 -0.00046 L 0.00694 -0.00023 C 0.00225 0.00093 -0.00243 0.00255 -0.00695 0.0037 C -0.00903 0.00417 0.00104 0.00301 -0.00087 0.00162 C -0.00452 -0.00092 -0.00903 0.00023 -0.0132 -0.00046 L 0.00069 -0.00648 L 0.00538 -0.00856 L 0.00989 -0.01065 C -0.00434 -0.01134 -0.01875 -0.01088 -0.03316 -0.01273 C -0.03681 -0.01319 -0.02587 -0.01389 -0.0224 -0.01481 C -0.02031 -0.01528 -0.01823 -0.0162 -0.01615 -0.0169 C -0.01372 -0.01759 -0.01111 -0.01782 -0.00851 -0.01875 C -0.0059 -0.01991 -0.00347 -0.02176 -0.00087 -0.02292 C 0.00121 -0.02384 0.0033 -0.0243 0.00538 -0.025 C 0.02083 -0.03079 -0.00313 -0.02268 0.01614 -0.02917 C 0.01041 -0.02986 0.00486 -0.03009 -0.00087 -0.03125 C -0.00295 -0.03148 -0.00799 -0.03079 -0.00695 -0.0331 C -0.00573 -0.03634 -0.00191 -0.03449 0.00069 -0.03518 C -0.00469 -0.03773 -0.01059 -0.04051 -0.01615 -0.04143 C -0.03108 -0.04398 -0.02448 -0.04236 -0.03629 -0.0456 C -0.02309 -0.05139 -0.0349 -0.04676 -0.00538 -0.04954 C -0.00035 -0.05023 0.00486 -0.05092 0.00989 -0.05162 L -0.00382 -0.0537 C -0.01424 -0.05509 -0.02188 -0.05486 -0.0316 -0.05787 C -0.03316 -0.05833 -0.03472 -0.05926 -0.03629 -0.05995 C -0.0316 -0.06134 -0.02691 -0.0625 -0.0224 -0.06389 C -0.01875 -0.06528 -0.01528 -0.06736 -0.01163 -0.06805 C -0.00556 -0.06944 0.01302 -0.07014 0.00694 -0.07014 C -0.01563 -0.07014 -0.0382 -0.06805 -0.06077 -0.06805 C -0.07413 -0.06805 -0.0342 -0.06944 -0.02084 -0.07014 L 0.02222 -0.07616 C 0.02587 -0.07685 0.03663 -0.07824 0.03298 -0.07824 C 0.0191 -0.07824 0.02413 -0.07569 0.01302 -0.0743 C 0.0059 -0.07315 -0.00139 -0.07292 -0.00851 -0.07222 L -0.02691 -0.07014 C -0.02952 -0.06944 -0.04202 -0.06597 -0.04393 -0.06597 C -0.04601 -0.06597 -0.03976 -0.06759 -0.03768 -0.06805 C -0.03368 -0.06898 -0.02952 -0.06921 -0.02552 -0.07014 C -0.02031 -0.0713 -0.01511 -0.07268 -0.01007 -0.0743 C -0.00087 -0.07685 0.00833 -0.08032 0.01771 -0.08241 C 0.02066 -0.0831 0.03003 -0.08449 0.02691 -0.08449 C 0.01666 -0.08449 0.00642 -0.0831 -0.00382 -0.08241 L -0.02847 -0.08032 L -0.05938 -0.07824 C -0.05226 -0.08148 -0.05538 -0.08055 -0.04549 -0.08241 L -0.02396 -0.08657 C -0.01979 -0.08727 -0.01563 -0.08773 -0.01163 -0.08866 C -0.00903 -0.08912 -0.00122 -0.09051 -0.00382 -0.09051 C -0.00799 -0.09051 -0.01215 -0.08935 -0.01615 -0.08866 C -0.0658 -0.09167 -0.05243 -0.08935 -0.0224 -0.09259 C -0.01788 -0.09329 -0.00347 -0.09676 0.00069 -0.09676 C 0.00278 -0.09676 -0.0033 -0.09514 -0.00538 -0.09467 C -0.01215 -0.09375 -0.01875 -0.09305 -0.02552 -0.09259 C -0.03872 -0.09167 -0.07882 -0.09051 -0.06545 -0.09051 C -0.03577 -0.09051 -0.0059 -0.0919 0.02378 -0.09259 C 0.00555 -0.09167 -0.05313 -0.08796 -0.06545 -0.08866 C -0.06927 -0.08866 -0.05834 -0.09213 -0.05469 -0.09259 C -0.03785 -0.09537 -0.02084 -0.09653 -0.00382 -0.09884 L 0.01146 -0.10092 C 0.03298 -0.10903 0.01979 -0.10301 -0.00243 -0.10301 C -0.00903 -0.10301 -0.01563 -0.1044 -0.0224 -0.10486 C 0.03489 -0.11875 -0.04809 -0.09954 0.01302 -0.11111 C 0.01771 -0.11204 0.02222 -0.11412 0.02691 -0.11528 C 0.0309 -0.1162 0.0434 -0.11736 0.03923 -0.11736 C 0.0335 -0.11736 0.02795 -0.11597 0.02222 -0.11528 C 0.00781 -0.11597 -0.00643 -0.1162 -0.02084 -0.11736 C -0.02448 -0.11759 -0.02795 -0.11921 -0.0316 -0.11921 C -0.03316 -0.11921 -0.02865 -0.11782 -0.02691 -0.11736 C -0.02448 -0.11643 -0.02188 -0.11551 -0.01927 -0.11528 C -0.00191 -0.11412 0.03298 -0.11319 0.03298 -0.11296 " pathEditMode="relative" rAng="0" ptsTypes="AAAAAAAAAAAAAAAAAAAAAAAAAAAAAAAAAAAAAAAAAAAAAAAAAAAAAAAAAAAAAAAAAAAAAA">
                                      <p:cBhvr>
                                        <p:cTn id="9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8 -0.11296 L 0.03298 -0.1125 C 0.0283 -0.11204 0.02378 -0.11042 0.0191 -0.11042 C 0.01649 -0.11042 0.01406 -0.1125 0.01146 -0.11296 C 0.00434 -0.11412 -0.00295 -0.11435 -0.01007 -0.11481 C -0.02448 -0.11574 -0.03889 -0.11643 -0.05313 -0.1169 C -0.05122 -0.11782 -0.04913 -0.11829 -0.04705 -0.11898 C -0.04445 -0.11991 -0.04184 -0.12014 -0.03941 -0.1213 C -0.03577 -0.12245 -0.03229 -0.1243 -0.02865 -0.12546 C -0.025 -0.12616 -0.02136 -0.12662 -0.01788 -0.12731 C -0.01476 -0.12801 -0.01163 -0.12847 -0.00851 -0.1294 C -0.00608 -0.13009 -0.00347 -0.13079 -0.00087 -0.13148 C 0.0033 -0.13241 0.00729 -0.13287 0.01146 -0.13356 C 0.01649 -0.13287 0.02187 -0.1331 0.02691 -0.13148 C 0.02847 -0.13079 0.02378 -0.12963 0.02222 -0.1294 C 0.01666 -0.12847 0.01094 -0.12801 0.00521 -0.12731 C -0.01788 -0.12801 -0.0408 -0.1294 -0.06389 -0.1294 C -0.06667 -0.1294 -0.07049 -0.13055 -0.0717 -0.12731 C -0.07257 -0.125 -0.06754 -0.12592 -0.06545 -0.12546 C -0.06302 -0.12454 -0.06042 -0.12384 -0.05781 -0.12338 C -0.05573 -0.12245 -0.05365 -0.12153 -0.05174 -0.1213 C -0.04653 -0.11991 -0.0415 -0.11805 -0.03629 -0.1169 C -0.0316 -0.11597 -0.02709 -0.11551 -0.0224 -0.11481 L -0.01007 -0.11296 C 0.00521 -0.11342 0.02118 -0.10995 0.03611 -0.11481 C 0.04149 -0.11667 0.02535 -0.11898 0.02066 -0.12338 C 0.0191 -0.12477 0.01771 -0.12616 0.01614 -0.12731 C 0.01354 -0.12917 0.00764 -0.13055 0.00521 -0.13148 C -0.01007 -0.13727 0.01944 -0.13009 -0.02084 -0.13796 L -0.0316 -0.13981 C -0.01476 -0.14051 0.00225 -0.14051 0.0191 -0.1419 C 0.0217 -0.1419 0.0243 -0.14329 0.02691 -0.14398 C 0.0309 -0.14491 0.03507 -0.14514 0.03923 -0.14606 C 0.03038 -0.14653 0.0217 -0.14722 0.01302 -0.14792 C 0.00937 -0.14861 0.0059 -0.14977 0.00225 -0.15 C -0.004 -0.15116 -0.01007 -0.15162 -0.01632 -0.15231 C -0.03629 -0.15764 -0.02639 -0.15555 -0.04549 -0.15856 C -0.04757 -0.15903 -0.04965 -0.15995 -0.05174 -0.16042 C -0.05417 -0.16134 -0.05677 -0.16157 -0.05938 -0.1625 C -0.06094 -0.16319 -0.0625 -0.16412 -0.06389 -0.16458 C -0.05 -0.16667 -0.02986 -0.16991 -0.01788 -0.17106 L 0.00677 -0.17292 C -0.03438 -0.17569 -0.01146 -0.17268 -0.03472 -0.17708 C -0.05018 -0.17963 -0.04254 -0.17778 -0.05313 -0.18125 C -0.04566 -0.1838 -0.03976 -0.18588 -0.0316 -0.1875 C -0.02275 -0.18935 0.00312 -0.19097 0.00989 -0.19167 C -0.00955 -0.19676 -0.00035 -0.19491 -0.01788 -0.19768 C -0.02709 -0.20092 -0.02188 -0.19884 -0.03316 -0.20417 L -0.03785 -0.20625 C -0.02865 -0.20694 -0.01927 -0.20694 -0.01007 -0.2081 C -0.00695 -0.20856 -0.004 -0.20972 -0.00087 -0.21018 C 0.01094 -0.21227 0.01441 -0.21157 0.02535 -0.21435 C 0.02743 -0.21481 0.02934 -0.21574 0.03142 -0.21667 L -0.00851 -0.21875 C -0.01875 -0.21921 -0.02778 -0.22106 -0.03785 -0.22268 L -0.0224 -0.22477 C -0.01528 -0.22569 -0.00799 -0.225 -0.00087 -0.22685 C 0.00069 -0.22731 -0.004 -0.22847 -0.00556 -0.22893 C -0.00799 -0.22963 -0.01059 -0.23032 -0.0132 -0.23079 C -0.01163 -0.23171 -0.01007 -0.23241 -0.00851 -0.2331 C -0.0066 -0.2338 -0.0033 -0.23264 -0.00243 -0.23518 C -0.00174 -0.23704 -0.00538 -0.23657 -0.00695 -0.23727 C -0.00903 -0.23773 -0.01111 -0.23889 -0.0132 -0.23889 C -0.01476 -0.23889 -0.00851 -0.23727 -0.00851 -0.23704 " pathEditMode="relative" rAng="0" ptsTypes="AAAAAAAAAAAAAAAAAAAAAAAAAAAAAAAAAAAAAAAAAAAAAAAAAAAAAAAAAAAAAAAA">
                                      <p:cBhvr>
                                        <p:cTn id="16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1" y="-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.05347 0.254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1333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3" grpId="0" animBg="1"/>
      <p:bldP spid="33" grpId="1" animBg="1"/>
      <p:bldP spid="34" grpId="0" animBg="1"/>
      <p:bldP spid="34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3E3EB4-2F60-26FC-0A9D-386E0FE9CD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25087"/>
            <a:ext cx="8216900" cy="2308324"/>
          </a:xfrm>
        </p:spPr>
        <p:txBody>
          <a:bodyPr/>
          <a:lstStyle/>
          <a:p>
            <a:r>
              <a:rPr lang="en-US" sz="4800">
                <a:latin typeface="Edu QLD Beginner" pitchFamily="2" charset="0"/>
              </a:rPr>
              <a:t>In the next lesson, we will share things we like and talk about things we are good at. 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6878753B-7CF7-82E0-F782-A5C3F637C8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3" r="13471" b="12779"/>
          <a:stretch>
            <a:fillRect/>
          </a:stretch>
        </p:blipFill>
        <p:spPr>
          <a:xfrm>
            <a:off x="2668868" y="3682329"/>
            <a:ext cx="3461707" cy="2566071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775305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100361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3KN27SNVY5CS-90160594-427918</_dlc_DocId>
    <_dlc_DocIdUrl xmlns="f315eb64-a02b-4bd5-a84c-38ab918c4ccd">
      <Url>https://ggsaus.sharepoint.com/sites/Curriculum/_layouts/15/DocIdRedir.aspx?ID=3KN27SNVY5CS-90160594-427918</Url>
      <Description>3KN27SNVY5CS-90160594-427918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75d6702c9f5728392c2dadcda2f3fa4b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017a7b61f5537d81e6fce13e7e2da94e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CCA1584-9CA9-46D4-BE44-1AD376E0FB8E}">
  <ds:schemaRefs>
    <ds:schemaRef ds:uri="http://purl.org/dc/dcmitype/"/>
    <ds:schemaRef ds:uri="http://schemas.microsoft.com/office/2006/documentManagement/types"/>
    <ds:schemaRef ds:uri="f315eb64-a02b-4bd5-a84c-38ab918c4ccd"/>
    <ds:schemaRef ds:uri="http://www.w3.org/XML/1998/namespace"/>
    <ds:schemaRef ds:uri="http://schemas.microsoft.com/office/2006/metadata/properties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sharepoint/v3/fields"/>
    <ds:schemaRef ds:uri="d63ea73a-d7e6-4e3a-bf41-d78273581467"/>
  </ds:schemaRefs>
</ds:datastoreItem>
</file>

<file path=customXml/itemProps2.xml><?xml version="1.0" encoding="utf-8"?>
<ds:datastoreItem xmlns:ds="http://schemas.openxmlformats.org/officeDocument/2006/customXml" ds:itemID="{753471FA-4F33-4B10-9A07-94DE8F2CE655}">
  <ds:schemaRefs>
    <ds:schemaRef ds:uri="d63ea73a-d7e6-4e3a-bf41-d78273581467"/>
    <ds:schemaRef ds:uri="f315eb64-a02b-4bd5-a84c-38ab918c4c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9244ecb8-16fe-4c0f-8e27-d1c8d10e61bf}" enabled="0" method="" siteId="{9244ecb8-16fe-4c0f-8e27-d1c8d10e61b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9</TotalTime>
  <Words>258</Words>
  <Application>Microsoft Macintosh PowerPoint</Application>
  <PresentationFormat>On-screen Show (4:3)</PresentationFormat>
  <Paragraphs>44</Paragraphs>
  <Slides>28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Edu QLD Beginner Medium</vt:lpstr>
      <vt:lpstr>Arial</vt:lpstr>
      <vt:lpstr>Gotham-Book</vt:lpstr>
      <vt:lpstr>Calibr</vt:lpstr>
      <vt:lpstr>Edu QLD Beginner</vt:lpstr>
      <vt:lpstr>Calibri</vt:lpstr>
      <vt:lpstr>Helvetica Neue</vt:lpstr>
      <vt:lpstr>Times</vt:lpstr>
      <vt:lpstr>American Typewriter</vt:lpstr>
      <vt:lpstr>Copperplate</vt:lpstr>
      <vt:lpstr>GGSA_CharacterDev_PPT_Theme</vt:lpstr>
      <vt:lpstr>How Do I Feel Today?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Juliana Beegan</cp:lastModifiedBy>
  <cp:revision>1</cp:revision>
  <cp:lastPrinted>2021-04-07T01:54:21Z</cp:lastPrinted>
  <dcterms:created xsi:type="dcterms:W3CDTF">2024-04-29T10:07:44Z</dcterms:created>
  <dcterms:modified xsi:type="dcterms:W3CDTF">2025-12-09T17:02:15Z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acf29845-1a78-45cc-98d3-49788e93ce3b</vt:lpwstr>
  </property>
</Properties>
</file>