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27"/>
  </p:notesMasterIdLst>
  <p:handoutMasterIdLst>
    <p:handoutMasterId r:id="rId28"/>
  </p:handoutMasterIdLst>
  <p:sldIdLst>
    <p:sldId id="256" r:id="rId6"/>
    <p:sldId id="261" r:id="rId7"/>
    <p:sldId id="319" r:id="rId8"/>
    <p:sldId id="285" r:id="rId9"/>
    <p:sldId id="299" r:id="rId10"/>
    <p:sldId id="506" r:id="rId11"/>
    <p:sldId id="513" r:id="rId12"/>
    <p:sldId id="514" r:id="rId13"/>
    <p:sldId id="300" r:id="rId14"/>
    <p:sldId id="301" r:id="rId15"/>
    <p:sldId id="297" r:id="rId16"/>
    <p:sldId id="302" r:id="rId17"/>
    <p:sldId id="505" r:id="rId18"/>
    <p:sldId id="509" r:id="rId19"/>
    <p:sldId id="516" r:id="rId20"/>
    <p:sldId id="511" r:id="rId21"/>
    <p:sldId id="512" r:id="rId22"/>
    <p:sldId id="275" r:id="rId23"/>
    <p:sldId id="320" r:id="rId24"/>
    <p:sldId id="277" r:id="rId25"/>
    <p:sldId id="298" r:id="rId26"/>
  </p:sldIdLst>
  <p:sldSz cx="9144000" cy="6858000" type="screen4x3"/>
  <p:notesSz cx="7019925" cy="9305925"/>
  <p:embeddedFontLst>
    <p:embeddedFont>
      <p:font typeface="Gotham-Book" panose="02000504050000020004" pitchFamily="2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BEFD907-E8D3-4FEF-010B-B12E1FDB0339}" name="Gayle Oddy" initials="GO" userId="S::goddy@goodtogreatschools.org.au::61c9dd14-8266-4dbc-b27d-5a316dd0cb9a" providerId="AD"/>
  <p188:author id="{C4288552-6D0E-8CC2-62D5-390F7A912CEC}" name="Abbas Kassem" initials="" userId="S::akassem@goodtogreatschools.org.au::b5422da9-d130-411e-8a14-2c174765e2f3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A270C1D9-1FE4-4F29-1511-8C3D756B9DB4}" name="Shirley Serban" initials="SS" userId="S::sserban@goodtogreatschools.org.au::7f207fc8-03d1-48c7-9795-2440acc08cbb" providerId="AD"/>
  <p188:author id="{9B6C35E0-19F5-AC4A-AE69-0037BB855A2A}" name="Duncan Hastie" initials="DH" userId="S::dhastie@goodtogreatschools.org.au::6b9ddfa0-3e8b-4c72-a299-e1e58d399348" providerId="AD"/>
  <p188:author id="{AECB47EB-8748-0FB2-6017-DB8A5AC40F19}" name="Ashli Wasik" initials="AW" userId="S::awasik@goodtogreatschools.org.au::967b9bef-1458-40ba-ab3f-0307621bad9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C1C0"/>
    <a:srgbClr val="C3E9EA"/>
    <a:srgbClr val="FFEAAB"/>
    <a:srgbClr val="000000"/>
    <a:srgbClr val="E9F7F9"/>
    <a:srgbClr val="F1BDAE"/>
    <a:srgbClr val="FBE2DB"/>
    <a:srgbClr val="FEE4DF"/>
    <a:srgbClr val="FEF6DB"/>
    <a:srgbClr val="FFE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18" autoAdjust="0"/>
    <p:restoredTop sz="82169" autoAdjust="0"/>
  </p:normalViewPr>
  <p:slideViewPr>
    <p:cSldViewPr snapToGrid="0">
      <p:cViewPr varScale="1">
        <p:scale>
          <a:sx n="68" d="100"/>
          <a:sy n="68" d="100"/>
        </p:scale>
        <p:origin x="1162" y="38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8/10/relationships/authors" Target="authors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commentAuthors" Target="commentAuthors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4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3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hli Wasik" userId="967b9bef-1458-40ba-ab3f-0307621bad9e" providerId="ADAL" clId="{0FAC46B0-D35D-57B3-BB28-30A59ECFFF7F}"/>
    <pc:docChg chg="undo custSel addSld delSld modSld sldOrd">
      <pc:chgData name="Ashli Wasik" userId="967b9bef-1458-40ba-ab3f-0307621bad9e" providerId="ADAL" clId="{0FAC46B0-D35D-57B3-BB28-30A59ECFFF7F}" dt="2025-11-12T15:28:59.217" v="7605" actId="20577"/>
      <pc:docMkLst>
        <pc:docMk/>
      </pc:docMkLst>
      <pc:sldChg chg="addSp delSp modSp mod modNotesTx">
        <pc:chgData name="Ashli Wasik" userId="967b9bef-1458-40ba-ab3f-0307621bad9e" providerId="ADAL" clId="{0FAC46B0-D35D-57B3-BB28-30A59ECFFF7F}" dt="2025-11-12T15:26:55.714" v="7585" actId="20577"/>
        <pc:sldMkLst>
          <pc:docMk/>
          <pc:sldMk cId="2585116655" sldId="256"/>
        </pc:sldMkLst>
      </pc:sldChg>
      <pc:sldChg chg="modSp mod modNotesTx">
        <pc:chgData name="Ashli Wasik" userId="967b9bef-1458-40ba-ab3f-0307621bad9e" providerId="ADAL" clId="{0FAC46B0-D35D-57B3-BB28-30A59ECFFF7F}" dt="2025-11-12T15:27:54.161" v="7586" actId="20577"/>
        <pc:sldMkLst>
          <pc:docMk/>
          <pc:sldMk cId="4221246315" sldId="261"/>
        </pc:sldMkLst>
        <pc:spChg chg="mod">
          <ac:chgData name="Ashli Wasik" userId="967b9bef-1458-40ba-ab3f-0307621bad9e" providerId="ADAL" clId="{0FAC46B0-D35D-57B3-BB28-30A59ECFFF7F}" dt="2025-11-06T14:18:02.394" v="7474" actId="1076"/>
          <ac:spMkLst>
            <pc:docMk/>
            <pc:sldMk cId="4221246315" sldId="261"/>
            <ac:spMk id="4" creationId="{36EA2AD7-6B81-0A6D-0D43-7E6C5A689800}"/>
          </ac:spMkLst>
        </pc:spChg>
      </pc:sldChg>
      <pc:sldChg chg="modSp add del mod modNotesTx">
        <pc:chgData name="Ashli Wasik" userId="967b9bef-1458-40ba-ab3f-0307621bad9e" providerId="ADAL" clId="{0FAC46B0-D35D-57B3-BB28-30A59ECFFF7F}" dt="2025-11-12T15:28:52.783" v="7603" actId="20577"/>
        <pc:sldMkLst>
          <pc:docMk/>
          <pc:sldMk cId="521185421" sldId="275"/>
        </pc:sldMkLst>
        <pc:spChg chg="mod">
          <ac:chgData name="Ashli Wasik" userId="967b9bef-1458-40ba-ab3f-0307621bad9e" providerId="ADAL" clId="{0FAC46B0-D35D-57B3-BB28-30A59ECFFF7F}" dt="2025-11-06T14:20:12.731" v="7487" actId="1076"/>
          <ac:spMkLst>
            <pc:docMk/>
            <pc:sldMk cId="521185421" sldId="275"/>
            <ac:spMk id="4" creationId="{45A27C71-028B-C6A9-8E49-A03634841C5D}"/>
          </ac:spMkLst>
        </pc:spChg>
      </pc:sldChg>
      <pc:sldChg chg="addSp modSp mod modNotesTx">
        <pc:chgData name="Ashli Wasik" userId="967b9bef-1458-40ba-ab3f-0307621bad9e" providerId="ADAL" clId="{0FAC46B0-D35D-57B3-BB28-30A59ECFFF7F}" dt="2025-11-12T15:28:59.217" v="7605" actId="20577"/>
        <pc:sldMkLst>
          <pc:docMk/>
          <pc:sldMk cId="809941416" sldId="277"/>
        </pc:sldMkLst>
        <pc:spChg chg="mod">
          <ac:chgData name="Ashli Wasik" userId="967b9bef-1458-40ba-ab3f-0307621bad9e" providerId="ADAL" clId="{0FAC46B0-D35D-57B3-BB28-30A59ECFFF7F}" dt="2025-11-06T14:20:33.991" v="7491" actId="1076"/>
          <ac:spMkLst>
            <pc:docMk/>
            <pc:sldMk cId="809941416" sldId="277"/>
            <ac:spMk id="5" creationId="{AC3E3EB4-2F60-26FC-0A9D-386E0FE9CD50}"/>
          </ac:spMkLst>
        </pc:spChg>
        <pc:picChg chg="add mod">
          <ac:chgData name="Ashli Wasik" userId="967b9bef-1458-40ba-ab3f-0307621bad9e" providerId="ADAL" clId="{0FAC46B0-D35D-57B3-BB28-30A59ECFFF7F}" dt="2025-10-20T20:49:40.142" v="7234" actId="14826"/>
          <ac:picMkLst>
            <pc:docMk/>
            <pc:sldMk cId="809941416" sldId="277"/>
            <ac:picMk id="2" creationId="{18517419-B9C0-C426-860B-3D6482B7366D}"/>
          </ac:picMkLst>
        </pc:picChg>
      </pc:sldChg>
      <pc:sldChg chg="modSp mod modNotesTx">
        <pc:chgData name="Ashli Wasik" userId="967b9bef-1458-40ba-ab3f-0307621bad9e" providerId="ADAL" clId="{0FAC46B0-D35D-57B3-BB28-30A59ECFFF7F}" dt="2025-11-12T15:28:02.279" v="7588" actId="20577"/>
        <pc:sldMkLst>
          <pc:docMk/>
          <pc:sldMk cId="1224502873" sldId="285"/>
        </pc:sldMkLst>
        <pc:picChg chg="mod">
          <ac:chgData name="Ashli Wasik" userId="967b9bef-1458-40ba-ab3f-0307621bad9e" providerId="ADAL" clId="{0FAC46B0-D35D-57B3-BB28-30A59ECFFF7F}" dt="2025-10-27T14:00:14.434" v="7421" actId="14826"/>
          <ac:picMkLst>
            <pc:docMk/>
            <pc:sldMk cId="1224502873" sldId="285"/>
            <ac:picMk id="2" creationId="{B1163A69-D4EF-4FFB-717E-A69D3FE1C531}"/>
          </ac:picMkLst>
        </pc:picChg>
        <pc:picChg chg="mod">
          <ac:chgData name="Ashli Wasik" userId="967b9bef-1458-40ba-ab3f-0307621bad9e" providerId="ADAL" clId="{0FAC46B0-D35D-57B3-BB28-30A59ECFFF7F}" dt="2025-10-27T14:00:16.833" v="7422" actId="1076"/>
          <ac:picMkLst>
            <pc:docMk/>
            <pc:sldMk cId="1224502873" sldId="285"/>
            <ac:picMk id="4" creationId="{1B877F13-C545-ABBC-2F92-D5FB8233F1B1}"/>
          </ac:picMkLst>
        </pc:picChg>
      </pc:sldChg>
      <pc:sldChg chg="modSp mod modNotesTx">
        <pc:chgData name="Ashli Wasik" userId="967b9bef-1458-40ba-ab3f-0307621bad9e" providerId="ADAL" clId="{0FAC46B0-D35D-57B3-BB28-30A59ECFFF7F}" dt="2025-11-12T15:28:31.536" v="7595" actId="20577"/>
        <pc:sldMkLst>
          <pc:docMk/>
          <pc:sldMk cId="117387710" sldId="297"/>
        </pc:sldMkLst>
        <pc:spChg chg="mod">
          <ac:chgData name="Ashli Wasik" userId="967b9bef-1458-40ba-ab3f-0307621bad9e" providerId="ADAL" clId="{0FAC46B0-D35D-57B3-BB28-30A59ECFFF7F}" dt="2025-11-06T14:20:02.337" v="7485" actId="1076"/>
          <ac:spMkLst>
            <pc:docMk/>
            <pc:sldMk cId="117387710" sldId="297"/>
            <ac:spMk id="2" creationId="{FC29C32A-04DC-2D70-FA2A-C5BC95A9A9AA}"/>
          </ac:spMkLst>
        </pc:spChg>
      </pc:sldChg>
      <pc:sldChg chg="modSp mod modNotesTx">
        <pc:chgData name="Ashli Wasik" userId="967b9bef-1458-40ba-ab3f-0307621bad9e" providerId="ADAL" clId="{0FAC46B0-D35D-57B3-BB28-30A59ECFFF7F}" dt="2025-11-12T15:28:09.118" v="7589" actId="20577"/>
        <pc:sldMkLst>
          <pc:docMk/>
          <pc:sldMk cId="1739708353" sldId="299"/>
        </pc:sldMkLst>
        <pc:spChg chg="mod">
          <ac:chgData name="Ashli Wasik" userId="967b9bef-1458-40ba-ab3f-0307621bad9e" providerId="ADAL" clId="{0FAC46B0-D35D-57B3-BB28-30A59ECFFF7F}" dt="2025-11-06T14:18:32.442" v="7477" actId="1076"/>
          <ac:spMkLst>
            <pc:docMk/>
            <pc:sldMk cId="1739708353" sldId="299"/>
            <ac:spMk id="2" creationId="{E4E10236-31E6-01AB-3296-E5B163A9C74E}"/>
          </ac:spMkLst>
        </pc:spChg>
      </pc:sldChg>
      <pc:sldChg chg="addSp delSp modSp mod modAnim modNotesTx">
        <pc:chgData name="Ashli Wasik" userId="967b9bef-1458-40ba-ab3f-0307621bad9e" providerId="ADAL" clId="{0FAC46B0-D35D-57B3-BB28-30A59ECFFF7F}" dt="2025-11-12T15:28:24.632" v="7593" actId="20577"/>
        <pc:sldMkLst>
          <pc:docMk/>
          <pc:sldMk cId="3491470417" sldId="300"/>
        </pc:sldMkLst>
        <pc:picChg chg="mod">
          <ac:chgData name="Ashli Wasik" userId="967b9bef-1458-40ba-ab3f-0307621bad9e" providerId="ADAL" clId="{0FAC46B0-D35D-57B3-BB28-30A59ECFFF7F}" dt="2025-10-20T20:22:58.222" v="6817" actId="1076"/>
          <ac:picMkLst>
            <pc:docMk/>
            <pc:sldMk cId="3491470417" sldId="300"/>
            <ac:picMk id="6" creationId="{11F716B0-C0E1-07CF-8053-815F86F3B621}"/>
          </ac:picMkLst>
        </pc:picChg>
        <pc:picChg chg="mod">
          <ac:chgData name="Ashli Wasik" userId="967b9bef-1458-40ba-ab3f-0307621bad9e" providerId="ADAL" clId="{0FAC46B0-D35D-57B3-BB28-30A59ECFFF7F}" dt="2025-10-20T20:22:59.310" v="6818" actId="1076"/>
          <ac:picMkLst>
            <pc:docMk/>
            <pc:sldMk cId="3491470417" sldId="300"/>
            <ac:picMk id="8" creationId="{13CAAD72-8E27-6739-27EE-3C19B6944DAA}"/>
          </ac:picMkLst>
        </pc:picChg>
        <pc:picChg chg="add mod">
          <ac:chgData name="Ashli Wasik" userId="967b9bef-1458-40ba-ab3f-0307621bad9e" providerId="ADAL" clId="{0FAC46B0-D35D-57B3-BB28-30A59ECFFF7F}" dt="2025-10-20T20:21:54.690" v="6778" actId="1076"/>
          <ac:picMkLst>
            <pc:docMk/>
            <pc:sldMk cId="3491470417" sldId="300"/>
            <ac:picMk id="9" creationId="{0D8FEBDA-274E-ECA6-AB4E-16C58FC2E41D}"/>
          </ac:picMkLst>
        </pc:picChg>
        <pc:picChg chg="mod">
          <ac:chgData name="Ashli Wasik" userId="967b9bef-1458-40ba-ab3f-0307621bad9e" providerId="ADAL" clId="{0FAC46B0-D35D-57B3-BB28-30A59ECFFF7F}" dt="2025-10-20T20:23:00.582" v="6819" actId="1076"/>
          <ac:picMkLst>
            <pc:docMk/>
            <pc:sldMk cId="3491470417" sldId="300"/>
            <ac:picMk id="10" creationId="{CDEC1CF4-04DC-E0EE-554D-59E689663BA5}"/>
          </ac:picMkLst>
        </pc:picChg>
      </pc:sldChg>
      <pc:sldChg chg="addSp delSp modSp mod delAnim modAnim modNotesTx">
        <pc:chgData name="Ashli Wasik" userId="967b9bef-1458-40ba-ab3f-0307621bad9e" providerId="ADAL" clId="{0FAC46B0-D35D-57B3-BB28-30A59ECFFF7F}" dt="2025-11-12T15:28:28.375" v="7594" actId="20577"/>
        <pc:sldMkLst>
          <pc:docMk/>
          <pc:sldMk cId="1701033964" sldId="301"/>
        </pc:sldMkLst>
        <pc:picChg chg="add mod">
          <ac:chgData name="Ashli Wasik" userId="967b9bef-1458-40ba-ab3f-0307621bad9e" providerId="ADAL" clId="{0FAC46B0-D35D-57B3-BB28-30A59ECFFF7F}" dt="2025-10-20T20:27:02.700" v="6846" actId="14826"/>
          <ac:picMkLst>
            <pc:docMk/>
            <pc:sldMk cId="1701033964" sldId="301"/>
            <ac:picMk id="7" creationId="{B2EA3A53-7E9D-0C5D-7A6F-7F42C3A1FD1D}"/>
          </ac:picMkLst>
        </pc:picChg>
        <pc:picChg chg="add mod">
          <ac:chgData name="Ashli Wasik" userId="967b9bef-1458-40ba-ab3f-0307621bad9e" providerId="ADAL" clId="{0FAC46B0-D35D-57B3-BB28-30A59ECFFF7F}" dt="2025-10-20T20:30:17.146" v="6859" actId="1076"/>
          <ac:picMkLst>
            <pc:docMk/>
            <pc:sldMk cId="1701033964" sldId="301"/>
            <ac:picMk id="8" creationId="{DC2D5CA6-FE9B-2D1B-FCED-1186B8381378}"/>
          </ac:picMkLst>
        </pc:picChg>
        <pc:picChg chg="add mod">
          <ac:chgData name="Ashli Wasik" userId="967b9bef-1458-40ba-ab3f-0307621bad9e" providerId="ADAL" clId="{0FAC46B0-D35D-57B3-BB28-30A59ECFFF7F}" dt="2025-10-20T20:30:13.329" v="6857" actId="1076"/>
          <ac:picMkLst>
            <pc:docMk/>
            <pc:sldMk cId="1701033964" sldId="301"/>
            <ac:picMk id="9" creationId="{75D0A8CF-3D5E-DF4C-CA00-7BAA363C0B93}"/>
          </ac:picMkLst>
        </pc:picChg>
        <pc:picChg chg="add mod">
          <ac:chgData name="Ashli Wasik" userId="967b9bef-1458-40ba-ab3f-0307621bad9e" providerId="ADAL" clId="{0FAC46B0-D35D-57B3-BB28-30A59ECFFF7F}" dt="2025-10-20T20:30:14.325" v="6858" actId="1076"/>
          <ac:picMkLst>
            <pc:docMk/>
            <pc:sldMk cId="1701033964" sldId="301"/>
            <ac:picMk id="10" creationId="{F125893F-095D-9D20-C0CB-E8BB100B49AB}"/>
          </ac:picMkLst>
        </pc:picChg>
        <pc:picChg chg="add mod">
          <ac:chgData name="Ashli Wasik" userId="967b9bef-1458-40ba-ab3f-0307621bad9e" providerId="ADAL" clId="{0FAC46B0-D35D-57B3-BB28-30A59ECFFF7F}" dt="2025-10-20T20:30:11.049" v="6856" actId="1076"/>
          <ac:picMkLst>
            <pc:docMk/>
            <pc:sldMk cId="1701033964" sldId="301"/>
            <ac:picMk id="13" creationId="{B3BC9FB1-260E-D003-7D6A-C36E7D949488}"/>
          </ac:picMkLst>
        </pc:picChg>
      </pc:sldChg>
      <pc:sldChg chg="addSp delSp modSp add mod modAnim modNotesTx">
        <pc:chgData name="Ashli Wasik" userId="967b9bef-1458-40ba-ab3f-0307621bad9e" providerId="ADAL" clId="{0FAC46B0-D35D-57B3-BB28-30A59ECFFF7F}" dt="2025-11-12T15:28:34.897" v="7596" actId="20577"/>
        <pc:sldMkLst>
          <pc:docMk/>
          <pc:sldMk cId="651899323" sldId="302"/>
        </pc:sldMkLst>
      </pc:sldChg>
      <pc:sldChg chg="modSp add mod modNotesTx">
        <pc:chgData name="Ashli Wasik" userId="967b9bef-1458-40ba-ab3f-0307621bad9e" providerId="ADAL" clId="{0FAC46B0-D35D-57B3-BB28-30A59ECFFF7F}" dt="2025-11-12T15:27:58.127" v="7587" actId="20577"/>
        <pc:sldMkLst>
          <pc:docMk/>
          <pc:sldMk cId="2264914209" sldId="319"/>
        </pc:sldMkLst>
        <pc:spChg chg="mod">
          <ac:chgData name="Ashli Wasik" userId="967b9bef-1458-40ba-ab3f-0307621bad9e" providerId="ADAL" clId="{0FAC46B0-D35D-57B3-BB28-30A59ECFFF7F}" dt="2025-11-06T14:17:55.766" v="7473" actId="1076"/>
          <ac:spMkLst>
            <pc:docMk/>
            <pc:sldMk cId="2264914209" sldId="319"/>
            <ac:spMk id="3" creationId="{E093E964-6824-DDDA-45EE-B0ED05E82082}"/>
          </ac:spMkLst>
        </pc:spChg>
        <pc:spChg chg="mod">
          <ac:chgData name="Ashli Wasik" userId="967b9bef-1458-40ba-ab3f-0307621bad9e" providerId="ADAL" clId="{0FAC46B0-D35D-57B3-BB28-30A59ECFFF7F}" dt="2025-10-24T13:08:42.834" v="7268" actId="20577"/>
          <ac:spMkLst>
            <pc:docMk/>
            <pc:sldMk cId="2264914209" sldId="319"/>
            <ac:spMk id="4" creationId="{4F3D4C8C-59F2-087C-CED7-66630AD81A7C}"/>
          </ac:spMkLst>
        </pc:spChg>
        <pc:spChg chg="mod">
          <ac:chgData name="Ashli Wasik" userId="967b9bef-1458-40ba-ab3f-0307621bad9e" providerId="ADAL" clId="{0FAC46B0-D35D-57B3-BB28-30A59ECFFF7F}" dt="2025-10-24T13:08:56.237" v="7306" actId="20577"/>
          <ac:spMkLst>
            <pc:docMk/>
            <pc:sldMk cId="2264914209" sldId="319"/>
            <ac:spMk id="7" creationId="{7B81FD39-74E7-AE23-2EB8-F57A11FB8046}"/>
          </ac:spMkLst>
        </pc:spChg>
        <pc:picChg chg="mod modCrop">
          <ac:chgData name="Ashli Wasik" userId="967b9bef-1458-40ba-ab3f-0307621bad9e" providerId="ADAL" clId="{0FAC46B0-D35D-57B3-BB28-30A59ECFFF7F}" dt="2025-10-24T13:09:16.910" v="7307" actId="18131"/>
          <ac:picMkLst>
            <pc:docMk/>
            <pc:sldMk cId="2264914209" sldId="319"/>
            <ac:picMk id="5" creationId="{2C5156E0-D67A-5AA0-6650-5455365B7602}"/>
          </ac:picMkLst>
        </pc:picChg>
        <pc:picChg chg="mod modCrop">
          <ac:chgData name="Ashli Wasik" userId="967b9bef-1458-40ba-ab3f-0307621bad9e" providerId="ADAL" clId="{0FAC46B0-D35D-57B3-BB28-30A59ECFFF7F}" dt="2025-10-24T13:09:29.807" v="7308" actId="18131"/>
          <ac:picMkLst>
            <pc:docMk/>
            <pc:sldMk cId="2264914209" sldId="319"/>
            <ac:picMk id="6" creationId="{BF67F351-8FFA-7A94-42C6-CF036AAAAFE5}"/>
          </ac:picMkLst>
        </pc:picChg>
      </pc:sldChg>
      <pc:sldChg chg="modSp add mod modNotesTx">
        <pc:chgData name="Ashli Wasik" userId="967b9bef-1458-40ba-ab3f-0307621bad9e" providerId="ADAL" clId="{0FAC46B0-D35D-57B3-BB28-30A59ECFFF7F}" dt="2025-11-12T15:28:56.489" v="7604" actId="20577"/>
        <pc:sldMkLst>
          <pc:docMk/>
          <pc:sldMk cId="1684439996" sldId="320"/>
        </pc:sldMkLst>
        <pc:spChg chg="mod">
          <ac:chgData name="Ashli Wasik" userId="967b9bef-1458-40ba-ab3f-0307621bad9e" providerId="ADAL" clId="{0FAC46B0-D35D-57B3-BB28-30A59ECFFF7F}" dt="2025-11-06T14:20:22.771" v="7489" actId="1076"/>
          <ac:spMkLst>
            <pc:docMk/>
            <pc:sldMk cId="1684439996" sldId="320"/>
            <ac:spMk id="13" creationId="{4E5FDCB2-4DA9-CCB5-2C63-EE640A175B2D}"/>
          </ac:spMkLst>
        </pc:spChg>
        <pc:spChg chg="mod">
          <ac:chgData name="Ashli Wasik" userId="967b9bef-1458-40ba-ab3f-0307621bad9e" providerId="ADAL" clId="{0FAC46B0-D35D-57B3-BB28-30A59ECFFF7F}" dt="2025-10-24T13:10:46.371" v="7407" actId="20577"/>
          <ac:spMkLst>
            <pc:docMk/>
            <pc:sldMk cId="1684439996" sldId="320"/>
            <ac:spMk id="14" creationId="{D579C39C-325D-3772-E944-AC214401EA71}"/>
          </ac:spMkLst>
        </pc:spChg>
        <pc:spChg chg="mod">
          <ac:chgData name="Ashli Wasik" userId="967b9bef-1458-40ba-ab3f-0307621bad9e" providerId="ADAL" clId="{0FAC46B0-D35D-57B3-BB28-30A59ECFFF7F}" dt="2025-10-24T13:10:33.137" v="7349" actId="20577"/>
          <ac:spMkLst>
            <pc:docMk/>
            <pc:sldMk cId="1684439996" sldId="320"/>
            <ac:spMk id="15" creationId="{7BFED4FB-15F3-40E8-9F3C-3B03B6274881}"/>
          </ac:spMkLst>
        </pc:spChg>
      </pc:sldChg>
      <pc:sldChg chg="addSp delSp modSp add mod ord modAnim modNotesTx">
        <pc:chgData name="Ashli Wasik" userId="967b9bef-1458-40ba-ab3f-0307621bad9e" providerId="ADAL" clId="{0FAC46B0-D35D-57B3-BB28-30A59ECFFF7F}" dt="2025-11-12T15:28:37.534" v="7597" actId="20577"/>
        <pc:sldMkLst>
          <pc:docMk/>
          <pc:sldMk cId="3319109842" sldId="505"/>
        </pc:sldMkLst>
        <pc:spChg chg="mod">
          <ac:chgData name="Ashli Wasik" userId="967b9bef-1458-40ba-ab3f-0307621bad9e" providerId="ADAL" clId="{0FAC46B0-D35D-57B3-BB28-30A59ECFFF7F}" dt="2025-10-20T20:38:32.481" v="7022" actId="1076"/>
          <ac:spMkLst>
            <pc:docMk/>
            <pc:sldMk cId="3319109842" sldId="505"/>
            <ac:spMk id="2" creationId="{02AAB762-03FB-69D3-0773-EFCF3931F6D0}"/>
          </ac:spMkLst>
        </pc:spChg>
        <pc:spChg chg="mod">
          <ac:chgData name="Ashli Wasik" userId="967b9bef-1458-40ba-ab3f-0307621bad9e" providerId="ADAL" clId="{0FAC46B0-D35D-57B3-BB28-30A59ECFFF7F}" dt="2025-10-20T20:37:24.170" v="6958" actId="1076"/>
          <ac:spMkLst>
            <pc:docMk/>
            <pc:sldMk cId="3319109842" sldId="505"/>
            <ac:spMk id="3" creationId="{C337190A-D66C-DA2E-AA20-F64D9F7BECB9}"/>
          </ac:spMkLst>
        </pc:spChg>
        <pc:spChg chg="mod">
          <ac:chgData name="Ashli Wasik" userId="967b9bef-1458-40ba-ab3f-0307621bad9e" providerId="ADAL" clId="{0FAC46B0-D35D-57B3-BB28-30A59ECFFF7F}" dt="2025-10-20T20:45:12.318" v="7205" actId="20577"/>
          <ac:spMkLst>
            <pc:docMk/>
            <pc:sldMk cId="3319109842" sldId="505"/>
            <ac:spMk id="4" creationId="{BF47634F-297C-53C8-31D4-BCD0DA4E8405}"/>
          </ac:spMkLst>
        </pc:spChg>
        <pc:spChg chg="mod">
          <ac:chgData name="Ashli Wasik" userId="967b9bef-1458-40ba-ab3f-0307621bad9e" providerId="ADAL" clId="{0FAC46B0-D35D-57B3-BB28-30A59ECFFF7F}" dt="2025-10-20T20:40:30.774" v="7103" actId="1076"/>
          <ac:spMkLst>
            <pc:docMk/>
            <pc:sldMk cId="3319109842" sldId="505"/>
            <ac:spMk id="13" creationId="{E1B1435B-22DE-4054-21D9-EE9475CC4799}"/>
          </ac:spMkLst>
        </pc:spChg>
        <pc:spChg chg="mod">
          <ac:chgData name="Ashli Wasik" userId="967b9bef-1458-40ba-ab3f-0307621bad9e" providerId="ADAL" clId="{0FAC46B0-D35D-57B3-BB28-30A59ECFFF7F}" dt="2025-10-20T20:38:06.213" v="7012" actId="171"/>
          <ac:spMkLst>
            <pc:docMk/>
            <pc:sldMk cId="3319109842" sldId="505"/>
            <ac:spMk id="14" creationId="{C3DD88EB-2B47-88EC-3C5C-6716EAE86C3A}"/>
          </ac:spMkLst>
        </pc:spChg>
        <pc:spChg chg="mod">
          <ac:chgData name="Ashli Wasik" userId="967b9bef-1458-40ba-ab3f-0307621bad9e" providerId="ADAL" clId="{0FAC46B0-D35D-57B3-BB28-30A59ECFFF7F}" dt="2025-10-20T20:39:31.194" v="7086" actId="167"/>
          <ac:spMkLst>
            <pc:docMk/>
            <pc:sldMk cId="3319109842" sldId="505"/>
            <ac:spMk id="15" creationId="{4BBAD868-02DB-70F3-0EE6-E6F9114D873F}"/>
          </ac:spMkLst>
        </pc:spChg>
        <pc:picChg chg="add mod">
          <ac:chgData name="Ashli Wasik" userId="967b9bef-1458-40ba-ab3f-0307621bad9e" providerId="ADAL" clId="{0FAC46B0-D35D-57B3-BB28-30A59ECFFF7F}" dt="2025-10-20T20:37:04.701" v="6933" actId="1076"/>
          <ac:picMkLst>
            <pc:docMk/>
            <pc:sldMk cId="3319109842" sldId="505"/>
            <ac:picMk id="10" creationId="{3A095296-6EE6-A281-3C77-85F34272203C}"/>
          </ac:picMkLst>
        </pc:picChg>
      </pc:sldChg>
      <pc:sldChg chg="addSp delSp modSp new mod modClrScheme modAnim chgLayout modNotesTx">
        <pc:chgData name="Ashli Wasik" userId="967b9bef-1458-40ba-ab3f-0307621bad9e" providerId="ADAL" clId="{0FAC46B0-D35D-57B3-BB28-30A59ECFFF7F}" dt="2025-11-12T15:28:13.417" v="7590" actId="20577"/>
        <pc:sldMkLst>
          <pc:docMk/>
          <pc:sldMk cId="299268533" sldId="506"/>
        </pc:sldMkLst>
        <pc:spChg chg="mod ord">
          <ac:chgData name="Ashli Wasik" userId="967b9bef-1458-40ba-ab3f-0307621bad9e" providerId="ADAL" clId="{0FAC46B0-D35D-57B3-BB28-30A59ECFFF7F}" dt="2025-11-06T14:19:29.572" v="7479" actId="1076"/>
          <ac:spMkLst>
            <pc:docMk/>
            <pc:sldMk cId="299268533" sldId="506"/>
            <ac:spMk id="3" creationId="{0C54E34C-24F1-010E-C22B-035A62EC62B6}"/>
          </ac:spMkLst>
        </pc:spChg>
        <pc:spChg chg="mod topLvl modCrop">
          <ac:chgData name="Ashli Wasik" userId="967b9bef-1458-40ba-ab3f-0307621bad9e" providerId="ADAL" clId="{0FAC46B0-D35D-57B3-BB28-30A59ECFFF7F}" dt="2025-10-27T14:03:12.003" v="7449" actId="1076"/>
          <ac:spMkLst>
            <pc:docMk/>
            <pc:sldMk cId="299268533" sldId="506"/>
            <ac:spMk id="25" creationId="{E04E9A51-6D7A-57F1-D6DA-0CB392F8F646}"/>
          </ac:spMkLst>
        </pc:spChg>
        <pc:spChg chg="add mod modCrop">
          <ac:chgData name="Ashli Wasik" userId="967b9bef-1458-40ba-ab3f-0307621bad9e" providerId="ADAL" clId="{0FAC46B0-D35D-57B3-BB28-30A59ECFFF7F}" dt="2025-10-27T14:01:23.571" v="7433" actId="18131"/>
          <ac:spMkLst>
            <pc:docMk/>
            <pc:sldMk cId="299268533" sldId="506"/>
            <ac:spMk id="34" creationId="{A054FB11-1A2A-DCCE-8F20-26DD3240D8DC}"/>
          </ac:spMkLst>
        </pc:spChg>
        <pc:spChg chg="add mod modCrop">
          <ac:chgData name="Ashli Wasik" userId="967b9bef-1458-40ba-ab3f-0307621bad9e" providerId="ADAL" clId="{0FAC46B0-D35D-57B3-BB28-30A59ECFFF7F}" dt="2025-10-27T14:01:49.348" v="7439" actId="1076"/>
          <ac:spMkLst>
            <pc:docMk/>
            <pc:sldMk cId="299268533" sldId="506"/>
            <ac:spMk id="35" creationId="{744F9738-2FC7-264B-0828-92EB5F068BD3}"/>
          </ac:spMkLst>
        </pc:spChg>
        <pc:spChg chg="add mod modCrop">
          <ac:chgData name="Ashli Wasik" userId="967b9bef-1458-40ba-ab3f-0307621bad9e" providerId="ADAL" clId="{0FAC46B0-D35D-57B3-BB28-30A59ECFFF7F}" dt="2025-10-27T14:02:59.390" v="7445" actId="1076"/>
          <ac:spMkLst>
            <pc:docMk/>
            <pc:sldMk cId="299268533" sldId="506"/>
            <ac:spMk id="36" creationId="{4547C2E8-D877-CF4F-3C50-1AA5C00AB540}"/>
          </ac:spMkLst>
        </pc:spChg>
        <pc:spChg chg="add mod modCrop">
          <ac:chgData name="Ashli Wasik" userId="967b9bef-1458-40ba-ab3f-0307621bad9e" providerId="ADAL" clId="{0FAC46B0-D35D-57B3-BB28-30A59ECFFF7F}" dt="2025-10-27T14:03:06.692" v="7448" actId="1076"/>
          <ac:spMkLst>
            <pc:docMk/>
            <pc:sldMk cId="299268533" sldId="506"/>
            <ac:spMk id="37" creationId="{3A65B231-8C31-E436-9A91-1802FB8BD0EB}"/>
          </ac:spMkLst>
        </pc:spChg>
        <pc:picChg chg="mod">
          <ac:chgData name="Ashli Wasik" userId="967b9bef-1458-40ba-ab3f-0307621bad9e" providerId="ADAL" clId="{0FAC46B0-D35D-57B3-BB28-30A59ECFFF7F}" dt="2025-10-27T14:03:02.466" v="7447" actId="1076"/>
          <ac:picMkLst>
            <pc:docMk/>
            <pc:sldMk cId="299268533" sldId="506"/>
            <ac:picMk id="2" creationId="{C03D4A78-5969-91AC-B974-9227D90A1261}"/>
          </ac:picMkLst>
        </pc:picChg>
      </pc:sldChg>
      <pc:sldChg chg="addSp delSp modSp add mod ord modClrScheme modAnim chgLayout modNotesTx">
        <pc:chgData name="Ashli Wasik" userId="967b9bef-1458-40ba-ab3f-0307621bad9e" providerId="ADAL" clId="{0FAC46B0-D35D-57B3-BB28-30A59ECFFF7F}" dt="2025-11-12T15:28:40.015" v="7598" actId="20577"/>
        <pc:sldMkLst>
          <pc:docMk/>
          <pc:sldMk cId="59995352" sldId="509"/>
        </pc:sldMkLst>
      </pc:sldChg>
      <pc:sldChg chg="modSp add ord modAnim modNotesTx">
        <pc:chgData name="Ashli Wasik" userId="967b9bef-1458-40ba-ab3f-0307621bad9e" providerId="ADAL" clId="{0FAC46B0-D35D-57B3-BB28-30A59ECFFF7F}" dt="2025-11-12T15:28:45.264" v="7600" actId="20577"/>
        <pc:sldMkLst>
          <pc:docMk/>
          <pc:sldMk cId="1556573479" sldId="511"/>
        </pc:sldMkLst>
      </pc:sldChg>
      <pc:sldChg chg="modSp add mod ord modNotesTx">
        <pc:chgData name="Ashli Wasik" userId="967b9bef-1458-40ba-ab3f-0307621bad9e" providerId="ADAL" clId="{0FAC46B0-D35D-57B3-BB28-30A59ECFFF7F}" dt="2025-11-12T15:28:50.113" v="7602" actId="20577"/>
        <pc:sldMkLst>
          <pc:docMk/>
          <pc:sldMk cId="2704363429" sldId="512"/>
        </pc:sldMkLst>
        <pc:spChg chg="mod">
          <ac:chgData name="Ashli Wasik" userId="967b9bef-1458-40ba-ab3f-0307621bad9e" providerId="ADAL" clId="{0FAC46B0-D35D-57B3-BB28-30A59ECFFF7F}" dt="2025-10-20T20:48:55.432" v="7233" actId="20577"/>
          <ac:spMkLst>
            <pc:docMk/>
            <pc:sldMk cId="2704363429" sldId="512"/>
            <ac:spMk id="4" creationId="{4D4F0D66-8C00-D2EF-4835-9D44E0A874AC}"/>
          </ac:spMkLst>
        </pc:spChg>
      </pc:sldChg>
      <pc:sldChg chg="modNotesTx">
        <pc:chgData name="Ashli Wasik" userId="967b9bef-1458-40ba-ab3f-0307621bad9e" providerId="ADAL" clId="{0FAC46B0-D35D-57B3-BB28-30A59ECFFF7F}" dt="2025-11-12T15:28:16.902" v="7591" actId="20577"/>
        <pc:sldMkLst>
          <pc:docMk/>
          <pc:sldMk cId="1230023841" sldId="513"/>
        </pc:sldMkLst>
      </pc:sldChg>
      <pc:sldChg chg="modSp mod modNotesTx">
        <pc:chgData name="Ashli Wasik" userId="967b9bef-1458-40ba-ab3f-0307621bad9e" providerId="ADAL" clId="{0FAC46B0-D35D-57B3-BB28-30A59ECFFF7F}" dt="2025-11-12T15:28:20.711" v="7592" actId="20577"/>
        <pc:sldMkLst>
          <pc:docMk/>
          <pc:sldMk cId="151245917" sldId="514"/>
        </pc:sldMkLst>
        <pc:spChg chg="mod">
          <ac:chgData name="Ashli Wasik" userId="967b9bef-1458-40ba-ab3f-0307621bad9e" providerId="ADAL" clId="{0FAC46B0-D35D-57B3-BB28-30A59ECFFF7F}" dt="2025-11-06T14:19:37.874" v="7481" actId="1076"/>
          <ac:spMkLst>
            <pc:docMk/>
            <pc:sldMk cId="151245917" sldId="514"/>
            <ac:spMk id="2" creationId="{131582FF-7ED8-51B3-47BF-8AD6C5E76C1F}"/>
          </ac:spMkLst>
        </pc:spChg>
      </pc:sldChg>
      <pc:sldChg chg="modSp add mod ord modAnim modNotesTx">
        <pc:chgData name="Ashli Wasik" userId="967b9bef-1458-40ba-ab3f-0307621bad9e" providerId="ADAL" clId="{0FAC46B0-D35D-57B3-BB28-30A59ECFFF7F}" dt="2025-11-12T15:28:42.699" v="7599" actId="20577"/>
        <pc:sldMkLst>
          <pc:docMk/>
          <pc:sldMk cId="2112150332" sldId="516"/>
        </pc:sldMkLst>
        <pc:spChg chg="mod">
          <ac:chgData name="Ashli Wasik" userId="967b9bef-1458-40ba-ab3f-0307621bad9e" providerId="ADAL" clId="{0FAC46B0-D35D-57B3-BB28-30A59ECFFF7F}" dt="2025-10-20T20:46:15.281" v="7223" actId="1076"/>
          <ac:spMkLst>
            <pc:docMk/>
            <pc:sldMk cId="2112150332" sldId="516"/>
            <ac:spMk id="2" creationId="{EA67E3DE-8CAD-26EC-7DDB-254240A89BEE}"/>
          </ac:spMkLst>
        </pc:spChg>
        <pc:spChg chg="mod">
          <ac:chgData name="Ashli Wasik" userId="967b9bef-1458-40ba-ab3f-0307621bad9e" providerId="ADAL" clId="{0FAC46B0-D35D-57B3-BB28-30A59ECFFF7F}" dt="2025-10-20T20:46:17.516" v="7224" actId="1076"/>
          <ac:spMkLst>
            <pc:docMk/>
            <pc:sldMk cId="2112150332" sldId="516"/>
            <ac:spMk id="4" creationId="{5A73B124-3F35-D014-9649-44616DE45195}"/>
          </ac:spMkLst>
        </pc:spChg>
      </pc:sldChg>
    </pc:docChg>
  </pc:docChgLst>
  <pc:docChgLst>
    <pc:chgData name="Ashli Wasik" userId="S::awasik@goodtogreatschools.org.au::967b9bef-1458-40ba-ab3f-0307621bad9e" providerId="AD" clId="Web-{40A4DA8F-400B-0E52-FCF3-B5EF0743D9A1}"/>
    <pc:docChg chg="modSld">
      <pc:chgData name="Ashli Wasik" userId="S::awasik@goodtogreatschools.org.au::967b9bef-1458-40ba-ab3f-0307621bad9e" providerId="AD" clId="Web-{40A4DA8F-400B-0E52-FCF3-B5EF0743D9A1}" dt="2025-10-24T15:17:34.157" v="6"/>
      <pc:docMkLst>
        <pc:docMk/>
      </pc:docMkLst>
      <pc:sldChg chg="modNotes">
        <pc:chgData name="Ashli Wasik" userId="S::awasik@goodtogreatschools.org.au::967b9bef-1458-40ba-ab3f-0307621bad9e" providerId="AD" clId="Web-{40A4DA8F-400B-0E52-FCF3-B5EF0743D9A1}" dt="2025-10-24T15:17:20.672" v="4"/>
        <pc:sldMkLst>
          <pc:docMk/>
          <pc:sldMk cId="2704363429" sldId="512"/>
        </pc:sldMkLst>
      </pc:sldChg>
      <pc:sldChg chg="modNotes">
        <pc:chgData name="Ashli Wasik" userId="S::awasik@goodtogreatschools.org.au::967b9bef-1458-40ba-ab3f-0307621bad9e" providerId="AD" clId="Web-{40A4DA8F-400B-0E52-FCF3-B5EF0743D9A1}" dt="2025-10-24T15:17:34.157" v="6"/>
        <pc:sldMkLst>
          <pc:docMk/>
          <pc:sldMk cId="2112150332" sldId="516"/>
        </pc:sldMkLst>
      </pc:sldChg>
    </pc:docChg>
  </pc:docChgLst>
  <pc:docChgLst>
    <pc:chgData name="Ashli Wasik" userId="S::awasik@goodtogreatschools.org.au::967b9bef-1458-40ba-ab3f-0307621bad9e" providerId="AD" clId="Web-{FEB71825-9BED-B802-67DF-07ABF84A84B9}"/>
    <pc:docChg chg="modSld">
      <pc:chgData name="Ashli Wasik" userId="S::awasik@goodtogreatschools.org.au::967b9bef-1458-40ba-ab3f-0307621bad9e" providerId="AD" clId="Web-{FEB71825-9BED-B802-67DF-07ABF84A84B9}" dt="2025-11-06T21:26:48.911" v="10" actId="20577"/>
      <pc:docMkLst>
        <pc:docMk/>
      </pc:docMkLst>
      <pc:sldChg chg="modSp">
        <pc:chgData name="Ashli Wasik" userId="S::awasik@goodtogreatschools.org.au::967b9bef-1458-40ba-ab3f-0307621bad9e" providerId="AD" clId="Web-{FEB71825-9BED-B802-67DF-07ABF84A84B9}" dt="2025-11-06T21:26:48.911" v="10" actId="20577"/>
        <pc:sldMkLst>
          <pc:docMk/>
          <pc:sldMk cId="117387710" sldId="297"/>
        </pc:sldMkLst>
        <pc:spChg chg="mod">
          <ac:chgData name="Ashli Wasik" userId="S::awasik@goodtogreatschools.org.au::967b9bef-1458-40ba-ab3f-0307621bad9e" providerId="AD" clId="Web-{FEB71825-9BED-B802-67DF-07ABF84A84B9}" dt="2025-11-06T21:26:48.911" v="10" actId="20577"/>
          <ac:spMkLst>
            <pc:docMk/>
            <pc:sldMk cId="117387710" sldId="297"/>
            <ac:spMk id="3" creationId="{775A5306-BD2E-5AE1-A9B1-2FED33F221BD}"/>
          </ac:spMkLst>
        </pc:spChg>
      </pc:sldChg>
    </pc:docChg>
  </pc:docChgLst>
  <pc:docChgLst>
    <pc:chgData name="Ashli Wasik" userId="S::awasik@goodtogreatschools.org.au::967b9bef-1458-40ba-ab3f-0307621bad9e" providerId="AD" clId="Web-{4CF952ED-195D-B012-5F07-67D1D6A7E583}"/>
    <pc:docChg chg="modSld">
      <pc:chgData name="Ashli Wasik" userId="S::awasik@goodtogreatschools.org.au::967b9bef-1458-40ba-ab3f-0307621bad9e" providerId="AD" clId="Web-{4CF952ED-195D-B012-5F07-67D1D6A7E583}" dt="2025-11-07T15:12:14.149" v="8"/>
      <pc:docMkLst>
        <pc:docMk/>
      </pc:docMkLst>
      <pc:sldChg chg="modSp">
        <pc:chgData name="Ashli Wasik" userId="S::awasik@goodtogreatschools.org.au::967b9bef-1458-40ba-ab3f-0307621bad9e" providerId="AD" clId="Web-{4CF952ED-195D-B012-5F07-67D1D6A7E583}" dt="2025-11-07T15:12:14.149" v="8"/>
        <pc:sldMkLst>
          <pc:docMk/>
          <pc:sldMk cId="151245917" sldId="514"/>
        </pc:sldMkLst>
        <pc:spChg chg="ord">
          <ac:chgData name="Ashli Wasik" userId="S::awasik@goodtogreatschools.org.au::967b9bef-1458-40ba-ab3f-0307621bad9e" providerId="AD" clId="Web-{4CF952ED-195D-B012-5F07-67D1D6A7E583}" dt="2025-11-07T15:12:14.149" v="8"/>
          <ac:spMkLst>
            <pc:docMk/>
            <pc:sldMk cId="151245917" sldId="514"/>
            <ac:spMk id="2" creationId="{131582FF-7ED8-51B3-47BF-8AD6C5E76C1F}"/>
          </ac:spMkLst>
        </pc:spChg>
        <pc:spChg chg="ord">
          <ac:chgData name="Ashli Wasik" userId="S::awasik@goodtogreatschools.org.au::967b9bef-1458-40ba-ab3f-0307621bad9e" providerId="AD" clId="Web-{4CF952ED-195D-B012-5F07-67D1D6A7E583}" dt="2025-11-07T15:12:14.102" v="4"/>
          <ac:spMkLst>
            <pc:docMk/>
            <pc:sldMk cId="151245917" sldId="514"/>
            <ac:spMk id="3" creationId="{EDBD31A8-748E-2860-6A6A-6321B6984B07}"/>
          </ac:spMkLst>
        </pc:spChg>
        <pc:grpChg chg="ord">
          <ac:chgData name="Ashli Wasik" userId="S::awasik@goodtogreatschools.org.au::967b9bef-1458-40ba-ab3f-0307621bad9e" providerId="AD" clId="Web-{4CF952ED-195D-B012-5F07-67D1D6A7E583}" dt="2025-11-07T15:12:12.274" v="0"/>
          <ac:grpSpMkLst>
            <pc:docMk/>
            <pc:sldMk cId="151245917" sldId="514"/>
            <ac:grpSpMk id="23" creationId="{1B04A394-9A54-F86C-D0C9-34F62F64E4A5}"/>
          </ac:grpSpMkLst>
        </pc:grpChg>
        <pc:picChg chg="ord">
          <ac:chgData name="Ashli Wasik" userId="S::awasik@goodtogreatschools.org.au::967b9bef-1458-40ba-ab3f-0307621bad9e" providerId="AD" clId="Web-{4CF952ED-195D-B012-5F07-67D1D6A7E583}" dt="2025-11-07T15:12:13.993" v="3"/>
          <ac:picMkLst>
            <pc:docMk/>
            <pc:sldMk cId="151245917" sldId="514"/>
            <ac:picMk id="13" creationId="{F618F889-C8B6-E075-5404-116596F07211}"/>
          </ac:picMkLst>
        </pc:picChg>
      </pc:sldChg>
    </pc:docChg>
  </pc:docChgLst>
  <pc:docChgLst>
    <pc:chgData name="Ashli Wasik" userId="S::awasik@goodtogreatschools.org.au::967b9bef-1458-40ba-ab3f-0307621bad9e" providerId="AD" clId="Web-{0639D43C-A46C-57C1-59F0-4E97253EFE4C}"/>
    <pc:docChg chg="modSld">
      <pc:chgData name="Ashli Wasik" userId="S::awasik@goodtogreatschools.org.au::967b9bef-1458-40ba-ab3f-0307621bad9e" providerId="AD" clId="Web-{0639D43C-A46C-57C1-59F0-4E97253EFE4C}" dt="2025-11-13T21:33:02.293" v="6" actId="20577"/>
      <pc:docMkLst>
        <pc:docMk/>
      </pc:docMkLst>
      <pc:sldChg chg="modSp">
        <pc:chgData name="Ashli Wasik" userId="S::awasik@goodtogreatschools.org.au::967b9bef-1458-40ba-ab3f-0307621bad9e" providerId="AD" clId="Web-{0639D43C-A46C-57C1-59F0-4E97253EFE4C}" dt="2025-11-13T21:33:02.293" v="6" actId="20577"/>
        <pc:sldMkLst>
          <pc:docMk/>
          <pc:sldMk cId="117387710" sldId="297"/>
        </pc:sldMkLst>
        <pc:spChg chg="mod">
          <ac:chgData name="Ashli Wasik" userId="S::awasik@goodtogreatschools.org.au::967b9bef-1458-40ba-ab3f-0307621bad9e" providerId="AD" clId="Web-{0639D43C-A46C-57C1-59F0-4E97253EFE4C}" dt="2025-11-13T21:33:02.293" v="6" actId="20577"/>
          <ac:spMkLst>
            <pc:docMk/>
            <pc:sldMk cId="117387710" sldId="297"/>
            <ac:spMk id="3" creationId="{775A5306-BD2E-5AE1-A9B1-2FED33F221BD}"/>
          </ac:spMkLst>
        </pc:spChg>
      </pc:sldChg>
    </pc:docChg>
  </pc:docChgLst>
  <pc:docChgLst>
    <pc:chgData name="Chantal Rae" userId="a1db561e-73a2-489d-a119-0f73c1c2f06f" providerId="ADAL" clId="{9405610D-99D2-4366-AFD5-0E1170B5A8BB}"/>
    <pc:docChg chg="modSld sldOrd">
      <pc:chgData name="Chantal Rae" userId="a1db561e-73a2-489d-a119-0f73c1c2f06f" providerId="ADAL" clId="{9405610D-99D2-4366-AFD5-0E1170B5A8BB}" dt="2025-10-28T03:55:01.504" v="109" actId="14100"/>
      <pc:docMkLst>
        <pc:docMk/>
      </pc:docMkLst>
      <pc:sldChg chg="modSp mod">
        <pc:chgData name="Chantal Rae" userId="a1db561e-73a2-489d-a119-0f73c1c2f06f" providerId="ADAL" clId="{9405610D-99D2-4366-AFD5-0E1170B5A8BB}" dt="2025-10-28T02:56:23.819" v="4" actId="1076"/>
        <pc:sldMkLst>
          <pc:docMk/>
          <pc:sldMk cId="4221246315" sldId="261"/>
        </pc:sldMkLst>
        <pc:spChg chg="mod">
          <ac:chgData name="Chantal Rae" userId="a1db561e-73a2-489d-a119-0f73c1c2f06f" providerId="ADAL" clId="{9405610D-99D2-4366-AFD5-0E1170B5A8BB}" dt="2025-10-28T02:56:20.626" v="3" actId="14100"/>
          <ac:spMkLst>
            <pc:docMk/>
            <pc:sldMk cId="4221246315" sldId="261"/>
            <ac:spMk id="4" creationId="{36EA2AD7-6B81-0A6D-0D43-7E6C5A689800}"/>
          </ac:spMkLst>
        </pc:spChg>
        <pc:picChg chg="mod">
          <ac:chgData name="Chantal Rae" userId="a1db561e-73a2-489d-a119-0f73c1c2f06f" providerId="ADAL" clId="{9405610D-99D2-4366-AFD5-0E1170B5A8BB}" dt="2025-10-28T02:56:23.819" v="4" actId="1076"/>
          <ac:picMkLst>
            <pc:docMk/>
            <pc:sldMk cId="4221246315" sldId="261"/>
            <ac:picMk id="3" creationId="{80A2C747-904F-4F52-14F8-1E40B24CA499}"/>
          </ac:picMkLst>
        </pc:picChg>
      </pc:sldChg>
      <pc:sldChg chg="modSp mod">
        <pc:chgData name="Chantal Rae" userId="a1db561e-73a2-489d-a119-0f73c1c2f06f" providerId="ADAL" clId="{9405610D-99D2-4366-AFD5-0E1170B5A8BB}" dt="2025-10-28T03:55:01.504" v="109" actId="14100"/>
        <pc:sldMkLst>
          <pc:docMk/>
          <pc:sldMk cId="521185421" sldId="275"/>
        </pc:sldMkLst>
        <pc:spChg chg="mod">
          <ac:chgData name="Chantal Rae" userId="a1db561e-73a2-489d-a119-0f73c1c2f06f" providerId="ADAL" clId="{9405610D-99D2-4366-AFD5-0E1170B5A8BB}" dt="2025-10-28T03:55:01.504" v="109" actId="14100"/>
          <ac:spMkLst>
            <pc:docMk/>
            <pc:sldMk cId="521185421" sldId="275"/>
            <ac:spMk id="4" creationId="{45A27C71-028B-C6A9-8E49-A03634841C5D}"/>
          </ac:spMkLst>
        </pc:spChg>
      </pc:sldChg>
      <pc:sldChg chg="modSp mod">
        <pc:chgData name="Chantal Rae" userId="a1db561e-73a2-489d-a119-0f73c1c2f06f" providerId="ADAL" clId="{9405610D-99D2-4366-AFD5-0E1170B5A8BB}" dt="2025-10-28T03:01:25.860" v="107" actId="14100"/>
        <pc:sldMkLst>
          <pc:docMk/>
          <pc:sldMk cId="809941416" sldId="277"/>
        </pc:sldMkLst>
        <pc:spChg chg="mod">
          <ac:chgData name="Chantal Rae" userId="a1db561e-73a2-489d-a119-0f73c1c2f06f" providerId="ADAL" clId="{9405610D-99D2-4366-AFD5-0E1170B5A8BB}" dt="2025-10-28T03:01:25.860" v="107" actId="14100"/>
          <ac:spMkLst>
            <pc:docMk/>
            <pc:sldMk cId="809941416" sldId="277"/>
            <ac:spMk id="5" creationId="{AC3E3EB4-2F60-26FC-0A9D-386E0FE9CD50}"/>
          </ac:spMkLst>
        </pc:spChg>
        <pc:picChg chg="mod">
          <ac:chgData name="Chantal Rae" userId="a1db561e-73a2-489d-a119-0f73c1c2f06f" providerId="ADAL" clId="{9405610D-99D2-4366-AFD5-0E1170B5A8BB}" dt="2025-10-28T03:01:19.655" v="105" actId="1076"/>
          <ac:picMkLst>
            <pc:docMk/>
            <pc:sldMk cId="809941416" sldId="277"/>
            <ac:picMk id="2" creationId="{18517419-B9C0-C426-860B-3D6482B7366D}"/>
          </ac:picMkLst>
        </pc:picChg>
      </pc:sldChg>
      <pc:sldChg chg="modNotesTx">
        <pc:chgData name="Chantal Rae" userId="a1db561e-73a2-489d-a119-0f73c1c2f06f" providerId="ADAL" clId="{9405610D-99D2-4366-AFD5-0E1170B5A8BB}" dt="2025-10-28T02:58:18.958" v="18" actId="20577"/>
        <pc:sldMkLst>
          <pc:docMk/>
          <pc:sldMk cId="1224502873" sldId="285"/>
        </pc:sldMkLst>
      </pc:sldChg>
      <pc:sldChg chg="modSp mod">
        <pc:chgData name="Chantal Rae" userId="a1db561e-73a2-489d-a119-0f73c1c2f06f" providerId="ADAL" clId="{9405610D-99D2-4366-AFD5-0E1170B5A8BB}" dt="2025-10-28T02:59:46.150" v="79" actId="20577"/>
        <pc:sldMkLst>
          <pc:docMk/>
          <pc:sldMk cId="117387710" sldId="297"/>
        </pc:sldMkLst>
        <pc:spChg chg="mod">
          <ac:chgData name="Chantal Rae" userId="a1db561e-73a2-489d-a119-0f73c1c2f06f" providerId="ADAL" clId="{9405610D-99D2-4366-AFD5-0E1170B5A8BB}" dt="2025-10-28T02:59:27.114" v="55" actId="14100"/>
          <ac:spMkLst>
            <pc:docMk/>
            <pc:sldMk cId="117387710" sldId="297"/>
            <ac:spMk id="2" creationId="{FC29C32A-04DC-2D70-FA2A-C5BC95A9A9AA}"/>
          </ac:spMkLst>
        </pc:spChg>
        <pc:spChg chg="mod">
          <ac:chgData name="Chantal Rae" userId="a1db561e-73a2-489d-a119-0f73c1c2f06f" providerId="ADAL" clId="{9405610D-99D2-4366-AFD5-0E1170B5A8BB}" dt="2025-10-28T02:59:46.150" v="79" actId="20577"/>
          <ac:spMkLst>
            <pc:docMk/>
            <pc:sldMk cId="117387710" sldId="297"/>
            <ac:spMk id="3" creationId="{775A5306-BD2E-5AE1-A9B1-2FED33F221BD}"/>
          </ac:spMkLst>
        </pc:spChg>
        <pc:spChg chg="mod">
          <ac:chgData name="Chantal Rae" userId="a1db561e-73a2-489d-a119-0f73c1c2f06f" providerId="ADAL" clId="{9405610D-99D2-4366-AFD5-0E1170B5A8BB}" dt="2025-10-28T02:59:32.262" v="72" actId="1036"/>
          <ac:spMkLst>
            <pc:docMk/>
            <pc:sldMk cId="117387710" sldId="297"/>
            <ac:spMk id="6" creationId="{4921ECF9-541B-3C9F-9163-7947356EFC37}"/>
          </ac:spMkLst>
        </pc:spChg>
        <pc:spChg chg="mod">
          <ac:chgData name="Chantal Rae" userId="a1db561e-73a2-489d-a119-0f73c1c2f06f" providerId="ADAL" clId="{9405610D-99D2-4366-AFD5-0E1170B5A8BB}" dt="2025-10-28T02:59:32.262" v="72" actId="1036"/>
          <ac:spMkLst>
            <pc:docMk/>
            <pc:sldMk cId="117387710" sldId="297"/>
            <ac:spMk id="7" creationId="{19F8F7BB-BFE3-DAFF-2E2C-1F427097C5E1}"/>
          </ac:spMkLst>
        </pc:spChg>
        <pc:picChg chg="mod">
          <ac:chgData name="Chantal Rae" userId="a1db561e-73a2-489d-a119-0f73c1c2f06f" providerId="ADAL" clId="{9405610D-99D2-4366-AFD5-0E1170B5A8BB}" dt="2025-10-28T02:59:32.262" v="72" actId="1036"/>
          <ac:picMkLst>
            <pc:docMk/>
            <pc:sldMk cId="117387710" sldId="297"/>
            <ac:picMk id="4" creationId="{F3B835E3-5436-8D4E-2E79-845D587679C6}"/>
          </ac:picMkLst>
        </pc:picChg>
        <pc:picChg chg="mod">
          <ac:chgData name="Chantal Rae" userId="a1db561e-73a2-489d-a119-0f73c1c2f06f" providerId="ADAL" clId="{9405610D-99D2-4366-AFD5-0E1170B5A8BB}" dt="2025-10-28T02:59:32.262" v="72" actId="1036"/>
          <ac:picMkLst>
            <pc:docMk/>
            <pc:sldMk cId="117387710" sldId="297"/>
            <ac:picMk id="5" creationId="{90D18B37-86EA-06B1-785D-ECFB2F32F83E}"/>
          </ac:picMkLst>
        </pc:picChg>
      </pc:sldChg>
      <pc:sldChg chg="modNotesTx">
        <pc:chgData name="Chantal Rae" userId="a1db561e-73a2-489d-a119-0f73c1c2f06f" providerId="ADAL" clId="{9405610D-99D2-4366-AFD5-0E1170B5A8BB}" dt="2025-10-28T02:58:23.420" v="21" actId="20577"/>
        <pc:sldMkLst>
          <pc:docMk/>
          <pc:sldMk cId="1739708353" sldId="299"/>
        </pc:sldMkLst>
      </pc:sldChg>
      <pc:sldChg chg="modNotesTx">
        <pc:chgData name="Chantal Rae" userId="a1db561e-73a2-489d-a119-0f73c1c2f06f" providerId="ADAL" clId="{9405610D-99D2-4366-AFD5-0E1170B5A8BB}" dt="2025-10-28T02:59:07.838" v="46" actId="20577"/>
        <pc:sldMkLst>
          <pc:docMk/>
          <pc:sldMk cId="3491470417" sldId="300"/>
        </pc:sldMkLst>
      </pc:sldChg>
      <pc:sldChg chg="modNotesTx">
        <pc:chgData name="Chantal Rae" userId="a1db561e-73a2-489d-a119-0f73c1c2f06f" providerId="ADAL" clId="{9405610D-99D2-4366-AFD5-0E1170B5A8BB}" dt="2025-10-28T02:59:17.814" v="54" actId="20577"/>
        <pc:sldMkLst>
          <pc:docMk/>
          <pc:sldMk cId="1701033964" sldId="301"/>
        </pc:sldMkLst>
      </pc:sldChg>
      <pc:sldChg chg="ord">
        <pc:chgData name="Chantal Rae" userId="a1db561e-73a2-489d-a119-0f73c1c2f06f" providerId="ADAL" clId="{9405610D-99D2-4366-AFD5-0E1170B5A8BB}" dt="2025-10-27T00:20:25.529" v="2" actId="20578"/>
        <pc:sldMkLst>
          <pc:docMk/>
          <pc:sldMk cId="2264914209" sldId="319"/>
        </pc:sldMkLst>
      </pc:sldChg>
      <pc:sldChg chg="modNotesTx">
        <pc:chgData name="Chantal Rae" userId="a1db561e-73a2-489d-a119-0f73c1c2f06f" providerId="ADAL" clId="{9405610D-99D2-4366-AFD5-0E1170B5A8BB}" dt="2025-10-28T03:00:11.813" v="83" actId="20577"/>
        <pc:sldMkLst>
          <pc:docMk/>
          <pc:sldMk cId="3319109842" sldId="505"/>
        </pc:sldMkLst>
      </pc:sldChg>
      <pc:sldChg chg="modSp mod modNotesTx">
        <pc:chgData name="Chantal Rae" userId="a1db561e-73a2-489d-a119-0f73c1c2f06f" providerId="ADAL" clId="{9405610D-99D2-4366-AFD5-0E1170B5A8BB}" dt="2025-10-28T02:58:41.654" v="33" actId="20577"/>
        <pc:sldMkLst>
          <pc:docMk/>
          <pc:sldMk cId="299268533" sldId="506"/>
        </pc:sldMkLst>
        <pc:spChg chg="mod">
          <ac:chgData name="Chantal Rae" userId="a1db561e-73a2-489d-a119-0f73c1c2f06f" providerId="ADAL" clId="{9405610D-99D2-4366-AFD5-0E1170B5A8BB}" dt="2025-10-28T02:56:41.797" v="5" actId="14100"/>
          <ac:spMkLst>
            <pc:docMk/>
            <pc:sldMk cId="299268533" sldId="506"/>
            <ac:spMk id="3" creationId="{0C54E34C-24F1-010E-C22B-035A62EC62B6}"/>
          </ac:spMkLst>
        </pc:spChg>
      </pc:sldChg>
      <pc:sldChg chg="modNotesTx">
        <pc:chgData name="Chantal Rae" userId="a1db561e-73a2-489d-a119-0f73c1c2f06f" providerId="ADAL" clId="{9405610D-99D2-4366-AFD5-0E1170B5A8BB}" dt="2025-10-28T03:00:47.230" v="100" actId="20577"/>
        <pc:sldMkLst>
          <pc:docMk/>
          <pc:sldMk cId="1556573479" sldId="511"/>
        </pc:sldMkLst>
      </pc:sldChg>
      <pc:sldChg chg="modNotesTx">
        <pc:chgData name="Chantal Rae" userId="a1db561e-73a2-489d-a119-0f73c1c2f06f" providerId="ADAL" clId="{9405610D-99D2-4366-AFD5-0E1170B5A8BB}" dt="2025-10-28T03:01:04.893" v="103" actId="20577"/>
        <pc:sldMkLst>
          <pc:docMk/>
          <pc:sldMk cId="2704363429" sldId="512"/>
        </pc:sldMkLst>
      </pc:sldChg>
      <pc:sldChg chg="modNotesTx">
        <pc:chgData name="Chantal Rae" userId="a1db561e-73a2-489d-a119-0f73c1c2f06f" providerId="ADAL" clId="{9405610D-99D2-4366-AFD5-0E1170B5A8BB}" dt="2025-10-28T02:58:50.269" v="39" actId="20577"/>
        <pc:sldMkLst>
          <pc:docMk/>
          <pc:sldMk cId="1230023841" sldId="513"/>
        </pc:sldMkLst>
      </pc:sldChg>
      <pc:sldChg chg="modNotesTx">
        <pc:chgData name="Chantal Rae" userId="a1db561e-73a2-489d-a119-0f73c1c2f06f" providerId="ADAL" clId="{9405610D-99D2-4366-AFD5-0E1170B5A8BB}" dt="2025-10-28T02:58:54.759" v="40" actId="113"/>
        <pc:sldMkLst>
          <pc:docMk/>
          <pc:sldMk cId="151245917" sldId="514"/>
        </pc:sldMkLst>
      </pc:sldChg>
      <pc:sldChg chg="modNotesTx">
        <pc:chgData name="Chantal Rae" userId="a1db561e-73a2-489d-a119-0f73c1c2f06f" providerId="ADAL" clId="{9405610D-99D2-4366-AFD5-0E1170B5A8BB}" dt="2025-10-28T03:00:37.350" v="96" actId="20577"/>
        <pc:sldMkLst>
          <pc:docMk/>
          <pc:sldMk cId="2112150332" sldId="516"/>
        </pc:sldMkLst>
      </pc:sldChg>
    </pc:docChg>
  </pc:docChgLst>
  <pc:docChgLst>
    <pc:chgData name="Chantal Rae" userId="a1db561e-73a2-489d-a119-0f73c1c2f06f" providerId="ADAL" clId="{B8B97698-29F2-412E-9BB4-23060A48911B}"/>
    <pc:docChg chg="modSld sldOrd">
      <pc:chgData name="Chantal Rae" userId="a1db561e-73a2-489d-a119-0f73c1c2f06f" providerId="ADAL" clId="{B8B97698-29F2-412E-9BB4-23060A48911B}" dt="2025-10-17T01:59:56.580" v="2" actId="20578"/>
      <pc:docMkLst>
        <pc:docMk/>
      </pc:docMkLst>
      <pc:sldChg chg="modSp mod">
        <pc:chgData name="Chantal Rae" userId="a1db561e-73a2-489d-a119-0f73c1c2f06f" providerId="ADAL" clId="{B8B97698-29F2-412E-9BB4-23060A48911B}" dt="2025-10-17T01:59:47.753" v="1" actId="1076"/>
        <pc:sldMkLst>
          <pc:docMk/>
          <pc:sldMk cId="1739708353" sldId="299"/>
        </pc:sldMkLst>
        <pc:spChg chg="mod">
          <ac:chgData name="Chantal Rae" userId="a1db561e-73a2-489d-a119-0f73c1c2f06f" providerId="ADAL" clId="{B8B97698-29F2-412E-9BB4-23060A48911B}" dt="2025-10-17T01:59:33.954" v="0" actId="14100"/>
          <ac:spMkLst>
            <pc:docMk/>
            <pc:sldMk cId="1739708353" sldId="299"/>
            <ac:spMk id="2" creationId="{E4E10236-31E6-01AB-3296-E5B163A9C74E}"/>
          </ac:spMkLst>
        </pc:spChg>
        <pc:spChg chg="mod">
          <ac:chgData name="Chantal Rae" userId="a1db561e-73a2-489d-a119-0f73c1c2f06f" providerId="ADAL" clId="{B8B97698-29F2-412E-9BB4-23060A48911B}" dt="2025-10-17T01:59:47.753" v="1" actId="1076"/>
          <ac:spMkLst>
            <pc:docMk/>
            <pc:sldMk cId="1739708353" sldId="299"/>
            <ac:spMk id="3" creationId="{60073B2A-2961-6B41-1CBE-D5250C0AF827}"/>
          </ac:spMkLst>
        </pc:spChg>
      </pc:sldChg>
      <pc:sldChg chg="ord">
        <pc:chgData name="Chantal Rae" userId="a1db561e-73a2-489d-a119-0f73c1c2f06f" providerId="ADAL" clId="{B8B97698-29F2-412E-9BB4-23060A48911B}" dt="2025-10-17T01:59:56.580" v="2" actId="20578"/>
        <pc:sldMkLst>
          <pc:docMk/>
          <pc:sldMk cId="299268533" sldId="506"/>
        </pc:sldMkLst>
      </pc:sldChg>
    </pc:docChg>
  </pc:docChgLst>
  <pc:docChgLst>
    <pc:chgData name="Ricky  Orcine" userId="765419cf-2e63-4d31-9644-d0910ddf7b1a" providerId="ADAL" clId="{87C0BDD7-810F-4EF5-818B-8AD364EECA1E}"/>
    <pc:docChg chg="modSld modMainMaster">
      <pc:chgData name="Ricky  Orcine" userId="765419cf-2e63-4d31-9644-d0910ddf7b1a" providerId="ADAL" clId="{87C0BDD7-810F-4EF5-818B-8AD364EECA1E}" dt="2025-11-18T04:47:12.050" v="127" actId="1036"/>
      <pc:docMkLst>
        <pc:docMk/>
      </pc:docMkLst>
      <pc:sldChg chg="modSp mod">
        <pc:chgData name="Ricky  Orcine" userId="765419cf-2e63-4d31-9644-d0910ddf7b1a" providerId="ADAL" clId="{87C0BDD7-810F-4EF5-818B-8AD364EECA1E}" dt="2025-11-18T04:35:38.583" v="5" actId="1038"/>
        <pc:sldMkLst>
          <pc:docMk/>
          <pc:sldMk cId="4221246315" sldId="261"/>
        </pc:sldMkLst>
        <pc:picChg chg="mod">
          <ac:chgData name="Ricky  Orcine" userId="765419cf-2e63-4d31-9644-d0910ddf7b1a" providerId="ADAL" clId="{87C0BDD7-810F-4EF5-818B-8AD364EECA1E}" dt="2025-11-18T04:35:38.583" v="5" actId="1038"/>
          <ac:picMkLst>
            <pc:docMk/>
            <pc:sldMk cId="4221246315" sldId="261"/>
            <ac:picMk id="3" creationId="{80A2C747-904F-4F52-14F8-1E40B24CA499}"/>
          </ac:picMkLst>
        </pc:picChg>
      </pc:sldChg>
      <pc:sldChg chg="modSp mod">
        <pc:chgData name="Ricky  Orcine" userId="765419cf-2e63-4d31-9644-d0910ddf7b1a" providerId="ADAL" clId="{87C0BDD7-810F-4EF5-818B-8AD364EECA1E}" dt="2025-11-18T04:36:30.945" v="35" actId="1037"/>
        <pc:sldMkLst>
          <pc:docMk/>
          <pc:sldMk cId="1224502873" sldId="285"/>
        </pc:sldMkLst>
        <pc:picChg chg="mod">
          <ac:chgData name="Ricky  Orcine" userId="765419cf-2e63-4d31-9644-d0910ddf7b1a" providerId="ADAL" clId="{87C0BDD7-810F-4EF5-818B-8AD364EECA1E}" dt="2025-11-18T04:36:27.223" v="29" actId="1037"/>
          <ac:picMkLst>
            <pc:docMk/>
            <pc:sldMk cId="1224502873" sldId="285"/>
            <ac:picMk id="2" creationId="{B1163A69-D4EF-4FFB-717E-A69D3FE1C531}"/>
          </ac:picMkLst>
        </pc:picChg>
        <pc:picChg chg="mod">
          <ac:chgData name="Ricky  Orcine" userId="765419cf-2e63-4d31-9644-d0910ddf7b1a" providerId="ADAL" clId="{87C0BDD7-810F-4EF5-818B-8AD364EECA1E}" dt="2025-11-18T04:36:30.945" v="35" actId="1037"/>
          <ac:picMkLst>
            <pc:docMk/>
            <pc:sldMk cId="1224502873" sldId="285"/>
            <ac:picMk id="3" creationId="{8F648DB7-2FC9-59A9-4A7B-EDD8FDD36941}"/>
          </ac:picMkLst>
        </pc:picChg>
        <pc:picChg chg="mod">
          <ac:chgData name="Ricky  Orcine" userId="765419cf-2e63-4d31-9644-d0910ddf7b1a" providerId="ADAL" clId="{87C0BDD7-810F-4EF5-818B-8AD364EECA1E}" dt="2025-11-18T04:36:20.977" v="23" actId="1037"/>
          <ac:picMkLst>
            <pc:docMk/>
            <pc:sldMk cId="1224502873" sldId="285"/>
            <ac:picMk id="4" creationId="{1B877F13-C545-ABBC-2F92-D5FB8233F1B1}"/>
          </ac:picMkLst>
        </pc:picChg>
      </pc:sldChg>
      <pc:sldChg chg="modSp mod">
        <pc:chgData name="Ricky  Orcine" userId="765419cf-2e63-4d31-9644-d0910ddf7b1a" providerId="ADAL" clId="{87C0BDD7-810F-4EF5-818B-8AD364EECA1E}" dt="2025-11-18T04:38:18.232" v="57" actId="1037"/>
        <pc:sldMkLst>
          <pc:docMk/>
          <pc:sldMk cId="651899323" sldId="302"/>
        </pc:sldMkLst>
        <pc:picChg chg="mod">
          <ac:chgData name="Ricky  Orcine" userId="765419cf-2e63-4d31-9644-d0910ddf7b1a" providerId="ADAL" clId="{87C0BDD7-810F-4EF5-818B-8AD364EECA1E}" dt="2025-11-18T04:38:18.232" v="57" actId="1037"/>
          <ac:picMkLst>
            <pc:docMk/>
            <pc:sldMk cId="651899323" sldId="302"/>
            <ac:picMk id="8" creationId="{EF93017E-0B05-5144-6BBE-DBF5EA68AB27}"/>
          </ac:picMkLst>
        </pc:picChg>
      </pc:sldChg>
      <pc:sldChg chg="modSp mod">
        <pc:chgData name="Ricky  Orcine" userId="765419cf-2e63-4d31-9644-d0910ddf7b1a" providerId="ADAL" clId="{87C0BDD7-810F-4EF5-818B-8AD364EECA1E}" dt="2025-11-18T04:45:50.521" v="99" actId="1036"/>
        <pc:sldMkLst>
          <pc:docMk/>
          <pc:sldMk cId="59995352" sldId="509"/>
        </pc:sldMkLst>
        <pc:spChg chg="mod">
          <ac:chgData name="Ricky  Orcine" userId="765419cf-2e63-4d31-9644-d0910ddf7b1a" providerId="ADAL" clId="{87C0BDD7-810F-4EF5-818B-8AD364EECA1E}" dt="2025-11-18T04:45:50.521" v="99" actId="1036"/>
          <ac:spMkLst>
            <pc:docMk/>
            <pc:sldMk cId="59995352" sldId="509"/>
            <ac:spMk id="2" creationId="{49857A7F-E6DE-5D8E-D021-D3569598C134}"/>
          </ac:spMkLst>
        </pc:spChg>
        <pc:picChg chg="mod">
          <ac:chgData name="Ricky  Orcine" userId="765419cf-2e63-4d31-9644-d0910ddf7b1a" providerId="ADAL" clId="{87C0BDD7-810F-4EF5-818B-8AD364EECA1E}" dt="2025-11-18T04:38:39.603" v="63" actId="1037"/>
          <ac:picMkLst>
            <pc:docMk/>
            <pc:sldMk cId="59995352" sldId="509"/>
            <ac:picMk id="8" creationId="{CE91CC8D-2E21-0AEC-E8D5-8CCF475CF72F}"/>
          </ac:picMkLst>
        </pc:picChg>
      </pc:sldChg>
      <pc:sldChg chg="modSp mod">
        <pc:chgData name="Ricky  Orcine" userId="765419cf-2e63-4d31-9644-d0910ddf7b1a" providerId="ADAL" clId="{87C0BDD7-810F-4EF5-818B-8AD364EECA1E}" dt="2025-11-18T04:46:57.438" v="113" actId="1036"/>
        <pc:sldMkLst>
          <pc:docMk/>
          <pc:sldMk cId="1556573479" sldId="511"/>
        </pc:sldMkLst>
        <pc:spChg chg="mod">
          <ac:chgData name="Ricky  Orcine" userId="765419cf-2e63-4d31-9644-d0910ddf7b1a" providerId="ADAL" clId="{87C0BDD7-810F-4EF5-818B-8AD364EECA1E}" dt="2025-11-18T04:46:57.438" v="113" actId="1036"/>
          <ac:spMkLst>
            <pc:docMk/>
            <pc:sldMk cId="1556573479" sldId="511"/>
            <ac:spMk id="2" creationId="{AB72D528-4C4D-50F5-AFF5-39EBFD28E323}"/>
          </ac:spMkLst>
        </pc:spChg>
        <pc:picChg chg="mod">
          <ac:chgData name="Ricky  Orcine" userId="765419cf-2e63-4d31-9644-d0910ddf7b1a" providerId="ADAL" clId="{87C0BDD7-810F-4EF5-818B-8AD364EECA1E}" dt="2025-11-18T04:38:51.612" v="69" actId="1037"/>
          <ac:picMkLst>
            <pc:docMk/>
            <pc:sldMk cId="1556573479" sldId="511"/>
            <ac:picMk id="8" creationId="{A0117F99-7FF9-2060-A38F-2172D41D28C5}"/>
          </ac:picMkLst>
        </pc:picChg>
      </pc:sldChg>
      <pc:sldChg chg="modSp mod">
        <pc:chgData name="Ricky  Orcine" userId="765419cf-2e63-4d31-9644-d0910ddf7b1a" providerId="ADAL" clId="{87C0BDD7-810F-4EF5-818B-8AD364EECA1E}" dt="2025-11-18T04:47:12.050" v="127" actId="1036"/>
        <pc:sldMkLst>
          <pc:docMk/>
          <pc:sldMk cId="2704363429" sldId="512"/>
        </pc:sldMkLst>
        <pc:spChg chg="mod">
          <ac:chgData name="Ricky  Orcine" userId="765419cf-2e63-4d31-9644-d0910ddf7b1a" providerId="ADAL" clId="{87C0BDD7-810F-4EF5-818B-8AD364EECA1E}" dt="2025-11-18T04:47:12.050" v="127" actId="1036"/>
          <ac:spMkLst>
            <pc:docMk/>
            <pc:sldMk cId="2704363429" sldId="512"/>
            <ac:spMk id="9" creationId="{63D87897-CBCB-88C5-FC7D-60380EA28D80}"/>
          </ac:spMkLst>
        </pc:spChg>
      </pc:sldChg>
      <pc:sldChg chg="modSp mod">
        <pc:chgData name="Ricky  Orcine" userId="765419cf-2e63-4d31-9644-d0910ddf7b1a" providerId="ADAL" clId="{87C0BDD7-810F-4EF5-818B-8AD364EECA1E}" dt="2025-11-18T04:45:07.530" v="83" actId="1036"/>
        <pc:sldMkLst>
          <pc:docMk/>
          <pc:sldMk cId="151245917" sldId="514"/>
        </pc:sldMkLst>
        <pc:spChg chg="mod">
          <ac:chgData name="Ricky  Orcine" userId="765419cf-2e63-4d31-9644-d0910ddf7b1a" providerId="ADAL" clId="{87C0BDD7-810F-4EF5-818B-8AD364EECA1E}" dt="2025-11-18T04:45:07.530" v="83" actId="1036"/>
          <ac:spMkLst>
            <pc:docMk/>
            <pc:sldMk cId="151245917" sldId="514"/>
            <ac:spMk id="3" creationId="{EDBD31A8-748E-2860-6A6A-6321B6984B07}"/>
          </ac:spMkLst>
        </pc:spChg>
      </pc:sldChg>
      <pc:sldMasterChg chg="modSldLayout">
        <pc:chgData name="Ricky  Orcine" userId="765419cf-2e63-4d31-9644-d0910ddf7b1a" providerId="ADAL" clId="{87C0BDD7-810F-4EF5-818B-8AD364EECA1E}" dt="2025-11-18T04:37:14.719" v="51" actId="14100"/>
        <pc:sldMasterMkLst>
          <pc:docMk/>
          <pc:sldMasterMk cId="2142349000" sldId="2147486213"/>
        </pc:sldMasterMkLst>
        <pc:sldLayoutChg chg="modSp mod">
          <pc:chgData name="Ricky  Orcine" userId="765419cf-2e63-4d31-9644-d0910ddf7b1a" providerId="ADAL" clId="{87C0BDD7-810F-4EF5-818B-8AD364EECA1E}" dt="2025-11-18T04:37:14.719" v="51" actId="14100"/>
          <pc:sldLayoutMkLst>
            <pc:docMk/>
            <pc:sldMasterMk cId="2142349000" sldId="2147486213"/>
            <pc:sldLayoutMk cId="280357843" sldId="2147486331"/>
          </pc:sldLayoutMkLst>
          <pc:picChg chg="mod">
            <ac:chgData name="Ricky  Orcine" userId="765419cf-2e63-4d31-9644-d0910ddf7b1a" providerId="ADAL" clId="{87C0BDD7-810F-4EF5-818B-8AD364EECA1E}" dt="2025-11-18T04:37:14.719" v="51" actId="14100"/>
            <ac:picMkLst>
              <pc:docMk/>
              <pc:sldMasterMk cId="2142349000" sldId="2147486213"/>
              <pc:sldLayoutMk cId="280357843" sldId="2147486331"/>
              <ac:picMk id="17" creationId="{7658545D-04C5-AB23-E0F3-BE6E0CA7313D}"/>
            </ac:picMkLst>
          </pc:picChg>
        </pc:sldLayoutChg>
      </pc:sldMasterChg>
    </pc:docChg>
  </pc:docChgLst>
  <pc:docChgLst>
    <pc:chgData name="Ashli Wasik" userId="S::awasik@goodtogreatschools.org.au::967b9bef-1458-40ba-ab3f-0307621bad9e" providerId="AD" clId="Web-{79DE3CB0-FED8-D32B-2051-8B3A29A8EC7D}"/>
    <pc:docChg chg="delSld modSld">
      <pc:chgData name="Ashli Wasik" userId="S::awasik@goodtogreatschools.org.au::967b9bef-1458-40ba-ab3f-0307621bad9e" providerId="AD" clId="Web-{79DE3CB0-FED8-D32B-2051-8B3A29A8EC7D}" dt="2025-10-20T20:17:02.184" v="190" actId="1076"/>
      <pc:docMkLst>
        <pc:docMk/>
      </pc:docMkLst>
      <pc:sldChg chg="modSp modCm">
        <pc:chgData name="Ashli Wasik" userId="S::awasik@goodtogreatschools.org.au::967b9bef-1458-40ba-ab3f-0307621bad9e" providerId="AD" clId="Web-{79DE3CB0-FED8-D32B-2051-8B3A29A8EC7D}" dt="2025-10-20T19:57:05.256" v="10" actId="20577"/>
        <pc:sldMkLst>
          <pc:docMk/>
          <pc:sldMk cId="2585116655" sldId="256"/>
        </pc:sldMkLst>
        <pc:spChg chg="mod">
          <ac:chgData name="Ashli Wasik" userId="S::awasik@goodtogreatschools.org.au::967b9bef-1458-40ba-ab3f-0307621bad9e" providerId="AD" clId="Web-{79DE3CB0-FED8-D32B-2051-8B3A29A8EC7D}" dt="2025-10-20T19:57:05.256" v="10" actId="20577"/>
          <ac:spMkLst>
            <pc:docMk/>
            <pc:sldMk cId="2585116655" sldId="256"/>
            <ac:spMk id="2" creationId="{0B172102-AF43-A790-43B9-F979806D17FD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Ashli Wasik" userId="S::awasik@goodtogreatschools.org.au::967b9bef-1458-40ba-ab3f-0307621bad9e" providerId="AD" clId="Web-{79DE3CB0-FED8-D32B-2051-8B3A29A8EC7D}" dt="2025-10-20T19:56:57.411" v="9" actId="20577"/>
              <pc2:cmMkLst xmlns:pc2="http://schemas.microsoft.com/office/powerpoint/2019/9/main/command">
                <pc:docMk/>
                <pc:sldMk cId="2585116655" sldId="256"/>
                <pc2:cmMk id="{6E82BA2B-7CB9-AA4B-A8CA-9070DF2EFA7E}"/>
              </pc2:cmMkLst>
            </pc226:cmChg>
          </p:ext>
        </pc:extLst>
      </pc:sldChg>
      <pc:sldChg chg="addSp modSp">
        <pc:chgData name="Ashli Wasik" userId="S::awasik@goodtogreatschools.org.au::967b9bef-1458-40ba-ab3f-0307621bad9e" providerId="AD" clId="Web-{79DE3CB0-FED8-D32B-2051-8B3A29A8EC7D}" dt="2025-10-20T20:02:10.160" v="20"/>
        <pc:sldMkLst>
          <pc:docMk/>
          <pc:sldMk cId="4221246315" sldId="261"/>
        </pc:sldMkLst>
        <pc:picChg chg="add mod">
          <ac:chgData name="Ashli Wasik" userId="S::awasik@goodtogreatschools.org.au::967b9bef-1458-40ba-ab3f-0307621bad9e" providerId="AD" clId="Web-{79DE3CB0-FED8-D32B-2051-8B3A29A8EC7D}" dt="2025-10-20T20:02:10.160" v="20"/>
          <ac:picMkLst>
            <pc:docMk/>
            <pc:sldMk cId="4221246315" sldId="261"/>
            <ac:picMk id="3" creationId="{80A2C747-904F-4F52-14F8-1E40B24CA499}"/>
          </ac:picMkLst>
        </pc:picChg>
      </pc:sldChg>
      <pc:sldChg chg="addSp modSp">
        <pc:chgData name="Ashli Wasik" userId="S::awasik@goodtogreatschools.org.au::967b9bef-1458-40ba-ab3f-0307621bad9e" providerId="AD" clId="Web-{79DE3CB0-FED8-D32B-2051-8B3A29A8EC7D}" dt="2025-10-20T20:17:02.184" v="190" actId="1076"/>
        <pc:sldMkLst>
          <pc:docMk/>
          <pc:sldMk cId="3491470417" sldId="300"/>
        </pc:sldMkLst>
      </pc:sldChg>
      <pc:sldChg chg="addSp delSp modSp">
        <pc:chgData name="Ashli Wasik" userId="S::awasik@goodtogreatschools.org.au::967b9bef-1458-40ba-ab3f-0307621bad9e" providerId="AD" clId="Web-{79DE3CB0-FED8-D32B-2051-8B3A29A8EC7D}" dt="2025-10-20T20:15:04.538" v="178" actId="1076"/>
        <pc:sldMkLst>
          <pc:docMk/>
          <pc:sldMk cId="299268533" sldId="506"/>
        </pc:sldMkLst>
        <pc:spChg chg="add mod">
          <ac:chgData name="Ashli Wasik" userId="S::awasik@goodtogreatschools.org.au::967b9bef-1458-40ba-ab3f-0307621bad9e" providerId="AD" clId="Web-{79DE3CB0-FED8-D32B-2051-8B3A29A8EC7D}" dt="2025-10-20T20:15:04.538" v="178" actId="1076"/>
          <ac:spMkLst>
            <pc:docMk/>
            <pc:sldMk cId="299268533" sldId="506"/>
            <ac:spMk id="6" creationId="{5E7E0E95-AB8F-AAA7-B8D0-72973F7BD2A1}"/>
          </ac:spMkLst>
        </pc:spChg>
        <pc:spChg chg="mod">
          <ac:chgData name="Ashli Wasik" userId="S::awasik@goodtogreatschools.org.au::967b9bef-1458-40ba-ab3f-0307621bad9e" providerId="AD" clId="Web-{79DE3CB0-FED8-D32B-2051-8B3A29A8EC7D}" dt="2025-10-20T20:05:54.792" v="76" actId="1076"/>
          <ac:spMkLst>
            <pc:docMk/>
            <pc:sldMk cId="299268533" sldId="506"/>
            <ac:spMk id="25" creationId="{E04E9A51-6D7A-57F1-D6DA-0CB392F8F646}"/>
          </ac:spMkLst>
        </pc:spChg>
        <pc:spChg chg="mod">
          <ac:chgData name="Ashli Wasik" userId="S::awasik@goodtogreatschools.org.au::967b9bef-1458-40ba-ab3f-0307621bad9e" providerId="AD" clId="Web-{79DE3CB0-FED8-D32B-2051-8B3A29A8EC7D}" dt="2025-10-20T20:13:47.658" v="158" actId="1076"/>
          <ac:spMkLst>
            <pc:docMk/>
            <pc:sldMk cId="299268533" sldId="506"/>
            <ac:spMk id="30" creationId="{9654B0D5-7954-05DF-3932-CE89F8621001}"/>
          </ac:spMkLst>
        </pc:spChg>
        <pc:spChg chg="mod">
          <ac:chgData name="Ashli Wasik" userId="S::awasik@goodtogreatschools.org.au::967b9bef-1458-40ba-ab3f-0307621bad9e" providerId="AD" clId="Web-{79DE3CB0-FED8-D32B-2051-8B3A29A8EC7D}" dt="2025-10-20T20:14:50.834" v="175" actId="1076"/>
          <ac:spMkLst>
            <pc:docMk/>
            <pc:sldMk cId="299268533" sldId="506"/>
            <ac:spMk id="31" creationId="{DBA20414-D5E9-B743-81A9-A6CACF88C262}"/>
          </ac:spMkLst>
        </pc:spChg>
        <pc:spChg chg="mod">
          <ac:chgData name="Ashli Wasik" userId="S::awasik@goodtogreatschools.org.au::967b9bef-1458-40ba-ab3f-0307621bad9e" providerId="AD" clId="Web-{79DE3CB0-FED8-D32B-2051-8B3A29A8EC7D}" dt="2025-10-20T20:07:49.434" v="108" actId="1076"/>
          <ac:spMkLst>
            <pc:docMk/>
            <pc:sldMk cId="299268533" sldId="506"/>
            <ac:spMk id="34" creationId="{A054FB11-1A2A-DCCE-8F20-26DD3240D8DC}"/>
          </ac:spMkLst>
        </pc:spChg>
        <pc:spChg chg="mod">
          <ac:chgData name="Ashli Wasik" userId="S::awasik@goodtogreatschools.org.au::967b9bef-1458-40ba-ab3f-0307621bad9e" providerId="AD" clId="Web-{79DE3CB0-FED8-D32B-2051-8B3A29A8EC7D}" dt="2025-10-20T20:07:59.700" v="111" actId="1076"/>
          <ac:spMkLst>
            <pc:docMk/>
            <pc:sldMk cId="299268533" sldId="506"/>
            <ac:spMk id="35" creationId="{744F9738-2FC7-264B-0828-92EB5F068BD3}"/>
          </ac:spMkLst>
        </pc:spChg>
        <pc:spChg chg="mod">
          <ac:chgData name="Ashli Wasik" userId="S::awasik@goodtogreatschools.org.au::967b9bef-1458-40ba-ab3f-0307621bad9e" providerId="AD" clId="Web-{79DE3CB0-FED8-D32B-2051-8B3A29A8EC7D}" dt="2025-10-20T20:07:56.950" v="110" actId="1076"/>
          <ac:spMkLst>
            <pc:docMk/>
            <pc:sldMk cId="299268533" sldId="506"/>
            <ac:spMk id="36" creationId="{4547C2E8-D877-CF4F-3C50-1AA5C00AB540}"/>
          </ac:spMkLst>
        </pc:spChg>
        <pc:spChg chg="mod">
          <ac:chgData name="Ashli Wasik" userId="S::awasik@goodtogreatschools.org.au::967b9bef-1458-40ba-ab3f-0307621bad9e" providerId="AD" clId="Web-{79DE3CB0-FED8-D32B-2051-8B3A29A8EC7D}" dt="2025-10-20T20:07:53.669" v="109" actId="1076"/>
          <ac:spMkLst>
            <pc:docMk/>
            <pc:sldMk cId="299268533" sldId="506"/>
            <ac:spMk id="37" creationId="{3A65B231-8C31-E436-9A91-1802FB8BD0EB}"/>
          </ac:spMkLst>
        </pc:spChg>
        <pc:grpChg chg="mod">
          <ac:chgData name="Ashli Wasik" userId="S::awasik@goodtogreatschools.org.au::967b9bef-1458-40ba-ab3f-0307621bad9e" providerId="AD" clId="Web-{79DE3CB0-FED8-D32B-2051-8B3A29A8EC7D}" dt="2025-10-20T20:13:41.251" v="155" actId="1076"/>
          <ac:grpSpMkLst>
            <pc:docMk/>
            <pc:sldMk cId="299268533" sldId="506"/>
            <ac:grpSpMk id="28" creationId="{6EAB7870-C305-AA1D-601C-D41B445D834B}"/>
          </ac:grpSpMkLst>
        </pc:grpChg>
        <pc:picChg chg="add mod modCrop">
          <ac:chgData name="Ashli Wasik" userId="S::awasik@goodtogreatschools.org.au::967b9bef-1458-40ba-ab3f-0307621bad9e" providerId="AD" clId="Web-{79DE3CB0-FED8-D32B-2051-8B3A29A8EC7D}" dt="2025-10-20T20:14:52.475" v="176" actId="1076"/>
          <ac:picMkLst>
            <pc:docMk/>
            <pc:sldMk cId="299268533" sldId="506"/>
            <ac:picMk id="2" creationId="{C03D4A78-5969-91AC-B974-9227D90A1261}"/>
          </ac:picMkLst>
        </pc:picChg>
        <pc:picChg chg="mod">
          <ac:chgData name="Ashli Wasik" userId="S::awasik@goodtogreatschools.org.au::967b9bef-1458-40ba-ab3f-0307621bad9e" providerId="AD" clId="Web-{79DE3CB0-FED8-D32B-2051-8B3A29A8EC7D}" dt="2025-10-20T20:08:12.169" v="116" actId="1076"/>
          <ac:picMkLst>
            <pc:docMk/>
            <pc:sldMk cId="299268533" sldId="506"/>
            <ac:picMk id="40" creationId="{DF70BD67-CE8F-8AD4-0FB2-EDC961A02664}"/>
          </ac:picMkLst>
        </pc:picChg>
      </pc:sldChg>
    </pc:docChg>
  </pc:docChgLst>
  <pc:docChgLst>
    <pc:chgData name="Gayle Oddy" userId="61c9dd14-8266-4dbc-b27d-5a316dd0cb9a" providerId="ADAL" clId="{C5BADC1B-66B3-45B4-AFC1-D10FA843833F}"/>
    <pc:docChg chg="modSld sldOrd modMainMaster">
      <pc:chgData name="Gayle Oddy" userId="61c9dd14-8266-4dbc-b27d-5a316dd0cb9a" providerId="ADAL" clId="{C5BADC1B-66B3-45B4-AFC1-D10FA843833F}" dt="2025-10-25T02:13:37.850" v="66" actId="20577"/>
      <pc:docMkLst>
        <pc:docMk/>
      </pc:docMkLst>
      <pc:sldChg chg="modSp mod modNotesTx">
        <pc:chgData name="Gayle Oddy" userId="61c9dd14-8266-4dbc-b27d-5a316dd0cb9a" providerId="ADAL" clId="{C5BADC1B-66B3-45B4-AFC1-D10FA843833F}" dt="2025-10-25T02:13:37.850" v="66" actId="20577"/>
        <pc:sldMkLst>
          <pc:docMk/>
          <pc:sldMk cId="4221246315" sldId="261"/>
        </pc:sldMkLst>
        <pc:spChg chg="mod">
          <ac:chgData name="Gayle Oddy" userId="61c9dd14-8266-4dbc-b27d-5a316dd0cb9a" providerId="ADAL" clId="{C5BADC1B-66B3-45B4-AFC1-D10FA843833F}" dt="2025-10-25T02:05:12.689" v="0" actId="20577"/>
          <ac:spMkLst>
            <pc:docMk/>
            <pc:sldMk cId="4221246315" sldId="261"/>
            <ac:spMk id="4" creationId="{36EA2AD7-6B81-0A6D-0D43-7E6C5A689800}"/>
          </ac:spMkLst>
        </pc:spChg>
      </pc:sldChg>
      <pc:sldChg chg="modSp mod">
        <pc:chgData name="Gayle Oddy" userId="61c9dd14-8266-4dbc-b27d-5a316dd0cb9a" providerId="ADAL" clId="{C5BADC1B-66B3-45B4-AFC1-D10FA843833F}" dt="2025-10-25T02:06:49.827" v="4" actId="20577"/>
        <pc:sldMkLst>
          <pc:docMk/>
          <pc:sldMk cId="521185421" sldId="275"/>
        </pc:sldMkLst>
        <pc:spChg chg="mod">
          <ac:chgData name="Gayle Oddy" userId="61c9dd14-8266-4dbc-b27d-5a316dd0cb9a" providerId="ADAL" clId="{C5BADC1B-66B3-45B4-AFC1-D10FA843833F}" dt="2025-10-25T02:06:49.827" v="4" actId="20577"/>
          <ac:spMkLst>
            <pc:docMk/>
            <pc:sldMk cId="521185421" sldId="275"/>
            <ac:spMk id="4" creationId="{45A27C71-028B-C6A9-8E49-A03634841C5D}"/>
          </ac:spMkLst>
        </pc:spChg>
      </pc:sldChg>
      <pc:sldChg chg="modSp mod">
        <pc:chgData name="Gayle Oddy" userId="61c9dd14-8266-4dbc-b27d-5a316dd0cb9a" providerId="ADAL" clId="{C5BADC1B-66B3-45B4-AFC1-D10FA843833F}" dt="2025-10-25T02:12:59.164" v="65" actId="20577"/>
        <pc:sldMkLst>
          <pc:docMk/>
          <pc:sldMk cId="117387710" sldId="297"/>
        </pc:sldMkLst>
        <pc:spChg chg="mod">
          <ac:chgData name="Gayle Oddy" userId="61c9dd14-8266-4dbc-b27d-5a316dd0cb9a" providerId="ADAL" clId="{C5BADC1B-66B3-45B4-AFC1-D10FA843833F}" dt="2025-10-25T02:06:06.825" v="2" actId="20577"/>
          <ac:spMkLst>
            <pc:docMk/>
            <pc:sldMk cId="117387710" sldId="297"/>
            <ac:spMk id="2" creationId="{FC29C32A-04DC-2D70-FA2A-C5BC95A9A9AA}"/>
          </ac:spMkLst>
        </pc:spChg>
        <pc:spChg chg="mod">
          <ac:chgData name="Gayle Oddy" userId="61c9dd14-8266-4dbc-b27d-5a316dd0cb9a" providerId="ADAL" clId="{C5BADC1B-66B3-45B4-AFC1-D10FA843833F}" dt="2025-10-25T02:09:41.412" v="34" actId="1036"/>
          <ac:spMkLst>
            <pc:docMk/>
            <pc:sldMk cId="117387710" sldId="297"/>
            <ac:spMk id="3" creationId="{775A5306-BD2E-5AE1-A9B1-2FED33F221BD}"/>
          </ac:spMkLst>
        </pc:spChg>
        <pc:spChg chg="mod">
          <ac:chgData name="Gayle Oddy" userId="61c9dd14-8266-4dbc-b27d-5a316dd0cb9a" providerId="ADAL" clId="{C5BADC1B-66B3-45B4-AFC1-D10FA843833F}" dt="2025-10-25T02:12:56.459" v="63" actId="20577"/>
          <ac:spMkLst>
            <pc:docMk/>
            <pc:sldMk cId="117387710" sldId="297"/>
            <ac:spMk id="6" creationId="{4921ECF9-541B-3C9F-9163-7947356EFC37}"/>
          </ac:spMkLst>
        </pc:spChg>
        <pc:spChg chg="mod">
          <ac:chgData name="Gayle Oddy" userId="61c9dd14-8266-4dbc-b27d-5a316dd0cb9a" providerId="ADAL" clId="{C5BADC1B-66B3-45B4-AFC1-D10FA843833F}" dt="2025-10-25T02:12:59.164" v="65" actId="20577"/>
          <ac:spMkLst>
            <pc:docMk/>
            <pc:sldMk cId="117387710" sldId="297"/>
            <ac:spMk id="7" creationId="{19F8F7BB-BFE3-DAFF-2E2C-1F427097C5E1}"/>
          </ac:spMkLst>
        </pc:spChg>
      </pc:sldChg>
      <pc:sldChg chg="modSp mod">
        <pc:chgData name="Gayle Oddy" userId="61c9dd14-8266-4dbc-b27d-5a316dd0cb9a" providerId="ADAL" clId="{C5BADC1B-66B3-45B4-AFC1-D10FA843833F}" dt="2025-10-25T02:10:37.755" v="51" actId="1035"/>
        <pc:sldMkLst>
          <pc:docMk/>
          <pc:sldMk cId="1739708353" sldId="299"/>
        </pc:sldMkLst>
        <pc:spChg chg="mod">
          <ac:chgData name="Gayle Oddy" userId="61c9dd14-8266-4dbc-b27d-5a316dd0cb9a" providerId="ADAL" clId="{C5BADC1B-66B3-45B4-AFC1-D10FA843833F}" dt="2025-10-25T02:10:37.755" v="51" actId="1035"/>
          <ac:spMkLst>
            <pc:docMk/>
            <pc:sldMk cId="1739708353" sldId="299"/>
            <ac:spMk id="3" creationId="{60073B2A-2961-6B41-1CBE-D5250C0AF827}"/>
          </ac:spMkLst>
        </pc:spChg>
      </pc:sldChg>
      <pc:sldChg chg="modSp mod">
        <pc:chgData name="Gayle Oddy" userId="61c9dd14-8266-4dbc-b27d-5a316dd0cb9a" providerId="ADAL" clId="{C5BADC1B-66B3-45B4-AFC1-D10FA843833F}" dt="2025-10-25T02:10:06.561" v="41" actId="1036"/>
        <pc:sldMkLst>
          <pc:docMk/>
          <pc:sldMk cId="3491470417" sldId="300"/>
        </pc:sldMkLst>
        <pc:spChg chg="mod">
          <ac:chgData name="Gayle Oddy" userId="61c9dd14-8266-4dbc-b27d-5a316dd0cb9a" providerId="ADAL" clId="{C5BADC1B-66B3-45B4-AFC1-D10FA843833F}" dt="2025-10-25T02:10:06.561" v="41" actId="1036"/>
          <ac:spMkLst>
            <pc:docMk/>
            <pc:sldMk cId="3491470417" sldId="300"/>
            <ac:spMk id="3" creationId="{83C1F546-A79B-A521-A541-3C234DC79B17}"/>
          </ac:spMkLst>
        </pc:spChg>
      </pc:sldChg>
      <pc:sldChg chg="modSp mod">
        <pc:chgData name="Gayle Oddy" userId="61c9dd14-8266-4dbc-b27d-5a316dd0cb9a" providerId="ADAL" clId="{C5BADC1B-66B3-45B4-AFC1-D10FA843833F}" dt="2025-10-25T02:09:58.441" v="37" actId="1035"/>
        <pc:sldMkLst>
          <pc:docMk/>
          <pc:sldMk cId="1701033964" sldId="301"/>
        </pc:sldMkLst>
        <pc:spChg chg="mod">
          <ac:chgData name="Gayle Oddy" userId="61c9dd14-8266-4dbc-b27d-5a316dd0cb9a" providerId="ADAL" clId="{C5BADC1B-66B3-45B4-AFC1-D10FA843833F}" dt="2025-10-25T02:09:58.441" v="37" actId="1035"/>
          <ac:spMkLst>
            <pc:docMk/>
            <pc:sldMk cId="1701033964" sldId="301"/>
            <ac:spMk id="3" creationId="{37A68CA3-8563-08AD-85A9-5C6BC97704EC}"/>
          </ac:spMkLst>
        </pc:spChg>
      </pc:sldChg>
      <pc:sldChg chg="modSp mod">
        <pc:chgData name="Gayle Oddy" userId="61c9dd14-8266-4dbc-b27d-5a316dd0cb9a" providerId="ADAL" clId="{C5BADC1B-66B3-45B4-AFC1-D10FA843833F}" dt="2025-10-25T02:09:17.325" v="29" actId="1036"/>
        <pc:sldMkLst>
          <pc:docMk/>
          <pc:sldMk cId="651899323" sldId="302"/>
        </pc:sldMkLst>
        <pc:spChg chg="mod">
          <ac:chgData name="Gayle Oddy" userId="61c9dd14-8266-4dbc-b27d-5a316dd0cb9a" providerId="ADAL" clId="{C5BADC1B-66B3-45B4-AFC1-D10FA843833F}" dt="2025-10-25T02:09:17.325" v="29" actId="1036"/>
          <ac:spMkLst>
            <pc:docMk/>
            <pc:sldMk cId="651899323" sldId="302"/>
            <ac:spMk id="3" creationId="{3F5C390B-0DF0-E3D9-5E69-EA6843B551D5}"/>
          </ac:spMkLst>
        </pc:spChg>
      </pc:sldChg>
      <pc:sldChg chg="ord">
        <pc:chgData name="Gayle Oddy" userId="61c9dd14-8266-4dbc-b27d-5a316dd0cb9a" providerId="ADAL" clId="{C5BADC1B-66B3-45B4-AFC1-D10FA843833F}" dt="2025-10-25T02:05:14.380" v="1" actId="20578"/>
        <pc:sldMkLst>
          <pc:docMk/>
          <pc:sldMk cId="2264914209" sldId="319"/>
        </pc:sldMkLst>
      </pc:sldChg>
      <pc:sldChg chg="modSp mod">
        <pc:chgData name="Gayle Oddy" userId="61c9dd14-8266-4dbc-b27d-5a316dd0cb9a" providerId="ADAL" clId="{C5BADC1B-66B3-45B4-AFC1-D10FA843833F}" dt="2025-10-25T02:09:06.541" v="25" actId="1035"/>
        <pc:sldMkLst>
          <pc:docMk/>
          <pc:sldMk cId="3319109842" sldId="505"/>
        </pc:sldMkLst>
        <pc:spChg chg="mod">
          <ac:chgData name="Gayle Oddy" userId="61c9dd14-8266-4dbc-b27d-5a316dd0cb9a" providerId="ADAL" clId="{C5BADC1B-66B3-45B4-AFC1-D10FA843833F}" dt="2025-10-25T02:09:06.541" v="25" actId="1035"/>
          <ac:spMkLst>
            <pc:docMk/>
            <pc:sldMk cId="3319109842" sldId="505"/>
            <ac:spMk id="5" creationId="{34B0B61D-FD4E-8665-9AB5-66620D8D8D51}"/>
          </ac:spMkLst>
        </pc:spChg>
      </pc:sldChg>
      <pc:sldChg chg="modSp mod">
        <pc:chgData name="Gayle Oddy" userId="61c9dd14-8266-4dbc-b27d-5a316dd0cb9a" providerId="ADAL" clId="{C5BADC1B-66B3-45B4-AFC1-D10FA843833F}" dt="2025-10-25T02:10:30.926" v="49" actId="1036"/>
        <pc:sldMkLst>
          <pc:docMk/>
          <pc:sldMk cId="299268533" sldId="506"/>
        </pc:sldMkLst>
        <pc:spChg chg="mod">
          <ac:chgData name="Gayle Oddy" userId="61c9dd14-8266-4dbc-b27d-5a316dd0cb9a" providerId="ADAL" clId="{C5BADC1B-66B3-45B4-AFC1-D10FA843833F}" dt="2025-10-25T02:10:30.926" v="49" actId="1036"/>
          <ac:spMkLst>
            <pc:docMk/>
            <pc:sldMk cId="299268533" sldId="506"/>
            <ac:spMk id="4" creationId="{3DA32B1F-D5EE-A5BD-2AED-2B2881E0E2CB}"/>
          </ac:spMkLst>
        </pc:spChg>
      </pc:sldChg>
      <pc:sldChg chg="modSp mod">
        <pc:chgData name="Gayle Oddy" userId="61c9dd14-8266-4dbc-b27d-5a316dd0cb9a" providerId="ADAL" clId="{C5BADC1B-66B3-45B4-AFC1-D10FA843833F}" dt="2025-10-25T02:08:55.286" v="21" actId="1035"/>
        <pc:sldMkLst>
          <pc:docMk/>
          <pc:sldMk cId="59995352" sldId="509"/>
        </pc:sldMkLst>
        <pc:spChg chg="mod">
          <ac:chgData name="Gayle Oddy" userId="61c9dd14-8266-4dbc-b27d-5a316dd0cb9a" providerId="ADAL" clId="{C5BADC1B-66B3-45B4-AFC1-D10FA843833F}" dt="2025-10-25T02:08:55.286" v="21" actId="1035"/>
          <ac:spMkLst>
            <pc:docMk/>
            <pc:sldMk cId="59995352" sldId="509"/>
            <ac:spMk id="2" creationId="{49857A7F-E6DE-5D8E-D021-D3569598C134}"/>
          </ac:spMkLst>
        </pc:spChg>
      </pc:sldChg>
      <pc:sldChg chg="modSp mod">
        <pc:chgData name="Gayle Oddy" userId="61c9dd14-8266-4dbc-b27d-5a316dd0cb9a" providerId="ADAL" clId="{C5BADC1B-66B3-45B4-AFC1-D10FA843833F}" dt="2025-10-25T02:08:18.228" v="14" actId="1035"/>
        <pc:sldMkLst>
          <pc:docMk/>
          <pc:sldMk cId="1556573479" sldId="511"/>
        </pc:sldMkLst>
        <pc:spChg chg="mod">
          <ac:chgData name="Gayle Oddy" userId="61c9dd14-8266-4dbc-b27d-5a316dd0cb9a" providerId="ADAL" clId="{C5BADC1B-66B3-45B4-AFC1-D10FA843833F}" dt="2025-10-25T02:08:18.228" v="14" actId="1035"/>
          <ac:spMkLst>
            <pc:docMk/>
            <pc:sldMk cId="1556573479" sldId="511"/>
            <ac:spMk id="2" creationId="{AB72D528-4C4D-50F5-AFF5-39EBFD28E323}"/>
          </ac:spMkLst>
        </pc:spChg>
      </pc:sldChg>
      <pc:sldChg chg="modSp mod">
        <pc:chgData name="Gayle Oddy" userId="61c9dd14-8266-4dbc-b27d-5a316dd0cb9a" providerId="ADAL" clId="{C5BADC1B-66B3-45B4-AFC1-D10FA843833F}" dt="2025-10-25T02:10:24.154" v="48" actId="1035"/>
        <pc:sldMkLst>
          <pc:docMk/>
          <pc:sldMk cId="1230023841" sldId="513"/>
        </pc:sldMkLst>
        <pc:spChg chg="mod">
          <ac:chgData name="Gayle Oddy" userId="61c9dd14-8266-4dbc-b27d-5a316dd0cb9a" providerId="ADAL" clId="{C5BADC1B-66B3-45B4-AFC1-D10FA843833F}" dt="2025-10-25T02:10:24.154" v="48" actId="1035"/>
          <ac:spMkLst>
            <pc:docMk/>
            <pc:sldMk cId="1230023841" sldId="513"/>
            <ac:spMk id="3" creationId="{35B76761-3F39-BA7B-5CF7-25619DAF74FD}"/>
          </ac:spMkLst>
        </pc:spChg>
      </pc:sldChg>
      <pc:sldChg chg="modSp mod">
        <pc:chgData name="Gayle Oddy" userId="61c9dd14-8266-4dbc-b27d-5a316dd0cb9a" providerId="ADAL" clId="{C5BADC1B-66B3-45B4-AFC1-D10FA843833F}" dt="2025-10-25T02:10:16.852" v="46" actId="1036"/>
        <pc:sldMkLst>
          <pc:docMk/>
          <pc:sldMk cId="151245917" sldId="514"/>
        </pc:sldMkLst>
        <pc:spChg chg="mod">
          <ac:chgData name="Gayle Oddy" userId="61c9dd14-8266-4dbc-b27d-5a316dd0cb9a" providerId="ADAL" clId="{C5BADC1B-66B3-45B4-AFC1-D10FA843833F}" dt="2025-10-25T02:10:16.852" v="46" actId="1036"/>
          <ac:spMkLst>
            <pc:docMk/>
            <pc:sldMk cId="151245917" sldId="514"/>
            <ac:spMk id="3" creationId="{EDBD31A8-748E-2860-6A6A-6321B6984B07}"/>
          </ac:spMkLst>
        </pc:spChg>
      </pc:sldChg>
      <pc:sldChg chg="modSp mod">
        <pc:chgData name="Gayle Oddy" userId="61c9dd14-8266-4dbc-b27d-5a316dd0cb9a" providerId="ADAL" clId="{C5BADC1B-66B3-45B4-AFC1-D10FA843833F}" dt="2025-10-25T02:08:32.661" v="19" actId="1035"/>
        <pc:sldMkLst>
          <pc:docMk/>
          <pc:sldMk cId="2112150332" sldId="516"/>
        </pc:sldMkLst>
        <pc:spChg chg="mod">
          <ac:chgData name="Gayle Oddy" userId="61c9dd14-8266-4dbc-b27d-5a316dd0cb9a" providerId="ADAL" clId="{C5BADC1B-66B3-45B4-AFC1-D10FA843833F}" dt="2025-10-25T02:08:32.661" v="19" actId="1035"/>
          <ac:spMkLst>
            <pc:docMk/>
            <pc:sldMk cId="2112150332" sldId="516"/>
            <ac:spMk id="5" creationId="{6EB9C32D-D4FB-D37B-A737-1F61FDC34F03}"/>
          </ac:spMkLst>
        </pc:spChg>
      </pc:sldChg>
      <pc:sldMasterChg chg="modSldLayout">
        <pc:chgData name="Gayle Oddy" userId="61c9dd14-8266-4dbc-b27d-5a316dd0cb9a" providerId="ADAL" clId="{C5BADC1B-66B3-45B4-AFC1-D10FA843833F}" dt="2025-10-25T02:12:29.198" v="61" actId="1036"/>
        <pc:sldMasterMkLst>
          <pc:docMk/>
          <pc:sldMasterMk cId="2142349000" sldId="2147486213"/>
        </pc:sldMasterMkLst>
        <pc:sldLayoutChg chg="modSp mod">
          <pc:chgData name="Gayle Oddy" userId="61c9dd14-8266-4dbc-b27d-5a316dd0cb9a" providerId="ADAL" clId="{C5BADC1B-66B3-45B4-AFC1-D10FA843833F}" dt="2025-10-25T02:12:29.198" v="61" actId="1036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Gayle Oddy" userId="61c9dd14-8266-4dbc-b27d-5a316dd0cb9a" providerId="ADAL" clId="{C5BADC1B-66B3-45B4-AFC1-D10FA843833F}" dt="2025-10-25T02:12:29.198" v="61" actId="1036"/>
            <ac:spMkLst>
              <pc:docMk/>
              <pc:sldMasterMk cId="2142349000" sldId="2147486213"/>
              <pc:sldLayoutMk cId="1573683159" sldId="2147486252"/>
              <ac:spMk id="2" creationId="{32BC44C5-F806-F203-8639-347682770455}"/>
            </ac:spMkLst>
          </pc:spChg>
        </pc:sldLayoutChg>
        <pc:sldLayoutChg chg="modSp mod">
          <pc:chgData name="Gayle Oddy" userId="61c9dd14-8266-4dbc-b27d-5a316dd0cb9a" providerId="ADAL" clId="{C5BADC1B-66B3-45B4-AFC1-D10FA843833F}" dt="2025-10-25T02:12:12.288" v="59" actId="1035"/>
          <pc:sldLayoutMkLst>
            <pc:docMk/>
            <pc:sldMasterMk cId="2142349000" sldId="2147486213"/>
            <pc:sldLayoutMk cId="4170180545" sldId="2147486326"/>
          </pc:sldLayoutMkLst>
          <pc:spChg chg="mod">
            <ac:chgData name="Gayle Oddy" userId="61c9dd14-8266-4dbc-b27d-5a316dd0cb9a" providerId="ADAL" clId="{C5BADC1B-66B3-45B4-AFC1-D10FA843833F}" dt="2025-10-25T02:12:12.288" v="59" actId="1035"/>
            <ac:spMkLst>
              <pc:docMk/>
              <pc:sldMasterMk cId="2142349000" sldId="2147486213"/>
              <pc:sldLayoutMk cId="4170180545" sldId="2147486326"/>
              <ac:spMk id="2" creationId="{A684E99C-6C02-1BEC-BC32-7587DF139265}"/>
            </ac:spMkLst>
          </pc:spChg>
        </pc:sldLayoutChg>
        <pc:sldLayoutChg chg="modSp mod">
          <pc:chgData name="Gayle Oddy" userId="61c9dd14-8266-4dbc-b27d-5a316dd0cb9a" providerId="ADAL" clId="{C5BADC1B-66B3-45B4-AFC1-D10FA843833F}" dt="2025-10-25T02:11:59.335" v="58" actId="1035"/>
          <pc:sldLayoutMkLst>
            <pc:docMk/>
            <pc:sldMasterMk cId="2142349000" sldId="2147486213"/>
            <pc:sldLayoutMk cId="1288723905" sldId="2147486327"/>
          </pc:sldLayoutMkLst>
          <pc:spChg chg="mod">
            <ac:chgData name="Gayle Oddy" userId="61c9dd14-8266-4dbc-b27d-5a316dd0cb9a" providerId="ADAL" clId="{C5BADC1B-66B3-45B4-AFC1-D10FA843833F}" dt="2025-10-25T02:11:59.335" v="58" actId="1035"/>
            <ac:spMkLst>
              <pc:docMk/>
              <pc:sldMasterMk cId="2142349000" sldId="2147486213"/>
              <pc:sldLayoutMk cId="1288723905" sldId="2147486327"/>
              <ac:spMk id="10" creationId="{74B6A5D2-AE0B-C9DA-09D7-5E073D78C568}"/>
            </ac:spMkLst>
          </pc:spChg>
        </pc:sldLayoutChg>
        <pc:sldLayoutChg chg="modSp mod">
          <pc:chgData name="Gayle Oddy" userId="61c9dd14-8266-4dbc-b27d-5a316dd0cb9a" providerId="ADAL" clId="{C5BADC1B-66B3-45B4-AFC1-D10FA843833F}" dt="2025-10-25T02:11:17.309" v="56" actId="1035"/>
          <pc:sldLayoutMkLst>
            <pc:docMk/>
            <pc:sldMasterMk cId="2142349000" sldId="2147486213"/>
            <pc:sldLayoutMk cId="3152440496" sldId="2147486328"/>
          </pc:sldLayoutMkLst>
          <pc:spChg chg="mod">
            <ac:chgData name="Gayle Oddy" userId="61c9dd14-8266-4dbc-b27d-5a316dd0cb9a" providerId="ADAL" clId="{C5BADC1B-66B3-45B4-AFC1-D10FA843833F}" dt="2025-10-25T02:11:17.309" v="56" actId="1035"/>
            <ac:spMkLst>
              <pc:docMk/>
              <pc:sldMasterMk cId="2142349000" sldId="2147486213"/>
              <pc:sldLayoutMk cId="3152440496" sldId="2147486328"/>
              <ac:spMk id="15" creationId="{E2547FC7-2D6A-9B29-7BA2-5399F8C57E2F}"/>
            </ac:spMkLst>
          </pc:spChg>
        </pc:sldLayoutChg>
        <pc:sldLayoutChg chg="modSp mod">
          <pc:chgData name="Gayle Oddy" userId="61c9dd14-8266-4dbc-b27d-5a316dd0cb9a" providerId="ADAL" clId="{C5BADC1B-66B3-45B4-AFC1-D10FA843833F}" dt="2025-10-25T02:08:41.562" v="20" actId="1035"/>
          <pc:sldLayoutMkLst>
            <pc:docMk/>
            <pc:sldMasterMk cId="2142349000" sldId="2147486213"/>
            <pc:sldLayoutMk cId="280357843" sldId="2147486331"/>
          </pc:sldLayoutMkLst>
          <pc:spChg chg="mod">
            <ac:chgData name="Gayle Oddy" userId="61c9dd14-8266-4dbc-b27d-5a316dd0cb9a" providerId="ADAL" clId="{C5BADC1B-66B3-45B4-AFC1-D10FA843833F}" dt="2025-10-25T02:08:41.562" v="20" actId="1035"/>
            <ac:spMkLst>
              <pc:docMk/>
              <pc:sldMasterMk cId="2142349000" sldId="2147486213"/>
              <pc:sldLayoutMk cId="280357843" sldId="2147486331"/>
              <ac:spMk id="3" creationId="{21145D46-BF62-057D-F9CB-14929562ADBD}"/>
            </ac:spMkLst>
          </pc:spChg>
        </pc:sldLayoutChg>
        <pc:sldLayoutChg chg="modSp mod">
          <pc:chgData name="Gayle Oddy" userId="61c9dd14-8266-4dbc-b27d-5a316dd0cb9a" providerId="ADAL" clId="{C5BADC1B-66B3-45B4-AFC1-D10FA843833F}" dt="2025-10-25T02:08:07.490" v="12" actId="1035"/>
          <pc:sldLayoutMkLst>
            <pc:docMk/>
            <pc:sldMasterMk cId="2142349000" sldId="2147486213"/>
            <pc:sldLayoutMk cId="1425174283" sldId="2147486332"/>
          </pc:sldLayoutMkLst>
          <pc:spChg chg="mod">
            <ac:chgData name="Gayle Oddy" userId="61c9dd14-8266-4dbc-b27d-5a316dd0cb9a" providerId="ADAL" clId="{C5BADC1B-66B3-45B4-AFC1-D10FA843833F}" dt="2025-10-25T02:08:07.490" v="12" actId="1035"/>
            <ac:spMkLst>
              <pc:docMk/>
              <pc:sldMasterMk cId="2142349000" sldId="2147486213"/>
              <pc:sldLayoutMk cId="1425174283" sldId="2147486332"/>
              <ac:spMk id="3" creationId="{35976D45-9966-C63E-F593-748F13206570}"/>
            </ac:spMkLst>
          </pc:spChg>
        </pc:sldLayoutChg>
        <pc:sldLayoutChg chg="modSp mod">
          <pc:chgData name="Gayle Oddy" userId="61c9dd14-8266-4dbc-b27d-5a316dd0cb9a" providerId="ADAL" clId="{C5BADC1B-66B3-45B4-AFC1-D10FA843833F}" dt="2025-10-25T02:10:49.175" v="54" actId="1035"/>
          <pc:sldLayoutMkLst>
            <pc:docMk/>
            <pc:sldMasterMk cId="2142349000" sldId="2147486213"/>
            <pc:sldLayoutMk cId="2356847949" sldId="2147486336"/>
          </pc:sldLayoutMkLst>
          <pc:spChg chg="mod">
            <ac:chgData name="Gayle Oddy" userId="61c9dd14-8266-4dbc-b27d-5a316dd0cb9a" providerId="ADAL" clId="{C5BADC1B-66B3-45B4-AFC1-D10FA843833F}" dt="2025-10-25T02:10:49.175" v="54" actId="1035"/>
            <ac:spMkLst>
              <pc:docMk/>
              <pc:sldMasterMk cId="2142349000" sldId="2147486213"/>
              <pc:sldLayoutMk cId="2356847949" sldId="2147486336"/>
              <ac:spMk id="4" creationId="{F60C35A7-9038-9DD6-18FB-5D65ECAD0461}"/>
            </ac:spMkLst>
          </pc:spChg>
        </pc:sldLayoutChg>
        <pc:sldLayoutChg chg="modSp mod">
          <pc:chgData name="Gayle Oddy" userId="61c9dd14-8266-4dbc-b27d-5a316dd0cb9a" providerId="ADAL" clId="{C5BADC1B-66B3-45B4-AFC1-D10FA843833F}" dt="2025-10-25T02:07:49.969" v="10" actId="1035"/>
          <pc:sldLayoutMkLst>
            <pc:docMk/>
            <pc:sldMasterMk cId="2142349000" sldId="2147486213"/>
            <pc:sldLayoutMk cId="3741792728" sldId="2147486338"/>
          </pc:sldLayoutMkLst>
          <pc:spChg chg="mod">
            <ac:chgData name="Gayle Oddy" userId="61c9dd14-8266-4dbc-b27d-5a316dd0cb9a" providerId="ADAL" clId="{C5BADC1B-66B3-45B4-AFC1-D10FA843833F}" dt="2025-10-25T02:07:49.969" v="10" actId="1035"/>
            <ac:spMkLst>
              <pc:docMk/>
              <pc:sldMasterMk cId="2142349000" sldId="2147486213"/>
              <pc:sldLayoutMk cId="3741792728" sldId="2147486338"/>
              <ac:spMk id="2" creationId="{985BA3D6-C092-80EA-1821-E37E5F6446B3}"/>
            </ac:spMkLst>
          </pc:spChg>
        </pc:sldLayoutChg>
        <pc:sldLayoutChg chg="modSp mod">
          <pc:chgData name="Gayle Oddy" userId="61c9dd14-8266-4dbc-b27d-5a316dd0cb9a" providerId="ADAL" clId="{C5BADC1B-66B3-45B4-AFC1-D10FA843833F}" dt="2025-10-25T02:07:33.285" v="8" actId="1035"/>
          <pc:sldLayoutMkLst>
            <pc:docMk/>
            <pc:sldMasterMk cId="2142349000" sldId="2147486213"/>
            <pc:sldLayoutMk cId="519802119" sldId="2147486339"/>
          </pc:sldLayoutMkLst>
          <pc:spChg chg="mod">
            <ac:chgData name="Gayle Oddy" userId="61c9dd14-8266-4dbc-b27d-5a316dd0cb9a" providerId="ADAL" clId="{C5BADC1B-66B3-45B4-AFC1-D10FA843833F}" dt="2025-10-25T02:07:33.285" v="8" actId="1035"/>
            <ac:spMkLst>
              <pc:docMk/>
              <pc:sldMasterMk cId="2142349000" sldId="2147486213"/>
              <pc:sldLayoutMk cId="519802119" sldId="2147486339"/>
              <ac:spMk id="12" creationId="{FEB2073B-CF95-D3A7-2A5C-BE2FF6376B45}"/>
            </ac:spMkLst>
          </pc:spChg>
        </pc:sldLayoutChg>
        <pc:sldLayoutChg chg="modSp mod">
          <pc:chgData name="Gayle Oddy" userId="61c9dd14-8266-4dbc-b27d-5a316dd0cb9a" providerId="ADAL" clId="{C5BADC1B-66B3-45B4-AFC1-D10FA843833F}" dt="2025-10-25T02:07:22.385" v="6" actId="1035"/>
          <pc:sldLayoutMkLst>
            <pc:docMk/>
            <pc:sldMasterMk cId="2142349000" sldId="2147486213"/>
            <pc:sldLayoutMk cId="973100101" sldId="2147486340"/>
          </pc:sldLayoutMkLst>
          <pc:spChg chg="mod">
            <ac:chgData name="Gayle Oddy" userId="61c9dd14-8266-4dbc-b27d-5a316dd0cb9a" providerId="ADAL" clId="{C5BADC1B-66B3-45B4-AFC1-D10FA843833F}" dt="2025-10-25T02:07:22.385" v="6" actId="1035"/>
            <ac:spMkLst>
              <pc:docMk/>
              <pc:sldMasterMk cId="2142349000" sldId="2147486213"/>
              <pc:sldLayoutMk cId="973100101" sldId="2147486340"/>
              <ac:spMk id="2" creationId="{9F150CFA-E9FE-D6CA-C0F2-AD14E24AB321}"/>
            </ac:spMkLst>
          </pc:spChg>
        </pc:sldLayoutChg>
        <pc:sldLayoutChg chg="modSp mod">
          <pc:chgData name="Gayle Oddy" userId="61c9dd14-8266-4dbc-b27d-5a316dd0cb9a" providerId="ADAL" clId="{C5BADC1B-66B3-45B4-AFC1-D10FA843833F}" dt="2025-10-25T02:09:49.808" v="35" actId="1035"/>
          <pc:sldLayoutMkLst>
            <pc:docMk/>
            <pc:sldMasterMk cId="2142349000" sldId="2147486213"/>
            <pc:sldLayoutMk cId="2205273666" sldId="2147486350"/>
          </pc:sldLayoutMkLst>
          <pc:spChg chg="mod">
            <ac:chgData name="Gayle Oddy" userId="61c9dd14-8266-4dbc-b27d-5a316dd0cb9a" providerId="ADAL" clId="{C5BADC1B-66B3-45B4-AFC1-D10FA843833F}" dt="2025-10-25T02:09:49.808" v="35" actId="1035"/>
            <ac:spMkLst>
              <pc:docMk/>
              <pc:sldMasterMk cId="2142349000" sldId="2147486213"/>
              <pc:sldLayoutMk cId="2205273666" sldId="2147486350"/>
              <ac:spMk id="15" creationId="{303A4515-9A6A-1929-8026-91FBD0132661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7475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86E5F-39FC-26D5-8925-4EF8AF94A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14624F-9DCC-B6B9-0098-95BB4BCDA5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A652EE-1841-9D83-2CFB-1B91DE4DD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48204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2843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74391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42225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B0A1E-43F6-174D-DFFD-A0C2A3171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9E47D1-6FF9-8783-5059-A8917A92C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352ED9-E5E3-9FAB-FEBE-C6C1EE5E1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7974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51331-937C-0876-58A8-F9FF3F366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38C324-9EB9-CE68-8DBC-582E5D1278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03E10-6786-A249-88FC-322A1854D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13432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15B46-D049-4A85-E911-6A54B3446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C7563F-8D5E-27E9-CFE7-E839CCCFF4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7D03C8-1852-5201-3783-71ADBD116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22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8D835-CFB5-04E0-99AC-B6E470CC4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30F86F-AEA3-EC72-93A8-5903B698B2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59F186-AB69-AB3F-A193-D8B0584A7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2154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endParaRPr lang="en-GB" dirty="0">
              <a:solidFill>
                <a:srgbClr val="000000"/>
              </a:solidFill>
              <a:latin typeface="+mn-lt"/>
            </a:endParaRPr>
          </a:p>
          <a:p>
            <a:endParaRPr lang="en-US" dirty="0">
              <a:solidFill>
                <a:srgbClr val="000000"/>
              </a:solidFill>
              <a:latin typeface="+mn-lt"/>
            </a:endParaRPr>
          </a:p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C0A47-DE6C-E547-A76E-3C68A3624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2CE8BC-A4BF-E46A-7773-459E37D6BD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005747-2290-D1C3-330E-C473D095C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Arial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5613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5225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2321" y="4478319"/>
            <a:ext cx="5615285" cy="3663809"/>
          </a:xfrm>
          <a:prstGeom prst="rect">
            <a:avLst/>
          </a:prstGeom>
        </p:spPr>
        <p:txBody>
          <a:bodyPr lIns="91745" tIns="45872" rIns="91745" bIns="45872"/>
          <a:lstStyle/>
          <a:p>
            <a:endParaRPr lang="en-US" dirty="0">
              <a:solidFill>
                <a:schemeClr val="tx1"/>
              </a:solidFill>
              <a:latin typeface="+mn-lt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6034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51117-0461-E03A-ECE7-96AF81372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1DFCB8-4C23-D858-87E4-D1F1A1DE7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B9169C-1C96-C7BE-FE1C-3EA299583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Arial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7738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5EB76-6062-71C5-48A8-78C1B6CA9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5CB655-1DB8-3E4A-E661-9BBD445D9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5225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F9C0DF-725D-264B-1456-26224BE0DA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2321" y="4478319"/>
            <a:ext cx="5615285" cy="3663809"/>
          </a:xfrm>
          <a:prstGeom prst="rect">
            <a:avLst/>
          </a:prstGeom>
        </p:spPr>
        <p:txBody>
          <a:bodyPr lIns="91745" tIns="45872" rIns="91745" bIns="45872"/>
          <a:lstStyle/>
          <a:p>
            <a:endParaRPr lang="en-US" sz="1200" kern="1200" dirty="0">
              <a:solidFill>
                <a:schemeClr val="tx1"/>
              </a:solidFill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3059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DF7D3-0636-BC33-1A47-5B8BC7FCA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D51250-1DEB-E42D-B0B1-C22194070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A9A5FA-D2A4-1EE8-4F7B-31DF42871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latin typeface="Arial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116046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FCA14-320D-7CE3-7876-1FD1F3376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E81654-1E3A-2E30-92EB-B81580E319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5225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1A1F1C-E7AF-02D0-F6C8-49E759164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2321" y="4478319"/>
            <a:ext cx="5615285" cy="3663809"/>
          </a:xfrm>
          <a:prstGeom prst="rect">
            <a:avLst/>
          </a:prstGeom>
        </p:spPr>
        <p:txBody>
          <a:bodyPr lIns="91745" tIns="45872" rIns="91745" bIns="45872"/>
          <a:lstStyle/>
          <a:p>
            <a:endParaRPr lang="en-GB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6508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4821683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8BA34-3614-9B06-A173-43CC2E6059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C9D9BC-4B4C-74AE-4EE9-EA226650F1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300CF5-4108-120D-F5F5-032FE6662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834452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954228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 dirty="0"/>
              <a:t>Lesson Name</a:t>
            </a:r>
            <a:endParaRPr dirty="0"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 dirty="0"/>
              <a:t>Unit 1 Lesson 2</a:t>
            </a:r>
            <a:endParaRPr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32879" y="227812"/>
            <a:ext cx="197650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3-4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 dirty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502957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4170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68628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68628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165" y="-258243"/>
            <a:ext cx="912283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4170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68628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 dirty="0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63086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68628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68628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68628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 dirty="0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dirty="0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 dirty="0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 dirty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 dirty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 dirty="0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 dirty="0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 dirty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 dirty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 dirty="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 dirty="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68628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36933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GB" dirty="0"/>
              <a:t>Insert text here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F96108-91E2-54D4-06E7-F658D47C525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 dirty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3DC97A9-22B2-6B09-242B-847C2E4C9E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273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5" r:id="rId14"/>
    <p:sldLayoutId id="2147486347" r:id="rId15"/>
    <p:sldLayoutId id="2147486348" r:id="rId16"/>
    <p:sldLayoutId id="2147486336" r:id="rId17"/>
    <p:sldLayoutId id="2147486337" r:id="rId18"/>
    <p:sldLayoutId id="2147486338" r:id="rId19"/>
    <p:sldLayoutId id="2147486339" r:id="rId20"/>
    <p:sldLayoutId id="2147486340" r:id="rId21"/>
    <p:sldLayoutId id="2147486342" r:id="rId22"/>
    <p:sldLayoutId id="2147486343" r:id="rId23"/>
    <p:sldLayoutId id="2147486349" r:id="rId24"/>
    <p:sldLayoutId id="2147486350" r:id="rId25"/>
    <p:sldLayoutId id="2147486351" r:id="rId26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10" Type="http://schemas.openxmlformats.org/officeDocument/2006/relationships/image" Target="../media/image32.png"/><Relationship Id="rId4" Type="http://schemas.openxmlformats.org/officeDocument/2006/relationships/image" Target="../media/image26.jpg"/><Relationship Id="rId9" Type="http://schemas.openxmlformats.org/officeDocument/2006/relationships/image" Target="../media/image3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7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12" Type="http://schemas.openxmlformats.org/officeDocument/2006/relationships/image" Target="../media/image6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jpeg"/><Relationship Id="rId11" Type="http://schemas.openxmlformats.org/officeDocument/2006/relationships/image" Target="../media/image65.jpe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child and child in a garden&#10;&#10;AI-generated content may be incorrect.">
            <a:extLst>
              <a:ext uri="{FF2B5EF4-FFF2-40B4-BE49-F238E27FC236}">
                <a16:creationId xmlns:a16="http://schemas.microsoft.com/office/drawing/2014/main" id="{9FBD6791-703D-0F58-1C76-EE06917B879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4069" r="14069"/>
          <a:stretch/>
        </p:blipFill>
        <p:spPr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1397705"/>
            <a:ext cx="3974996" cy="2031295"/>
          </a:xfrm>
        </p:spPr>
        <p:txBody>
          <a:bodyPr/>
          <a:lstStyle/>
          <a:p>
            <a:pPr marL="1270"/>
            <a:r>
              <a:rPr lang="en-US" dirty="0">
                <a:latin typeface="Calibri"/>
                <a:ea typeface="Calibri"/>
                <a:cs typeface="Calibri"/>
              </a:rPr>
              <a:t>What Does Kindness Look Like?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172102-AF43-A790-43B9-F979806D17FD}"/>
              </a:ext>
            </a:extLst>
          </p:cNvPr>
          <p:cNvSpPr txBox="1"/>
          <p:nvPr/>
        </p:nvSpPr>
        <p:spPr>
          <a:xfrm>
            <a:off x="4758189" y="3352800"/>
            <a:ext cx="313182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noAutofit/>
          </a:bodyPr>
          <a:lstStyle/>
          <a:p>
            <a:pPr>
              <a:spcBef>
                <a:spcPts val="672"/>
              </a:spcBef>
            </a:pPr>
            <a:r>
              <a:rPr lang="en-AU" sz="2800" i="0" dirty="0">
                <a:solidFill>
                  <a:srgbClr val="000000"/>
                </a:solidFill>
                <a:latin typeface="Calibri"/>
                <a:cs typeface="Calibri"/>
              </a:rPr>
              <a:t>Unit 1: Knowing Me, Knowing You</a:t>
            </a:r>
          </a:p>
          <a:p>
            <a:pPr>
              <a:spcBef>
                <a:spcPts val="672"/>
              </a:spcBef>
            </a:pPr>
            <a:r>
              <a:rPr lang="en-AU" sz="2800" i="0" dirty="0">
                <a:solidFill>
                  <a:srgbClr val="000000"/>
                </a:solidFill>
                <a:latin typeface="Calibri"/>
                <a:cs typeface="Calibri"/>
              </a:rPr>
              <a:t>Lesson 1</a:t>
            </a:r>
            <a:endParaRPr lang="en-AU" sz="2800" i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9184" y="1225296"/>
            <a:ext cx="8247888" cy="830997"/>
          </a:xfrm>
        </p:spPr>
        <p:txBody>
          <a:bodyPr/>
          <a:lstStyle/>
          <a:p>
            <a:r>
              <a:rPr lang="en-US" dirty="0"/>
              <a:t>In this lesson, you will explore how kindness can look, sound and feel in real-life situations.</a:t>
            </a:r>
          </a:p>
        </p:txBody>
      </p:sp>
      <p:pic>
        <p:nvPicPr>
          <p:cNvPr id="3" name="Picture Placeholder 6" descr="A child and child in a library&#10;&#10;AI-generated content may be incorrect.">
            <a:extLst>
              <a:ext uri="{FF2B5EF4-FFF2-40B4-BE49-F238E27FC236}">
                <a16:creationId xmlns:a16="http://schemas.microsoft.com/office/drawing/2014/main" id="{80A2C747-904F-4F52-14F8-1E40B24CA4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572" b="3572"/>
          <a:stretch/>
        </p:blipFill>
        <p:spPr>
          <a:xfrm>
            <a:off x="1705302" y="2054949"/>
            <a:ext cx="5726264" cy="4253776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F692D-2A89-1803-5C7F-4DE3503DD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93E964-6824-DDDA-45EE-B0ED05E82082}"/>
              </a:ext>
            </a:extLst>
          </p:cNvPr>
          <p:cNvSpPr txBox="1">
            <a:spLocks/>
          </p:cNvSpPr>
          <p:nvPr/>
        </p:nvSpPr>
        <p:spPr>
          <a:xfrm>
            <a:off x="329184" y="1225296"/>
            <a:ext cx="8243888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solidFill>
                  <a:srgbClr val="000000"/>
                </a:solidFill>
              </a:rPr>
              <a:t>You will be successful when you can: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F3D4C8C-59F2-087C-CED7-66630AD81A7C}"/>
              </a:ext>
            </a:extLst>
          </p:cNvPr>
          <p:cNvSpPr txBox="1">
            <a:spLocks/>
          </p:cNvSpPr>
          <p:nvPr/>
        </p:nvSpPr>
        <p:spPr>
          <a:xfrm>
            <a:off x="2716111" y="2541781"/>
            <a:ext cx="5959576" cy="812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 dirty="0">
                <a:solidFill>
                  <a:schemeClr val="accent1"/>
                </a:solidFill>
              </a:rPr>
              <a:t>describe</a:t>
            </a:r>
            <a:r>
              <a:rPr lang="en-US" i="0" dirty="0"/>
              <a:t> </a:t>
            </a:r>
            <a:r>
              <a:rPr lang="en-US" i="0" dirty="0">
                <a:solidFill>
                  <a:srgbClr val="000000"/>
                </a:solidFill>
              </a:rPr>
              <a:t>kind phrases and actions</a:t>
            </a:r>
          </a:p>
          <a:p>
            <a:pPr>
              <a:buClr>
                <a:srgbClr val="000000"/>
              </a:buClr>
            </a:pPr>
            <a:endParaRPr lang="en-US" i="0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5156E0-D67A-5AA0-6650-5455365B7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3" t="37855" r="76008" b="28393"/>
          <a:stretch>
            <a:fillRect/>
          </a:stretch>
        </p:blipFill>
        <p:spPr>
          <a:xfrm>
            <a:off x="431801" y="1792177"/>
            <a:ext cx="2157496" cy="2237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67F351-8FFA-7A94-42C6-CF036AAAA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72" r="75663" b="29780"/>
          <a:stretch>
            <a:fillRect/>
          </a:stretch>
        </p:blipFill>
        <p:spPr>
          <a:xfrm>
            <a:off x="468313" y="4184482"/>
            <a:ext cx="2157496" cy="212424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81FD39-74E7-AE23-2EB8-F57A11FB8046}"/>
              </a:ext>
            </a:extLst>
          </p:cNvPr>
          <p:cNvSpPr txBox="1">
            <a:spLocks/>
          </p:cNvSpPr>
          <p:nvPr/>
        </p:nvSpPr>
        <p:spPr>
          <a:xfrm>
            <a:off x="2716110" y="4964320"/>
            <a:ext cx="5959577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 dirty="0">
                <a:solidFill>
                  <a:schemeClr val="accent1"/>
                </a:solidFill>
              </a:rPr>
              <a:t>explain</a:t>
            </a:r>
            <a:r>
              <a:rPr lang="en-US" i="0" dirty="0"/>
              <a:t> </a:t>
            </a:r>
            <a:r>
              <a:rPr lang="en-US" i="0" dirty="0">
                <a:solidFill>
                  <a:srgbClr val="000000"/>
                </a:solidFill>
              </a:rPr>
              <a:t>how kindness makes others feel.</a:t>
            </a:r>
          </a:p>
        </p:txBody>
      </p:sp>
    </p:spTree>
    <p:extLst>
      <p:ext uri="{BB962C8B-B14F-4D97-AF65-F5344CB8AC3E}">
        <p14:creationId xmlns:p14="http://schemas.microsoft.com/office/powerpoint/2010/main" val="226491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 descr="A two girls looking at each other&#10;&#10;AI-generated content may be incorrect.">
            <a:extLst>
              <a:ext uri="{FF2B5EF4-FFF2-40B4-BE49-F238E27FC236}">
                <a16:creationId xmlns:a16="http://schemas.microsoft.com/office/drawing/2014/main" id="{8F648DB7-2FC9-59A9-4A7B-EDD8FDD369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70" b="3670"/>
          <a:stretch/>
        </p:blipFill>
        <p:spPr>
          <a:xfrm>
            <a:off x="1146745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B1163A69-D4EF-4FFB-717E-A69D3FE1C5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46745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 descr="A child holding a basketball and talking to other boys&#10;&#10;AI-generated content may be incorrect.">
            <a:extLst>
              <a:ext uri="{FF2B5EF4-FFF2-40B4-BE49-F238E27FC236}">
                <a16:creationId xmlns:a16="http://schemas.microsoft.com/office/drawing/2014/main" id="{1B877F13-C545-ABBC-2F92-D5FB8233F1B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670" b="3670"/>
          <a:stretch/>
        </p:blipFill>
        <p:spPr>
          <a:xfrm>
            <a:off x="1146745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E10236-31E6-01AB-3296-E5B163A9C7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9184" y="1225296"/>
            <a:ext cx="8288899" cy="830997"/>
          </a:xfrm>
        </p:spPr>
        <p:txBody>
          <a:bodyPr/>
          <a:lstStyle/>
          <a:p>
            <a:r>
              <a:rPr lang="en-US" b="1" dirty="0">
                <a:ea typeface="Calibri"/>
              </a:rPr>
              <a:t>Kindness</a:t>
            </a:r>
            <a:r>
              <a:rPr lang="en-US" dirty="0">
                <a:ea typeface="Calibri"/>
              </a:rPr>
              <a:t> is using our </a:t>
            </a:r>
            <a:r>
              <a:rPr lang="en-US" b="1" dirty="0">
                <a:ea typeface="Calibri"/>
              </a:rPr>
              <a:t>words or actions to help others feel cared for</a:t>
            </a:r>
            <a:r>
              <a:rPr lang="en-US" dirty="0">
                <a:ea typeface="Calibri"/>
              </a:rPr>
              <a:t> and included.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073B2A-2961-6B41-1CBE-D5250C0AF827}"/>
              </a:ext>
            </a:extLst>
          </p:cNvPr>
          <p:cNvSpPr txBox="1"/>
          <p:nvPr/>
        </p:nvSpPr>
        <p:spPr>
          <a:xfrm>
            <a:off x="2646080" y="370572"/>
            <a:ext cx="3253945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672"/>
              </a:spcBef>
            </a:pPr>
            <a:r>
              <a:rPr lang="en-US" sz="3600" b="1" i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Kindness</a:t>
            </a:r>
            <a:endParaRPr lang="en-US" sz="3600" b="1" i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5" name="Picture Placeholder 6" descr="A group of children in yellow shirts&#10;&#10;AI-generated content may be incorrect.">
            <a:extLst>
              <a:ext uri="{FF2B5EF4-FFF2-40B4-BE49-F238E27FC236}">
                <a16:creationId xmlns:a16="http://schemas.microsoft.com/office/drawing/2014/main" id="{6D0BE490-391D-82F6-D5CF-F03F0AAA99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70" b="3670"/>
          <a:stretch/>
        </p:blipFill>
        <p:spPr>
          <a:xfrm>
            <a:off x="1695206" y="2034292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39708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37">
            <a:extLst>
              <a:ext uri="{FF2B5EF4-FFF2-40B4-BE49-F238E27FC236}">
                <a16:creationId xmlns:a16="http://schemas.microsoft.com/office/drawing/2014/main" id="{0C1D5487-9497-6192-69EF-6120FC9A1A2C}"/>
              </a:ext>
            </a:extLst>
          </p:cNvPr>
          <p:cNvSpPr/>
          <p:nvPr/>
        </p:nvSpPr>
        <p:spPr>
          <a:xfrm>
            <a:off x="2946953" y="1961749"/>
            <a:ext cx="3226866" cy="2194560"/>
          </a:xfrm>
          <a:custGeom>
            <a:avLst/>
            <a:gdLst>
              <a:gd name="connsiteX0" fmla="*/ 95381 w 3226866"/>
              <a:gd name="connsiteY0" fmla="*/ 1104399 h 2209169"/>
              <a:gd name="connsiteX1" fmla="*/ 97729 w 3226866"/>
              <a:gd name="connsiteY1" fmla="*/ 1086102 h 2209169"/>
              <a:gd name="connsiteX2" fmla="*/ 280590 w 3226866"/>
              <a:gd name="connsiteY2" fmla="*/ 398350 h 2209169"/>
              <a:gd name="connsiteX3" fmla="*/ 837767 w 3226866"/>
              <a:gd name="connsiteY3" fmla="*/ 418234 h 2209169"/>
              <a:gd name="connsiteX4" fmla="*/ 859890 w 3226866"/>
              <a:gd name="connsiteY4" fmla="*/ 410576 h 2209169"/>
              <a:gd name="connsiteX5" fmla="*/ 1777382 w 3226866"/>
              <a:gd name="connsiteY5" fmla="*/ 8002 h 2209169"/>
              <a:gd name="connsiteX6" fmla="*/ 2227092 w 3226866"/>
              <a:gd name="connsiteY6" fmla="*/ 438075 h 2209169"/>
              <a:gd name="connsiteX7" fmla="*/ 2248891 w 3226866"/>
              <a:gd name="connsiteY7" fmla="*/ 447470 h 2209169"/>
              <a:gd name="connsiteX8" fmla="*/ 3157594 w 3226866"/>
              <a:gd name="connsiteY8" fmla="*/ 567741 h 2209169"/>
              <a:gd name="connsiteX9" fmla="*/ 3159641 w 3226866"/>
              <a:gd name="connsiteY9" fmla="*/ 570658 h 2209169"/>
              <a:gd name="connsiteX10" fmla="*/ 2947118 w 3226866"/>
              <a:gd name="connsiteY10" fmla="*/ 1300345 h 2209169"/>
              <a:gd name="connsiteX11" fmla="*/ 2940225 w 3226866"/>
              <a:gd name="connsiteY11" fmla="*/ 1315875 h 2209169"/>
              <a:gd name="connsiteX12" fmla="*/ 2502018 w 3226866"/>
              <a:gd name="connsiteY12" fmla="*/ 2044318 h 2209169"/>
              <a:gd name="connsiteX13" fmla="*/ 2133324 w 3226866"/>
              <a:gd name="connsiteY13" fmla="*/ 2024798 h 2209169"/>
              <a:gd name="connsiteX14" fmla="*/ 2116587 w 3226866"/>
              <a:gd name="connsiteY14" fmla="*/ 2028723 h 2209169"/>
              <a:gd name="connsiteX15" fmla="*/ 1160062 w 3226866"/>
              <a:gd name="connsiteY15" fmla="*/ 2021623 h 2209169"/>
              <a:gd name="connsiteX16" fmla="*/ 1142916 w 3226866"/>
              <a:gd name="connsiteY16" fmla="*/ 2021731 h 2209169"/>
              <a:gd name="connsiteX17" fmla="*/ 886450 w 3226866"/>
              <a:gd name="connsiteY17" fmla="*/ 2116969 h 2209169"/>
              <a:gd name="connsiteX18" fmla="*/ 26321 w 3226866"/>
              <a:gd name="connsiteY18" fmla="*/ 1614137 h 2209169"/>
              <a:gd name="connsiteX19" fmla="*/ 25868 w 3226866"/>
              <a:gd name="connsiteY19" fmla="*/ 1612636 h 2209169"/>
              <a:gd name="connsiteX20" fmla="*/ 95381 w 3226866"/>
              <a:gd name="connsiteY20" fmla="*/ 1104399 h 220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26866" h="2209169">
                <a:moveTo>
                  <a:pt x="95381" y="1104399"/>
                </a:moveTo>
                <a:cubicBezTo>
                  <a:pt x="100314" y="1099551"/>
                  <a:pt x="101283" y="1092022"/>
                  <a:pt x="97729" y="1086102"/>
                </a:cubicBezTo>
                <a:cubicBezTo>
                  <a:pt x="56952" y="1018470"/>
                  <a:pt x="-152167" y="629217"/>
                  <a:pt x="280590" y="398350"/>
                </a:cubicBezTo>
                <a:cubicBezTo>
                  <a:pt x="280590" y="398350"/>
                  <a:pt x="573740" y="255643"/>
                  <a:pt x="837767" y="418234"/>
                </a:cubicBezTo>
                <a:cubicBezTo>
                  <a:pt x="845931" y="423275"/>
                  <a:pt x="856723" y="419607"/>
                  <a:pt x="859890" y="410576"/>
                </a:cubicBezTo>
                <a:cubicBezTo>
                  <a:pt x="891253" y="321602"/>
                  <a:pt x="1068169" y="-59673"/>
                  <a:pt x="1777382" y="8002"/>
                </a:cubicBezTo>
                <a:cubicBezTo>
                  <a:pt x="2060796" y="35051"/>
                  <a:pt x="2205852" y="355235"/>
                  <a:pt x="2227092" y="438075"/>
                </a:cubicBezTo>
                <a:cubicBezTo>
                  <a:pt x="2229526" y="447556"/>
                  <a:pt x="2240275" y="452168"/>
                  <a:pt x="2248891" y="447470"/>
                </a:cubicBezTo>
                <a:cubicBezTo>
                  <a:pt x="2344317" y="395433"/>
                  <a:pt x="2808546" y="176535"/>
                  <a:pt x="3157594" y="567741"/>
                </a:cubicBezTo>
                <a:cubicBezTo>
                  <a:pt x="3158391" y="568642"/>
                  <a:pt x="3159081" y="569607"/>
                  <a:pt x="3159641" y="570658"/>
                </a:cubicBezTo>
                <a:cubicBezTo>
                  <a:pt x="3175452" y="599873"/>
                  <a:pt x="3393920" y="1022910"/>
                  <a:pt x="2947118" y="1300345"/>
                </a:cubicBezTo>
                <a:cubicBezTo>
                  <a:pt x="2941819" y="1303627"/>
                  <a:pt x="2939040" y="1309783"/>
                  <a:pt x="2940225" y="1315875"/>
                </a:cubicBezTo>
                <a:cubicBezTo>
                  <a:pt x="2955734" y="1396355"/>
                  <a:pt x="3038839" y="1936467"/>
                  <a:pt x="2502018" y="2044318"/>
                </a:cubicBezTo>
                <a:cubicBezTo>
                  <a:pt x="2304747" y="2083957"/>
                  <a:pt x="2169556" y="2039191"/>
                  <a:pt x="2133324" y="2024798"/>
                </a:cubicBezTo>
                <a:cubicBezTo>
                  <a:pt x="2127465" y="2022481"/>
                  <a:pt x="2120809" y="2024069"/>
                  <a:pt x="2116587" y="2028723"/>
                </a:cubicBezTo>
                <a:cubicBezTo>
                  <a:pt x="2065319" y="2085309"/>
                  <a:pt x="1733589" y="2408990"/>
                  <a:pt x="1160062" y="2021623"/>
                </a:cubicBezTo>
                <a:cubicBezTo>
                  <a:pt x="1154871" y="2018106"/>
                  <a:pt x="1148021" y="2018106"/>
                  <a:pt x="1142916" y="2021731"/>
                </a:cubicBezTo>
                <a:cubicBezTo>
                  <a:pt x="1116119" y="2040714"/>
                  <a:pt x="1025324" y="2098307"/>
                  <a:pt x="886450" y="2116969"/>
                </a:cubicBezTo>
                <a:cubicBezTo>
                  <a:pt x="612880" y="2153756"/>
                  <a:pt x="180985" y="2041057"/>
                  <a:pt x="26321" y="1614137"/>
                </a:cubicBezTo>
                <a:cubicBezTo>
                  <a:pt x="26148" y="1613644"/>
                  <a:pt x="25998" y="1613151"/>
                  <a:pt x="25868" y="1612636"/>
                </a:cubicBezTo>
                <a:cubicBezTo>
                  <a:pt x="21237" y="1594511"/>
                  <a:pt x="-61394" y="1258174"/>
                  <a:pt x="95381" y="1104399"/>
                </a:cubicBezTo>
                <a:close/>
              </a:path>
            </a:pathLst>
          </a:custGeom>
          <a:solidFill>
            <a:srgbClr val="FFFDF5"/>
          </a:solidFill>
          <a:ln w="21489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34" name="Freeform 33">
            <a:extLst>
              <a:ext uri="{FF2B5EF4-FFF2-40B4-BE49-F238E27FC236}">
                <a16:creationId xmlns:a16="http://schemas.microsoft.com/office/drawing/2014/main" id="{A054FB11-1A2A-DCCE-8F20-26DD3240D8DC}"/>
              </a:ext>
            </a:extLst>
          </p:cNvPr>
          <p:cNvSpPr/>
          <p:nvPr/>
        </p:nvSpPr>
        <p:spPr>
          <a:xfrm>
            <a:off x="881844" y="2242968"/>
            <a:ext cx="4130633" cy="2561214"/>
          </a:xfrm>
          <a:custGeom>
            <a:avLst/>
            <a:gdLst>
              <a:gd name="connsiteX0" fmla="*/ 95381 w 3226866"/>
              <a:gd name="connsiteY0" fmla="*/ 1104399 h 2209169"/>
              <a:gd name="connsiteX1" fmla="*/ 97729 w 3226866"/>
              <a:gd name="connsiteY1" fmla="*/ 1086102 h 2209169"/>
              <a:gd name="connsiteX2" fmla="*/ 280590 w 3226866"/>
              <a:gd name="connsiteY2" fmla="*/ 398350 h 2209169"/>
              <a:gd name="connsiteX3" fmla="*/ 837767 w 3226866"/>
              <a:gd name="connsiteY3" fmla="*/ 418234 h 2209169"/>
              <a:gd name="connsiteX4" fmla="*/ 859890 w 3226866"/>
              <a:gd name="connsiteY4" fmla="*/ 410576 h 2209169"/>
              <a:gd name="connsiteX5" fmla="*/ 1777382 w 3226866"/>
              <a:gd name="connsiteY5" fmla="*/ 8002 h 2209169"/>
              <a:gd name="connsiteX6" fmla="*/ 2227092 w 3226866"/>
              <a:gd name="connsiteY6" fmla="*/ 438075 h 2209169"/>
              <a:gd name="connsiteX7" fmla="*/ 2248891 w 3226866"/>
              <a:gd name="connsiteY7" fmla="*/ 447470 h 2209169"/>
              <a:gd name="connsiteX8" fmla="*/ 3157594 w 3226866"/>
              <a:gd name="connsiteY8" fmla="*/ 567741 h 2209169"/>
              <a:gd name="connsiteX9" fmla="*/ 3159641 w 3226866"/>
              <a:gd name="connsiteY9" fmla="*/ 570658 h 2209169"/>
              <a:gd name="connsiteX10" fmla="*/ 2947118 w 3226866"/>
              <a:gd name="connsiteY10" fmla="*/ 1300345 h 2209169"/>
              <a:gd name="connsiteX11" fmla="*/ 2940225 w 3226866"/>
              <a:gd name="connsiteY11" fmla="*/ 1315875 h 2209169"/>
              <a:gd name="connsiteX12" fmla="*/ 2502018 w 3226866"/>
              <a:gd name="connsiteY12" fmla="*/ 2044318 h 2209169"/>
              <a:gd name="connsiteX13" fmla="*/ 2133324 w 3226866"/>
              <a:gd name="connsiteY13" fmla="*/ 2024798 h 2209169"/>
              <a:gd name="connsiteX14" fmla="*/ 2116587 w 3226866"/>
              <a:gd name="connsiteY14" fmla="*/ 2028723 h 2209169"/>
              <a:gd name="connsiteX15" fmla="*/ 1160062 w 3226866"/>
              <a:gd name="connsiteY15" fmla="*/ 2021623 h 2209169"/>
              <a:gd name="connsiteX16" fmla="*/ 1142916 w 3226866"/>
              <a:gd name="connsiteY16" fmla="*/ 2021731 h 2209169"/>
              <a:gd name="connsiteX17" fmla="*/ 886450 w 3226866"/>
              <a:gd name="connsiteY17" fmla="*/ 2116969 h 2209169"/>
              <a:gd name="connsiteX18" fmla="*/ 26321 w 3226866"/>
              <a:gd name="connsiteY18" fmla="*/ 1614137 h 2209169"/>
              <a:gd name="connsiteX19" fmla="*/ 25868 w 3226866"/>
              <a:gd name="connsiteY19" fmla="*/ 1612636 h 2209169"/>
              <a:gd name="connsiteX20" fmla="*/ 95381 w 3226866"/>
              <a:gd name="connsiteY20" fmla="*/ 1104399 h 220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26866" h="2209169">
                <a:moveTo>
                  <a:pt x="95381" y="1104399"/>
                </a:moveTo>
                <a:cubicBezTo>
                  <a:pt x="100314" y="1099551"/>
                  <a:pt x="101283" y="1092022"/>
                  <a:pt x="97729" y="1086102"/>
                </a:cubicBezTo>
                <a:cubicBezTo>
                  <a:pt x="56952" y="1018470"/>
                  <a:pt x="-152167" y="629217"/>
                  <a:pt x="280590" y="398350"/>
                </a:cubicBezTo>
                <a:cubicBezTo>
                  <a:pt x="280590" y="398350"/>
                  <a:pt x="573740" y="255643"/>
                  <a:pt x="837767" y="418234"/>
                </a:cubicBezTo>
                <a:cubicBezTo>
                  <a:pt x="845931" y="423275"/>
                  <a:pt x="856723" y="419607"/>
                  <a:pt x="859890" y="410576"/>
                </a:cubicBezTo>
                <a:cubicBezTo>
                  <a:pt x="891253" y="321602"/>
                  <a:pt x="1068169" y="-59673"/>
                  <a:pt x="1777382" y="8002"/>
                </a:cubicBezTo>
                <a:cubicBezTo>
                  <a:pt x="2060796" y="35051"/>
                  <a:pt x="2205852" y="355235"/>
                  <a:pt x="2227092" y="438075"/>
                </a:cubicBezTo>
                <a:cubicBezTo>
                  <a:pt x="2229526" y="447556"/>
                  <a:pt x="2240275" y="452168"/>
                  <a:pt x="2248891" y="447470"/>
                </a:cubicBezTo>
                <a:cubicBezTo>
                  <a:pt x="2344317" y="395433"/>
                  <a:pt x="2808546" y="176535"/>
                  <a:pt x="3157594" y="567741"/>
                </a:cubicBezTo>
                <a:cubicBezTo>
                  <a:pt x="3158391" y="568642"/>
                  <a:pt x="3159081" y="569607"/>
                  <a:pt x="3159641" y="570658"/>
                </a:cubicBezTo>
                <a:cubicBezTo>
                  <a:pt x="3175452" y="599873"/>
                  <a:pt x="3393920" y="1022910"/>
                  <a:pt x="2947118" y="1300345"/>
                </a:cubicBezTo>
                <a:cubicBezTo>
                  <a:pt x="2941819" y="1303627"/>
                  <a:pt x="2939040" y="1309783"/>
                  <a:pt x="2940225" y="1315875"/>
                </a:cubicBezTo>
                <a:cubicBezTo>
                  <a:pt x="2955734" y="1396355"/>
                  <a:pt x="3038839" y="1936467"/>
                  <a:pt x="2502018" y="2044318"/>
                </a:cubicBezTo>
                <a:cubicBezTo>
                  <a:pt x="2304747" y="2083957"/>
                  <a:pt x="2169556" y="2039191"/>
                  <a:pt x="2133324" y="2024798"/>
                </a:cubicBezTo>
                <a:cubicBezTo>
                  <a:pt x="2127465" y="2022481"/>
                  <a:pt x="2120809" y="2024069"/>
                  <a:pt x="2116587" y="2028723"/>
                </a:cubicBezTo>
                <a:cubicBezTo>
                  <a:pt x="2065319" y="2085309"/>
                  <a:pt x="1733589" y="2408990"/>
                  <a:pt x="1160062" y="2021623"/>
                </a:cubicBezTo>
                <a:cubicBezTo>
                  <a:pt x="1154871" y="2018106"/>
                  <a:pt x="1148021" y="2018106"/>
                  <a:pt x="1142916" y="2021731"/>
                </a:cubicBezTo>
                <a:cubicBezTo>
                  <a:pt x="1116119" y="2040714"/>
                  <a:pt x="1025324" y="2098307"/>
                  <a:pt x="886450" y="2116969"/>
                </a:cubicBezTo>
                <a:cubicBezTo>
                  <a:pt x="612880" y="2153756"/>
                  <a:pt x="180985" y="2041057"/>
                  <a:pt x="26321" y="1614137"/>
                </a:cubicBezTo>
                <a:cubicBezTo>
                  <a:pt x="26148" y="1613644"/>
                  <a:pt x="25998" y="1613151"/>
                  <a:pt x="25868" y="1612636"/>
                </a:cubicBezTo>
                <a:cubicBezTo>
                  <a:pt x="21237" y="1594511"/>
                  <a:pt x="-61394" y="1258174"/>
                  <a:pt x="95381" y="1104399"/>
                </a:cubicBezTo>
                <a:close/>
              </a:path>
            </a:pathLst>
          </a:custGeom>
          <a:blipFill>
            <a:blip r:embed="rId3"/>
            <a:stretch>
              <a:fillRect t="-8908" b="-8908"/>
            </a:stretch>
          </a:blipFill>
          <a:ln w="21489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744F9738-2FC7-264B-0828-92EB5F068BD3}"/>
              </a:ext>
            </a:extLst>
          </p:cNvPr>
          <p:cNvSpPr/>
          <p:nvPr/>
        </p:nvSpPr>
        <p:spPr>
          <a:xfrm>
            <a:off x="918413" y="2241602"/>
            <a:ext cx="4127936" cy="2557302"/>
          </a:xfrm>
          <a:custGeom>
            <a:avLst/>
            <a:gdLst>
              <a:gd name="connsiteX0" fmla="*/ 95381 w 3226866"/>
              <a:gd name="connsiteY0" fmla="*/ 1104399 h 2209169"/>
              <a:gd name="connsiteX1" fmla="*/ 97729 w 3226866"/>
              <a:gd name="connsiteY1" fmla="*/ 1086102 h 2209169"/>
              <a:gd name="connsiteX2" fmla="*/ 280590 w 3226866"/>
              <a:gd name="connsiteY2" fmla="*/ 398350 h 2209169"/>
              <a:gd name="connsiteX3" fmla="*/ 837767 w 3226866"/>
              <a:gd name="connsiteY3" fmla="*/ 418234 h 2209169"/>
              <a:gd name="connsiteX4" fmla="*/ 859890 w 3226866"/>
              <a:gd name="connsiteY4" fmla="*/ 410576 h 2209169"/>
              <a:gd name="connsiteX5" fmla="*/ 1777382 w 3226866"/>
              <a:gd name="connsiteY5" fmla="*/ 8002 h 2209169"/>
              <a:gd name="connsiteX6" fmla="*/ 2227092 w 3226866"/>
              <a:gd name="connsiteY6" fmla="*/ 438075 h 2209169"/>
              <a:gd name="connsiteX7" fmla="*/ 2248891 w 3226866"/>
              <a:gd name="connsiteY7" fmla="*/ 447470 h 2209169"/>
              <a:gd name="connsiteX8" fmla="*/ 3157594 w 3226866"/>
              <a:gd name="connsiteY8" fmla="*/ 567741 h 2209169"/>
              <a:gd name="connsiteX9" fmla="*/ 3159641 w 3226866"/>
              <a:gd name="connsiteY9" fmla="*/ 570658 h 2209169"/>
              <a:gd name="connsiteX10" fmla="*/ 2947118 w 3226866"/>
              <a:gd name="connsiteY10" fmla="*/ 1300345 h 2209169"/>
              <a:gd name="connsiteX11" fmla="*/ 2940225 w 3226866"/>
              <a:gd name="connsiteY11" fmla="*/ 1315875 h 2209169"/>
              <a:gd name="connsiteX12" fmla="*/ 2502018 w 3226866"/>
              <a:gd name="connsiteY12" fmla="*/ 2044318 h 2209169"/>
              <a:gd name="connsiteX13" fmla="*/ 2133324 w 3226866"/>
              <a:gd name="connsiteY13" fmla="*/ 2024798 h 2209169"/>
              <a:gd name="connsiteX14" fmla="*/ 2116587 w 3226866"/>
              <a:gd name="connsiteY14" fmla="*/ 2028723 h 2209169"/>
              <a:gd name="connsiteX15" fmla="*/ 1160062 w 3226866"/>
              <a:gd name="connsiteY15" fmla="*/ 2021623 h 2209169"/>
              <a:gd name="connsiteX16" fmla="*/ 1142916 w 3226866"/>
              <a:gd name="connsiteY16" fmla="*/ 2021731 h 2209169"/>
              <a:gd name="connsiteX17" fmla="*/ 886450 w 3226866"/>
              <a:gd name="connsiteY17" fmla="*/ 2116969 h 2209169"/>
              <a:gd name="connsiteX18" fmla="*/ 26321 w 3226866"/>
              <a:gd name="connsiteY18" fmla="*/ 1614137 h 2209169"/>
              <a:gd name="connsiteX19" fmla="*/ 25868 w 3226866"/>
              <a:gd name="connsiteY19" fmla="*/ 1612636 h 2209169"/>
              <a:gd name="connsiteX20" fmla="*/ 95381 w 3226866"/>
              <a:gd name="connsiteY20" fmla="*/ 1104399 h 220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26866" h="2209169">
                <a:moveTo>
                  <a:pt x="95381" y="1104399"/>
                </a:moveTo>
                <a:cubicBezTo>
                  <a:pt x="100314" y="1099551"/>
                  <a:pt x="101283" y="1092022"/>
                  <a:pt x="97729" y="1086102"/>
                </a:cubicBezTo>
                <a:cubicBezTo>
                  <a:pt x="56952" y="1018470"/>
                  <a:pt x="-152167" y="629217"/>
                  <a:pt x="280590" y="398350"/>
                </a:cubicBezTo>
                <a:cubicBezTo>
                  <a:pt x="280590" y="398350"/>
                  <a:pt x="573740" y="255643"/>
                  <a:pt x="837767" y="418234"/>
                </a:cubicBezTo>
                <a:cubicBezTo>
                  <a:pt x="845931" y="423275"/>
                  <a:pt x="856723" y="419607"/>
                  <a:pt x="859890" y="410576"/>
                </a:cubicBezTo>
                <a:cubicBezTo>
                  <a:pt x="891253" y="321602"/>
                  <a:pt x="1068169" y="-59673"/>
                  <a:pt x="1777382" y="8002"/>
                </a:cubicBezTo>
                <a:cubicBezTo>
                  <a:pt x="2060796" y="35051"/>
                  <a:pt x="2205852" y="355235"/>
                  <a:pt x="2227092" y="438075"/>
                </a:cubicBezTo>
                <a:cubicBezTo>
                  <a:pt x="2229526" y="447556"/>
                  <a:pt x="2240275" y="452168"/>
                  <a:pt x="2248891" y="447470"/>
                </a:cubicBezTo>
                <a:cubicBezTo>
                  <a:pt x="2344317" y="395433"/>
                  <a:pt x="2808546" y="176535"/>
                  <a:pt x="3157594" y="567741"/>
                </a:cubicBezTo>
                <a:cubicBezTo>
                  <a:pt x="3158391" y="568642"/>
                  <a:pt x="3159081" y="569607"/>
                  <a:pt x="3159641" y="570658"/>
                </a:cubicBezTo>
                <a:cubicBezTo>
                  <a:pt x="3175452" y="599873"/>
                  <a:pt x="3393920" y="1022910"/>
                  <a:pt x="2947118" y="1300345"/>
                </a:cubicBezTo>
                <a:cubicBezTo>
                  <a:pt x="2941819" y="1303627"/>
                  <a:pt x="2939040" y="1309783"/>
                  <a:pt x="2940225" y="1315875"/>
                </a:cubicBezTo>
                <a:cubicBezTo>
                  <a:pt x="2955734" y="1396355"/>
                  <a:pt x="3038839" y="1936467"/>
                  <a:pt x="2502018" y="2044318"/>
                </a:cubicBezTo>
                <a:cubicBezTo>
                  <a:pt x="2304747" y="2083957"/>
                  <a:pt x="2169556" y="2039191"/>
                  <a:pt x="2133324" y="2024798"/>
                </a:cubicBezTo>
                <a:cubicBezTo>
                  <a:pt x="2127465" y="2022481"/>
                  <a:pt x="2120809" y="2024069"/>
                  <a:pt x="2116587" y="2028723"/>
                </a:cubicBezTo>
                <a:cubicBezTo>
                  <a:pt x="2065319" y="2085309"/>
                  <a:pt x="1733589" y="2408990"/>
                  <a:pt x="1160062" y="2021623"/>
                </a:cubicBezTo>
                <a:cubicBezTo>
                  <a:pt x="1154871" y="2018106"/>
                  <a:pt x="1148021" y="2018106"/>
                  <a:pt x="1142916" y="2021731"/>
                </a:cubicBezTo>
                <a:cubicBezTo>
                  <a:pt x="1116119" y="2040714"/>
                  <a:pt x="1025324" y="2098307"/>
                  <a:pt x="886450" y="2116969"/>
                </a:cubicBezTo>
                <a:cubicBezTo>
                  <a:pt x="612880" y="2153756"/>
                  <a:pt x="180985" y="2041057"/>
                  <a:pt x="26321" y="1614137"/>
                </a:cubicBezTo>
                <a:cubicBezTo>
                  <a:pt x="26148" y="1613644"/>
                  <a:pt x="25998" y="1613151"/>
                  <a:pt x="25868" y="1612636"/>
                </a:cubicBezTo>
                <a:cubicBezTo>
                  <a:pt x="21237" y="1594511"/>
                  <a:pt x="-61394" y="1258174"/>
                  <a:pt x="95381" y="1104399"/>
                </a:cubicBezTo>
                <a:close/>
              </a:path>
            </a:pathLst>
          </a:custGeom>
          <a:blipFill>
            <a:blip r:embed="rId4"/>
            <a:stretch>
              <a:fillRect l="410" t="-12086" r="410" b="-12086"/>
            </a:stretch>
          </a:blipFill>
          <a:ln w="21489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4547C2E8-D877-CF4F-3C50-1AA5C00AB540}"/>
              </a:ext>
            </a:extLst>
          </p:cNvPr>
          <p:cNvSpPr/>
          <p:nvPr/>
        </p:nvSpPr>
        <p:spPr>
          <a:xfrm>
            <a:off x="897703" y="2242968"/>
            <a:ext cx="4129256" cy="2556200"/>
          </a:xfrm>
          <a:custGeom>
            <a:avLst/>
            <a:gdLst>
              <a:gd name="connsiteX0" fmla="*/ 95381 w 3226866"/>
              <a:gd name="connsiteY0" fmla="*/ 1104399 h 2209169"/>
              <a:gd name="connsiteX1" fmla="*/ 97729 w 3226866"/>
              <a:gd name="connsiteY1" fmla="*/ 1086102 h 2209169"/>
              <a:gd name="connsiteX2" fmla="*/ 280590 w 3226866"/>
              <a:gd name="connsiteY2" fmla="*/ 398350 h 2209169"/>
              <a:gd name="connsiteX3" fmla="*/ 837767 w 3226866"/>
              <a:gd name="connsiteY3" fmla="*/ 418234 h 2209169"/>
              <a:gd name="connsiteX4" fmla="*/ 859890 w 3226866"/>
              <a:gd name="connsiteY4" fmla="*/ 410576 h 2209169"/>
              <a:gd name="connsiteX5" fmla="*/ 1777382 w 3226866"/>
              <a:gd name="connsiteY5" fmla="*/ 8002 h 2209169"/>
              <a:gd name="connsiteX6" fmla="*/ 2227092 w 3226866"/>
              <a:gd name="connsiteY6" fmla="*/ 438075 h 2209169"/>
              <a:gd name="connsiteX7" fmla="*/ 2248891 w 3226866"/>
              <a:gd name="connsiteY7" fmla="*/ 447470 h 2209169"/>
              <a:gd name="connsiteX8" fmla="*/ 3157594 w 3226866"/>
              <a:gd name="connsiteY8" fmla="*/ 567741 h 2209169"/>
              <a:gd name="connsiteX9" fmla="*/ 3159641 w 3226866"/>
              <a:gd name="connsiteY9" fmla="*/ 570658 h 2209169"/>
              <a:gd name="connsiteX10" fmla="*/ 2947118 w 3226866"/>
              <a:gd name="connsiteY10" fmla="*/ 1300345 h 2209169"/>
              <a:gd name="connsiteX11" fmla="*/ 2940225 w 3226866"/>
              <a:gd name="connsiteY11" fmla="*/ 1315875 h 2209169"/>
              <a:gd name="connsiteX12" fmla="*/ 2502018 w 3226866"/>
              <a:gd name="connsiteY12" fmla="*/ 2044318 h 2209169"/>
              <a:gd name="connsiteX13" fmla="*/ 2133324 w 3226866"/>
              <a:gd name="connsiteY13" fmla="*/ 2024798 h 2209169"/>
              <a:gd name="connsiteX14" fmla="*/ 2116587 w 3226866"/>
              <a:gd name="connsiteY14" fmla="*/ 2028723 h 2209169"/>
              <a:gd name="connsiteX15" fmla="*/ 1160062 w 3226866"/>
              <a:gd name="connsiteY15" fmla="*/ 2021623 h 2209169"/>
              <a:gd name="connsiteX16" fmla="*/ 1142916 w 3226866"/>
              <a:gd name="connsiteY16" fmla="*/ 2021731 h 2209169"/>
              <a:gd name="connsiteX17" fmla="*/ 886450 w 3226866"/>
              <a:gd name="connsiteY17" fmla="*/ 2116969 h 2209169"/>
              <a:gd name="connsiteX18" fmla="*/ 26321 w 3226866"/>
              <a:gd name="connsiteY18" fmla="*/ 1614137 h 2209169"/>
              <a:gd name="connsiteX19" fmla="*/ 25868 w 3226866"/>
              <a:gd name="connsiteY19" fmla="*/ 1612636 h 2209169"/>
              <a:gd name="connsiteX20" fmla="*/ 95381 w 3226866"/>
              <a:gd name="connsiteY20" fmla="*/ 1104399 h 220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26866" h="2209169">
                <a:moveTo>
                  <a:pt x="95381" y="1104399"/>
                </a:moveTo>
                <a:cubicBezTo>
                  <a:pt x="100314" y="1099551"/>
                  <a:pt x="101283" y="1092022"/>
                  <a:pt x="97729" y="1086102"/>
                </a:cubicBezTo>
                <a:cubicBezTo>
                  <a:pt x="56952" y="1018470"/>
                  <a:pt x="-152167" y="629217"/>
                  <a:pt x="280590" y="398350"/>
                </a:cubicBezTo>
                <a:cubicBezTo>
                  <a:pt x="280590" y="398350"/>
                  <a:pt x="573740" y="255643"/>
                  <a:pt x="837767" y="418234"/>
                </a:cubicBezTo>
                <a:cubicBezTo>
                  <a:pt x="845931" y="423275"/>
                  <a:pt x="856723" y="419607"/>
                  <a:pt x="859890" y="410576"/>
                </a:cubicBezTo>
                <a:cubicBezTo>
                  <a:pt x="891253" y="321602"/>
                  <a:pt x="1068169" y="-59673"/>
                  <a:pt x="1777382" y="8002"/>
                </a:cubicBezTo>
                <a:cubicBezTo>
                  <a:pt x="2060796" y="35051"/>
                  <a:pt x="2205852" y="355235"/>
                  <a:pt x="2227092" y="438075"/>
                </a:cubicBezTo>
                <a:cubicBezTo>
                  <a:pt x="2229526" y="447556"/>
                  <a:pt x="2240275" y="452168"/>
                  <a:pt x="2248891" y="447470"/>
                </a:cubicBezTo>
                <a:cubicBezTo>
                  <a:pt x="2344317" y="395433"/>
                  <a:pt x="2808546" y="176535"/>
                  <a:pt x="3157594" y="567741"/>
                </a:cubicBezTo>
                <a:cubicBezTo>
                  <a:pt x="3158391" y="568642"/>
                  <a:pt x="3159081" y="569607"/>
                  <a:pt x="3159641" y="570658"/>
                </a:cubicBezTo>
                <a:cubicBezTo>
                  <a:pt x="3175452" y="599873"/>
                  <a:pt x="3393920" y="1022910"/>
                  <a:pt x="2947118" y="1300345"/>
                </a:cubicBezTo>
                <a:cubicBezTo>
                  <a:pt x="2941819" y="1303627"/>
                  <a:pt x="2939040" y="1309783"/>
                  <a:pt x="2940225" y="1315875"/>
                </a:cubicBezTo>
                <a:cubicBezTo>
                  <a:pt x="2955734" y="1396355"/>
                  <a:pt x="3038839" y="1936467"/>
                  <a:pt x="2502018" y="2044318"/>
                </a:cubicBezTo>
                <a:cubicBezTo>
                  <a:pt x="2304747" y="2083957"/>
                  <a:pt x="2169556" y="2039191"/>
                  <a:pt x="2133324" y="2024798"/>
                </a:cubicBezTo>
                <a:cubicBezTo>
                  <a:pt x="2127465" y="2022481"/>
                  <a:pt x="2120809" y="2024069"/>
                  <a:pt x="2116587" y="2028723"/>
                </a:cubicBezTo>
                <a:cubicBezTo>
                  <a:pt x="2065319" y="2085309"/>
                  <a:pt x="1733589" y="2408990"/>
                  <a:pt x="1160062" y="2021623"/>
                </a:cubicBezTo>
                <a:cubicBezTo>
                  <a:pt x="1154871" y="2018106"/>
                  <a:pt x="1148021" y="2018106"/>
                  <a:pt x="1142916" y="2021731"/>
                </a:cubicBezTo>
                <a:cubicBezTo>
                  <a:pt x="1116119" y="2040714"/>
                  <a:pt x="1025324" y="2098307"/>
                  <a:pt x="886450" y="2116969"/>
                </a:cubicBezTo>
                <a:cubicBezTo>
                  <a:pt x="612880" y="2153756"/>
                  <a:pt x="180985" y="2041057"/>
                  <a:pt x="26321" y="1614137"/>
                </a:cubicBezTo>
                <a:cubicBezTo>
                  <a:pt x="26148" y="1613644"/>
                  <a:pt x="25998" y="1613151"/>
                  <a:pt x="25868" y="1612636"/>
                </a:cubicBezTo>
                <a:cubicBezTo>
                  <a:pt x="21237" y="1594511"/>
                  <a:pt x="-61394" y="1258174"/>
                  <a:pt x="95381" y="1104399"/>
                </a:cubicBezTo>
                <a:close/>
              </a:path>
            </a:pathLst>
          </a:custGeom>
          <a:blipFill>
            <a:blip r:embed="rId5"/>
            <a:stretch>
              <a:fillRect l="410" t="-10017" r="410" b="-10017"/>
            </a:stretch>
          </a:blipFill>
          <a:ln w="21489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3A65B231-8C31-E436-9A91-1802FB8BD0EB}"/>
              </a:ext>
            </a:extLst>
          </p:cNvPr>
          <p:cNvSpPr/>
          <p:nvPr/>
        </p:nvSpPr>
        <p:spPr>
          <a:xfrm>
            <a:off x="896048" y="2246083"/>
            <a:ext cx="4130911" cy="2560606"/>
          </a:xfrm>
          <a:custGeom>
            <a:avLst/>
            <a:gdLst>
              <a:gd name="connsiteX0" fmla="*/ 95381 w 3226866"/>
              <a:gd name="connsiteY0" fmla="*/ 1104399 h 2209169"/>
              <a:gd name="connsiteX1" fmla="*/ 97729 w 3226866"/>
              <a:gd name="connsiteY1" fmla="*/ 1086102 h 2209169"/>
              <a:gd name="connsiteX2" fmla="*/ 280590 w 3226866"/>
              <a:gd name="connsiteY2" fmla="*/ 398350 h 2209169"/>
              <a:gd name="connsiteX3" fmla="*/ 837767 w 3226866"/>
              <a:gd name="connsiteY3" fmla="*/ 418234 h 2209169"/>
              <a:gd name="connsiteX4" fmla="*/ 859890 w 3226866"/>
              <a:gd name="connsiteY4" fmla="*/ 410576 h 2209169"/>
              <a:gd name="connsiteX5" fmla="*/ 1777382 w 3226866"/>
              <a:gd name="connsiteY5" fmla="*/ 8002 h 2209169"/>
              <a:gd name="connsiteX6" fmla="*/ 2227092 w 3226866"/>
              <a:gd name="connsiteY6" fmla="*/ 438075 h 2209169"/>
              <a:gd name="connsiteX7" fmla="*/ 2248891 w 3226866"/>
              <a:gd name="connsiteY7" fmla="*/ 447470 h 2209169"/>
              <a:gd name="connsiteX8" fmla="*/ 3157594 w 3226866"/>
              <a:gd name="connsiteY8" fmla="*/ 567741 h 2209169"/>
              <a:gd name="connsiteX9" fmla="*/ 3159641 w 3226866"/>
              <a:gd name="connsiteY9" fmla="*/ 570658 h 2209169"/>
              <a:gd name="connsiteX10" fmla="*/ 2947118 w 3226866"/>
              <a:gd name="connsiteY10" fmla="*/ 1300345 h 2209169"/>
              <a:gd name="connsiteX11" fmla="*/ 2940225 w 3226866"/>
              <a:gd name="connsiteY11" fmla="*/ 1315875 h 2209169"/>
              <a:gd name="connsiteX12" fmla="*/ 2502018 w 3226866"/>
              <a:gd name="connsiteY12" fmla="*/ 2044318 h 2209169"/>
              <a:gd name="connsiteX13" fmla="*/ 2133324 w 3226866"/>
              <a:gd name="connsiteY13" fmla="*/ 2024798 h 2209169"/>
              <a:gd name="connsiteX14" fmla="*/ 2116587 w 3226866"/>
              <a:gd name="connsiteY14" fmla="*/ 2028723 h 2209169"/>
              <a:gd name="connsiteX15" fmla="*/ 1160062 w 3226866"/>
              <a:gd name="connsiteY15" fmla="*/ 2021623 h 2209169"/>
              <a:gd name="connsiteX16" fmla="*/ 1142916 w 3226866"/>
              <a:gd name="connsiteY16" fmla="*/ 2021731 h 2209169"/>
              <a:gd name="connsiteX17" fmla="*/ 886450 w 3226866"/>
              <a:gd name="connsiteY17" fmla="*/ 2116969 h 2209169"/>
              <a:gd name="connsiteX18" fmla="*/ 26321 w 3226866"/>
              <a:gd name="connsiteY18" fmla="*/ 1614137 h 2209169"/>
              <a:gd name="connsiteX19" fmla="*/ 25868 w 3226866"/>
              <a:gd name="connsiteY19" fmla="*/ 1612636 h 2209169"/>
              <a:gd name="connsiteX20" fmla="*/ 95381 w 3226866"/>
              <a:gd name="connsiteY20" fmla="*/ 1104399 h 220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26866" h="2209169">
                <a:moveTo>
                  <a:pt x="95381" y="1104399"/>
                </a:moveTo>
                <a:cubicBezTo>
                  <a:pt x="100314" y="1099551"/>
                  <a:pt x="101283" y="1092022"/>
                  <a:pt x="97729" y="1086102"/>
                </a:cubicBezTo>
                <a:cubicBezTo>
                  <a:pt x="56952" y="1018470"/>
                  <a:pt x="-152167" y="629217"/>
                  <a:pt x="280590" y="398350"/>
                </a:cubicBezTo>
                <a:cubicBezTo>
                  <a:pt x="280590" y="398350"/>
                  <a:pt x="573740" y="255643"/>
                  <a:pt x="837767" y="418234"/>
                </a:cubicBezTo>
                <a:cubicBezTo>
                  <a:pt x="845931" y="423275"/>
                  <a:pt x="856723" y="419607"/>
                  <a:pt x="859890" y="410576"/>
                </a:cubicBezTo>
                <a:cubicBezTo>
                  <a:pt x="891253" y="321602"/>
                  <a:pt x="1068169" y="-59673"/>
                  <a:pt x="1777382" y="8002"/>
                </a:cubicBezTo>
                <a:cubicBezTo>
                  <a:pt x="2060796" y="35051"/>
                  <a:pt x="2205852" y="355235"/>
                  <a:pt x="2227092" y="438075"/>
                </a:cubicBezTo>
                <a:cubicBezTo>
                  <a:pt x="2229526" y="447556"/>
                  <a:pt x="2240275" y="452168"/>
                  <a:pt x="2248891" y="447470"/>
                </a:cubicBezTo>
                <a:cubicBezTo>
                  <a:pt x="2344317" y="395433"/>
                  <a:pt x="2808546" y="176535"/>
                  <a:pt x="3157594" y="567741"/>
                </a:cubicBezTo>
                <a:cubicBezTo>
                  <a:pt x="3158391" y="568642"/>
                  <a:pt x="3159081" y="569607"/>
                  <a:pt x="3159641" y="570658"/>
                </a:cubicBezTo>
                <a:cubicBezTo>
                  <a:pt x="3175452" y="599873"/>
                  <a:pt x="3393920" y="1022910"/>
                  <a:pt x="2947118" y="1300345"/>
                </a:cubicBezTo>
                <a:cubicBezTo>
                  <a:pt x="2941819" y="1303627"/>
                  <a:pt x="2939040" y="1309783"/>
                  <a:pt x="2940225" y="1315875"/>
                </a:cubicBezTo>
                <a:cubicBezTo>
                  <a:pt x="2955734" y="1396355"/>
                  <a:pt x="3038839" y="1936467"/>
                  <a:pt x="2502018" y="2044318"/>
                </a:cubicBezTo>
                <a:cubicBezTo>
                  <a:pt x="2304747" y="2083957"/>
                  <a:pt x="2169556" y="2039191"/>
                  <a:pt x="2133324" y="2024798"/>
                </a:cubicBezTo>
                <a:cubicBezTo>
                  <a:pt x="2127465" y="2022481"/>
                  <a:pt x="2120809" y="2024069"/>
                  <a:pt x="2116587" y="2028723"/>
                </a:cubicBezTo>
                <a:cubicBezTo>
                  <a:pt x="2065319" y="2085309"/>
                  <a:pt x="1733589" y="2408990"/>
                  <a:pt x="1160062" y="2021623"/>
                </a:cubicBezTo>
                <a:cubicBezTo>
                  <a:pt x="1154871" y="2018106"/>
                  <a:pt x="1148021" y="2018106"/>
                  <a:pt x="1142916" y="2021731"/>
                </a:cubicBezTo>
                <a:cubicBezTo>
                  <a:pt x="1116119" y="2040714"/>
                  <a:pt x="1025324" y="2098307"/>
                  <a:pt x="886450" y="2116969"/>
                </a:cubicBezTo>
                <a:cubicBezTo>
                  <a:pt x="612880" y="2153756"/>
                  <a:pt x="180985" y="2041057"/>
                  <a:pt x="26321" y="1614137"/>
                </a:cubicBezTo>
                <a:cubicBezTo>
                  <a:pt x="26148" y="1613644"/>
                  <a:pt x="25998" y="1613151"/>
                  <a:pt x="25868" y="1612636"/>
                </a:cubicBezTo>
                <a:cubicBezTo>
                  <a:pt x="21237" y="1594511"/>
                  <a:pt x="-61394" y="1258174"/>
                  <a:pt x="95381" y="1104399"/>
                </a:cubicBezTo>
                <a:close/>
              </a:path>
            </a:pathLst>
          </a:custGeom>
          <a:blipFill>
            <a:blip r:embed="rId6"/>
            <a:stretch>
              <a:fillRect l="410" t="-10017" r="410" b="-10017"/>
            </a:stretch>
          </a:blipFill>
          <a:ln w="21489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54E34C-24F1-010E-C22B-035A62EC62B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9184" y="1225296"/>
            <a:ext cx="8247888" cy="461665"/>
          </a:xfrm>
        </p:spPr>
        <p:txBody>
          <a:bodyPr>
            <a:noAutofit/>
          </a:bodyPr>
          <a:lstStyle/>
          <a:p>
            <a:r>
              <a:rPr lang="en-AU" dirty="0"/>
              <a:t>Showing kindness to others means </a:t>
            </a:r>
            <a:r>
              <a:rPr lang="en-AU" b="1" dirty="0"/>
              <a:t>doing nice things</a:t>
            </a:r>
            <a:r>
              <a:rPr lang="en-AU" dirty="0"/>
              <a:t> that </a:t>
            </a:r>
            <a:r>
              <a:rPr lang="en-AU" b="1" dirty="0"/>
              <a:t>help people feel happy and cared for</a:t>
            </a:r>
            <a:r>
              <a:rPr lang="en-AU" dirty="0"/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A32B1F-D5EE-A5BD-2AED-2B2881E0E2CB}"/>
              </a:ext>
            </a:extLst>
          </p:cNvPr>
          <p:cNvSpPr txBox="1"/>
          <p:nvPr/>
        </p:nvSpPr>
        <p:spPr>
          <a:xfrm>
            <a:off x="1437708" y="361156"/>
            <a:ext cx="4252527" cy="646331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spcBef>
                <a:spcPts val="672"/>
              </a:spcBef>
            </a:pPr>
            <a:r>
              <a:rPr lang="en-US" sz="3600" b="1" i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Kind Actions</a:t>
            </a:r>
            <a:endParaRPr lang="en-US" sz="3600" b="1" i="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E04E9A51-6D7A-57F1-D6DA-0CB392F8F646}"/>
              </a:ext>
            </a:extLst>
          </p:cNvPr>
          <p:cNvSpPr/>
          <p:nvPr/>
        </p:nvSpPr>
        <p:spPr>
          <a:xfrm>
            <a:off x="896048" y="2281466"/>
            <a:ext cx="4136420" cy="2559767"/>
          </a:xfrm>
          <a:custGeom>
            <a:avLst/>
            <a:gdLst>
              <a:gd name="connsiteX0" fmla="*/ 95381 w 3226866"/>
              <a:gd name="connsiteY0" fmla="*/ 1104399 h 2209169"/>
              <a:gd name="connsiteX1" fmla="*/ 97729 w 3226866"/>
              <a:gd name="connsiteY1" fmla="*/ 1086102 h 2209169"/>
              <a:gd name="connsiteX2" fmla="*/ 280590 w 3226866"/>
              <a:gd name="connsiteY2" fmla="*/ 398350 h 2209169"/>
              <a:gd name="connsiteX3" fmla="*/ 837767 w 3226866"/>
              <a:gd name="connsiteY3" fmla="*/ 418234 h 2209169"/>
              <a:gd name="connsiteX4" fmla="*/ 859890 w 3226866"/>
              <a:gd name="connsiteY4" fmla="*/ 410576 h 2209169"/>
              <a:gd name="connsiteX5" fmla="*/ 1777382 w 3226866"/>
              <a:gd name="connsiteY5" fmla="*/ 8002 h 2209169"/>
              <a:gd name="connsiteX6" fmla="*/ 2227092 w 3226866"/>
              <a:gd name="connsiteY6" fmla="*/ 438075 h 2209169"/>
              <a:gd name="connsiteX7" fmla="*/ 2248891 w 3226866"/>
              <a:gd name="connsiteY7" fmla="*/ 447470 h 2209169"/>
              <a:gd name="connsiteX8" fmla="*/ 3157594 w 3226866"/>
              <a:gd name="connsiteY8" fmla="*/ 567741 h 2209169"/>
              <a:gd name="connsiteX9" fmla="*/ 3159641 w 3226866"/>
              <a:gd name="connsiteY9" fmla="*/ 570658 h 2209169"/>
              <a:gd name="connsiteX10" fmla="*/ 2947118 w 3226866"/>
              <a:gd name="connsiteY10" fmla="*/ 1300345 h 2209169"/>
              <a:gd name="connsiteX11" fmla="*/ 2940225 w 3226866"/>
              <a:gd name="connsiteY11" fmla="*/ 1315875 h 2209169"/>
              <a:gd name="connsiteX12" fmla="*/ 2502018 w 3226866"/>
              <a:gd name="connsiteY12" fmla="*/ 2044318 h 2209169"/>
              <a:gd name="connsiteX13" fmla="*/ 2133324 w 3226866"/>
              <a:gd name="connsiteY13" fmla="*/ 2024798 h 2209169"/>
              <a:gd name="connsiteX14" fmla="*/ 2116587 w 3226866"/>
              <a:gd name="connsiteY14" fmla="*/ 2028723 h 2209169"/>
              <a:gd name="connsiteX15" fmla="*/ 1160062 w 3226866"/>
              <a:gd name="connsiteY15" fmla="*/ 2021623 h 2209169"/>
              <a:gd name="connsiteX16" fmla="*/ 1142916 w 3226866"/>
              <a:gd name="connsiteY16" fmla="*/ 2021731 h 2209169"/>
              <a:gd name="connsiteX17" fmla="*/ 886450 w 3226866"/>
              <a:gd name="connsiteY17" fmla="*/ 2116969 h 2209169"/>
              <a:gd name="connsiteX18" fmla="*/ 26321 w 3226866"/>
              <a:gd name="connsiteY18" fmla="*/ 1614137 h 2209169"/>
              <a:gd name="connsiteX19" fmla="*/ 25868 w 3226866"/>
              <a:gd name="connsiteY19" fmla="*/ 1612636 h 2209169"/>
              <a:gd name="connsiteX20" fmla="*/ 95381 w 3226866"/>
              <a:gd name="connsiteY20" fmla="*/ 1104399 h 220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26866" h="2209169">
                <a:moveTo>
                  <a:pt x="95381" y="1104399"/>
                </a:moveTo>
                <a:cubicBezTo>
                  <a:pt x="100314" y="1099551"/>
                  <a:pt x="101283" y="1092022"/>
                  <a:pt x="97729" y="1086102"/>
                </a:cubicBezTo>
                <a:cubicBezTo>
                  <a:pt x="56952" y="1018470"/>
                  <a:pt x="-152167" y="629217"/>
                  <a:pt x="280590" y="398350"/>
                </a:cubicBezTo>
                <a:cubicBezTo>
                  <a:pt x="280590" y="398350"/>
                  <a:pt x="573740" y="255643"/>
                  <a:pt x="837767" y="418234"/>
                </a:cubicBezTo>
                <a:cubicBezTo>
                  <a:pt x="845931" y="423275"/>
                  <a:pt x="856723" y="419607"/>
                  <a:pt x="859890" y="410576"/>
                </a:cubicBezTo>
                <a:cubicBezTo>
                  <a:pt x="891253" y="321602"/>
                  <a:pt x="1068169" y="-59673"/>
                  <a:pt x="1777382" y="8002"/>
                </a:cubicBezTo>
                <a:cubicBezTo>
                  <a:pt x="2060796" y="35051"/>
                  <a:pt x="2205852" y="355235"/>
                  <a:pt x="2227092" y="438075"/>
                </a:cubicBezTo>
                <a:cubicBezTo>
                  <a:pt x="2229526" y="447556"/>
                  <a:pt x="2240275" y="452168"/>
                  <a:pt x="2248891" y="447470"/>
                </a:cubicBezTo>
                <a:cubicBezTo>
                  <a:pt x="2344317" y="395433"/>
                  <a:pt x="2808546" y="176535"/>
                  <a:pt x="3157594" y="567741"/>
                </a:cubicBezTo>
                <a:cubicBezTo>
                  <a:pt x="3158391" y="568642"/>
                  <a:pt x="3159081" y="569607"/>
                  <a:pt x="3159641" y="570658"/>
                </a:cubicBezTo>
                <a:cubicBezTo>
                  <a:pt x="3175452" y="599873"/>
                  <a:pt x="3393920" y="1022910"/>
                  <a:pt x="2947118" y="1300345"/>
                </a:cubicBezTo>
                <a:cubicBezTo>
                  <a:pt x="2941819" y="1303627"/>
                  <a:pt x="2939040" y="1309783"/>
                  <a:pt x="2940225" y="1315875"/>
                </a:cubicBezTo>
                <a:cubicBezTo>
                  <a:pt x="2955734" y="1396355"/>
                  <a:pt x="3038839" y="1936467"/>
                  <a:pt x="2502018" y="2044318"/>
                </a:cubicBezTo>
                <a:cubicBezTo>
                  <a:pt x="2304747" y="2083957"/>
                  <a:pt x="2169556" y="2039191"/>
                  <a:pt x="2133324" y="2024798"/>
                </a:cubicBezTo>
                <a:cubicBezTo>
                  <a:pt x="2127465" y="2022481"/>
                  <a:pt x="2120809" y="2024069"/>
                  <a:pt x="2116587" y="2028723"/>
                </a:cubicBezTo>
                <a:cubicBezTo>
                  <a:pt x="2065319" y="2085309"/>
                  <a:pt x="1733589" y="2408990"/>
                  <a:pt x="1160062" y="2021623"/>
                </a:cubicBezTo>
                <a:cubicBezTo>
                  <a:pt x="1154871" y="2018106"/>
                  <a:pt x="1148021" y="2018106"/>
                  <a:pt x="1142916" y="2021731"/>
                </a:cubicBezTo>
                <a:cubicBezTo>
                  <a:pt x="1116119" y="2040714"/>
                  <a:pt x="1025324" y="2098307"/>
                  <a:pt x="886450" y="2116969"/>
                </a:cubicBezTo>
                <a:cubicBezTo>
                  <a:pt x="612880" y="2153756"/>
                  <a:pt x="180985" y="2041057"/>
                  <a:pt x="26321" y="1614137"/>
                </a:cubicBezTo>
                <a:cubicBezTo>
                  <a:pt x="26148" y="1613644"/>
                  <a:pt x="25998" y="1613151"/>
                  <a:pt x="25868" y="1612636"/>
                </a:cubicBezTo>
                <a:cubicBezTo>
                  <a:pt x="21237" y="1594511"/>
                  <a:pt x="-61394" y="1258174"/>
                  <a:pt x="95381" y="1104399"/>
                </a:cubicBezTo>
                <a:close/>
              </a:path>
            </a:pathLst>
          </a:custGeom>
          <a:blipFill>
            <a:blip r:embed="rId7"/>
            <a:stretch>
              <a:fillRect t="-5910" b="-6590"/>
            </a:stretch>
          </a:blipFill>
          <a:ln w="21489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37D50D0C-2ECE-01E1-9D5A-F1001F4F2048}"/>
              </a:ext>
            </a:extLst>
          </p:cNvPr>
          <p:cNvSpPr/>
          <p:nvPr/>
        </p:nvSpPr>
        <p:spPr>
          <a:xfrm>
            <a:off x="5329134" y="4323690"/>
            <a:ext cx="487685" cy="416523"/>
          </a:xfrm>
          <a:custGeom>
            <a:avLst/>
            <a:gdLst>
              <a:gd name="connsiteX0" fmla="*/ 171058 w 487685"/>
              <a:gd name="connsiteY0" fmla="*/ 10418 h 416523"/>
              <a:gd name="connsiteX1" fmla="*/ 179545 w 487685"/>
              <a:gd name="connsiteY1" fmla="*/ 415995 h 416523"/>
              <a:gd name="connsiteX2" fmla="*/ 479911 w 487685"/>
              <a:gd name="connsiteY2" fmla="*/ 159131 h 416523"/>
              <a:gd name="connsiteX3" fmla="*/ 171058 w 487685"/>
              <a:gd name="connsiteY3" fmla="*/ 10418 h 416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685" h="416523">
                <a:moveTo>
                  <a:pt x="171058" y="10418"/>
                </a:moveTo>
                <a:cubicBezTo>
                  <a:pt x="-43296" y="64965"/>
                  <a:pt x="-73324" y="404155"/>
                  <a:pt x="179545" y="415995"/>
                </a:cubicBezTo>
                <a:cubicBezTo>
                  <a:pt x="412854" y="426913"/>
                  <a:pt x="518470" y="266295"/>
                  <a:pt x="479911" y="159131"/>
                </a:cubicBezTo>
                <a:cubicBezTo>
                  <a:pt x="439199" y="45918"/>
                  <a:pt x="323783" y="-28450"/>
                  <a:pt x="171058" y="10418"/>
                </a:cubicBezTo>
                <a:close/>
              </a:path>
            </a:pathLst>
          </a:custGeom>
          <a:solidFill>
            <a:srgbClr val="FFFFFF"/>
          </a:solidFill>
          <a:ln w="21489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DF3DB305-79E6-A049-03A4-70E9A9A35878}"/>
              </a:ext>
            </a:extLst>
          </p:cNvPr>
          <p:cNvSpPr/>
          <p:nvPr/>
        </p:nvSpPr>
        <p:spPr>
          <a:xfrm>
            <a:off x="5921739" y="4749716"/>
            <a:ext cx="302338" cy="297748"/>
          </a:xfrm>
          <a:custGeom>
            <a:avLst/>
            <a:gdLst>
              <a:gd name="connsiteX0" fmla="*/ 173261 w 302338"/>
              <a:gd name="connsiteY0" fmla="*/ 8 h 297748"/>
              <a:gd name="connsiteX1" fmla="*/ 133389 w 302338"/>
              <a:gd name="connsiteY1" fmla="*/ 295739 h 297748"/>
              <a:gd name="connsiteX2" fmla="*/ 173261 w 302338"/>
              <a:gd name="connsiteY2" fmla="*/ 8 h 29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02338" h="297748">
                <a:moveTo>
                  <a:pt x="173261" y="8"/>
                </a:moveTo>
                <a:cubicBezTo>
                  <a:pt x="4402" y="-1687"/>
                  <a:pt x="-94859" y="265323"/>
                  <a:pt x="133389" y="295739"/>
                </a:cubicBezTo>
                <a:cubicBezTo>
                  <a:pt x="361637" y="326134"/>
                  <a:pt x="342120" y="1681"/>
                  <a:pt x="173261" y="8"/>
                </a:cubicBezTo>
                <a:close/>
              </a:path>
            </a:pathLst>
          </a:custGeom>
          <a:solidFill>
            <a:srgbClr val="FFFFFF"/>
          </a:solidFill>
          <a:ln w="21489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  <p:grpSp>
        <p:nvGrpSpPr>
          <p:cNvPr id="28" name="Graphic 19" descr="Cloud thought bubble">
            <a:extLst>
              <a:ext uri="{FF2B5EF4-FFF2-40B4-BE49-F238E27FC236}">
                <a16:creationId xmlns:a16="http://schemas.microsoft.com/office/drawing/2014/main" id="{6EAB7870-C305-AA1D-601C-D41B445D834B}"/>
              </a:ext>
            </a:extLst>
          </p:cNvPr>
          <p:cNvGrpSpPr/>
          <p:nvPr/>
        </p:nvGrpSpPr>
        <p:grpSpPr>
          <a:xfrm>
            <a:off x="822569" y="2235686"/>
            <a:ext cx="5384292" cy="2605547"/>
            <a:chOff x="2955110" y="1906657"/>
            <a:chExt cx="4146975" cy="2285735"/>
          </a:xfrm>
          <a:solidFill>
            <a:srgbClr val="000000"/>
          </a:solidFill>
        </p:grpSpPr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34FAFFA2-C656-EE3C-44A9-B7738D5209F0}"/>
                </a:ext>
              </a:extLst>
            </p:cNvPr>
            <p:cNvSpPr/>
            <p:nvPr/>
          </p:nvSpPr>
          <p:spPr>
            <a:xfrm>
              <a:off x="2955110" y="1906657"/>
              <a:ext cx="3295956" cy="2285735"/>
            </a:xfrm>
            <a:custGeom>
              <a:avLst/>
              <a:gdLst>
                <a:gd name="connsiteX0" fmla="*/ 2438768 w 3295956"/>
                <a:gd name="connsiteY0" fmla="*/ 2139106 h 2285735"/>
                <a:gd name="connsiteX1" fmla="*/ 3016280 w 3295956"/>
                <a:gd name="connsiteY1" fmla="*/ 1368171 h 2285735"/>
                <a:gd name="connsiteX2" fmla="*/ 3088248 w 3295956"/>
                <a:gd name="connsiteY2" fmla="*/ 464288 h 2285735"/>
                <a:gd name="connsiteX3" fmla="*/ 2295456 w 3295956"/>
                <a:gd name="connsiteY3" fmla="*/ 460770 h 2285735"/>
                <a:gd name="connsiteX4" fmla="*/ 2295133 w 3295956"/>
                <a:gd name="connsiteY4" fmla="*/ 460684 h 2285735"/>
                <a:gd name="connsiteX5" fmla="*/ 2088943 w 3295956"/>
                <a:gd name="connsiteY5" fmla="*/ 140693 h 2285735"/>
                <a:gd name="connsiteX6" fmla="*/ 1879932 w 3295956"/>
                <a:gd name="connsiteY6" fmla="*/ 26214 h 2285735"/>
                <a:gd name="connsiteX7" fmla="*/ 880800 w 3295956"/>
                <a:gd name="connsiteY7" fmla="*/ 428488 h 2285735"/>
                <a:gd name="connsiteX8" fmla="*/ 105822 w 3295956"/>
                <a:gd name="connsiteY8" fmla="*/ 1134237 h 2285735"/>
                <a:gd name="connsiteX9" fmla="*/ 123593 w 3295956"/>
                <a:gd name="connsiteY9" fmla="*/ 1865704 h 2285735"/>
                <a:gd name="connsiteX10" fmla="*/ 1185259 w 3295956"/>
                <a:gd name="connsiteY10" fmla="*/ 2105923 h 2285735"/>
                <a:gd name="connsiteX11" fmla="*/ 2169162 w 3295956"/>
                <a:gd name="connsiteY11" fmla="*/ 2101526 h 2285735"/>
                <a:gd name="connsiteX12" fmla="*/ 2438768 w 3295956"/>
                <a:gd name="connsiteY12" fmla="*/ 2139106 h 2285735"/>
                <a:gd name="connsiteX13" fmla="*/ 2271675 w 3295956"/>
                <a:gd name="connsiteY13" fmla="*/ 1869222 h 2285735"/>
                <a:gd name="connsiteX14" fmla="*/ 2214850 w 3295956"/>
                <a:gd name="connsiteY14" fmla="*/ 1884065 h 2285735"/>
                <a:gd name="connsiteX15" fmla="*/ 2035134 w 3295956"/>
                <a:gd name="connsiteY15" fmla="*/ 2116798 h 2285735"/>
                <a:gd name="connsiteX16" fmla="*/ 1235579 w 3295956"/>
                <a:gd name="connsiteY16" fmla="*/ 2060620 h 2285735"/>
                <a:gd name="connsiteX17" fmla="*/ 1253328 w 3295956"/>
                <a:gd name="connsiteY17" fmla="*/ 2000153 h 2285735"/>
                <a:gd name="connsiteX18" fmla="*/ 1211517 w 3295956"/>
                <a:gd name="connsiteY18" fmla="*/ 1991851 h 2285735"/>
                <a:gd name="connsiteX19" fmla="*/ 1155576 w 3295956"/>
                <a:gd name="connsiteY19" fmla="*/ 2022718 h 2285735"/>
                <a:gd name="connsiteX20" fmla="*/ 1132161 w 3295956"/>
                <a:gd name="connsiteY20" fmla="*/ 2015575 h 2285735"/>
                <a:gd name="connsiteX21" fmla="*/ 1113679 w 3295956"/>
                <a:gd name="connsiteY21" fmla="*/ 2047879 h 2285735"/>
                <a:gd name="connsiteX22" fmla="*/ 565484 w 3295956"/>
                <a:gd name="connsiteY22" fmla="*/ 2075957 h 2285735"/>
                <a:gd name="connsiteX23" fmla="*/ 170423 w 3295956"/>
                <a:gd name="connsiteY23" fmla="*/ 1793546 h 2285735"/>
                <a:gd name="connsiteX24" fmla="*/ 69396 w 3295956"/>
                <a:gd name="connsiteY24" fmla="*/ 1456974 h 2285735"/>
                <a:gd name="connsiteX25" fmla="*/ 231233 w 3295956"/>
                <a:gd name="connsiteY25" fmla="*/ 1108518 h 2285735"/>
                <a:gd name="connsiteX26" fmla="*/ 270201 w 3295956"/>
                <a:gd name="connsiteY26" fmla="*/ 1085738 h 2285735"/>
                <a:gd name="connsiteX27" fmla="*/ 262662 w 3295956"/>
                <a:gd name="connsiteY27" fmla="*/ 1058025 h 2285735"/>
                <a:gd name="connsiteX28" fmla="*/ 138844 w 3295956"/>
                <a:gd name="connsiteY28" fmla="*/ 1105386 h 2285735"/>
                <a:gd name="connsiteX29" fmla="*/ 103259 w 3295956"/>
                <a:gd name="connsiteY29" fmla="*/ 702040 h 2285735"/>
                <a:gd name="connsiteX30" fmla="*/ 659187 w 3295956"/>
                <a:gd name="connsiteY30" fmla="*/ 426472 h 2285735"/>
                <a:gd name="connsiteX31" fmla="*/ 957550 w 3295956"/>
                <a:gd name="connsiteY31" fmla="*/ 567441 h 2285735"/>
                <a:gd name="connsiteX32" fmla="*/ 1008408 w 3295956"/>
                <a:gd name="connsiteY32" fmla="*/ 516798 h 2285735"/>
                <a:gd name="connsiteX33" fmla="*/ 928922 w 3295956"/>
                <a:gd name="connsiteY33" fmla="*/ 456630 h 2285735"/>
                <a:gd name="connsiteX34" fmla="*/ 1601365 w 3295956"/>
                <a:gd name="connsiteY34" fmla="*/ 72203 h 2285735"/>
                <a:gd name="connsiteX35" fmla="*/ 2011805 w 3295956"/>
                <a:gd name="connsiteY35" fmla="*/ 175099 h 2285735"/>
                <a:gd name="connsiteX36" fmla="*/ 2084226 w 3295956"/>
                <a:gd name="connsiteY36" fmla="*/ 238526 h 2285735"/>
                <a:gd name="connsiteX37" fmla="*/ 2217694 w 3295956"/>
                <a:gd name="connsiteY37" fmla="*/ 481427 h 2285735"/>
                <a:gd name="connsiteX38" fmla="*/ 2250285 w 3295956"/>
                <a:gd name="connsiteY38" fmla="*/ 561735 h 2285735"/>
                <a:gd name="connsiteX39" fmla="*/ 2291514 w 3295956"/>
                <a:gd name="connsiteY39" fmla="*/ 613709 h 2285735"/>
                <a:gd name="connsiteX40" fmla="*/ 2340283 w 3295956"/>
                <a:gd name="connsiteY40" fmla="*/ 572761 h 2285735"/>
                <a:gd name="connsiteX41" fmla="*/ 2326174 w 3295956"/>
                <a:gd name="connsiteY41" fmla="*/ 534666 h 2285735"/>
                <a:gd name="connsiteX42" fmla="*/ 2309996 w 3295956"/>
                <a:gd name="connsiteY42" fmla="*/ 497064 h 2285735"/>
                <a:gd name="connsiteX43" fmla="*/ 2310169 w 3295956"/>
                <a:gd name="connsiteY43" fmla="*/ 496806 h 2285735"/>
                <a:gd name="connsiteX44" fmla="*/ 2369428 w 3295956"/>
                <a:gd name="connsiteY44" fmla="*/ 478059 h 2285735"/>
                <a:gd name="connsiteX45" fmla="*/ 2730906 w 3295956"/>
                <a:gd name="connsiteY45" fmla="*/ 425163 h 2285735"/>
                <a:gd name="connsiteX46" fmla="*/ 3212453 w 3295956"/>
                <a:gd name="connsiteY46" fmla="*/ 798136 h 2285735"/>
                <a:gd name="connsiteX47" fmla="*/ 2963871 w 3295956"/>
                <a:gd name="connsiteY47" fmla="*/ 1299681 h 2285735"/>
                <a:gd name="connsiteX48" fmla="*/ 2947091 w 3295956"/>
                <a:gd name="connsiteY48" fmla="*/ 1309526 h 2285735"/>
                <a:gd name="connsiteX49" fmla="*/ 2803154 w 3295956"/>
                <a:gd name="connsiteY49" fmla="*/ 1358947 h 2285735"/>
                <a:gd name="connsiteX50" fmla="*/ 2697324 w 3295956"/>
                <a:gd name="connsiteY50" fmla="*/ 1359226 h 2285735"/>
                <a:gd name="connsiteX51" fmla="*/ 2653509 w 3295956"/>
                <a:gd name="connsiteY51" fmla="*/ 1402855 h 2285735"/>
                <a:gd name="connsiteX52" fmla="*/ 2697324 w 3295956"/>
                <a:gd name="connsiteY52" fmla="*/ 1446485 h 2285735"/>
                <a:gd name="connsiteX53" fmla="*/ 2945604 w 3295956"/>
                <a:gd name="connsiteY53" fmla="*/ 1406180 h 2285735"/>
                <a:gd name="connsiteX54" fmla="*/ 2213170 w 3295956"/>
                <a:gd name="connsiteY54" fmla="*/ 2047429 h 2285735"/>
                <a:gd name="connsiteX55" fmla="*/ 2286581 w 3295956"/>
                <a:gd name="connsiteY55" fmla="*/ 1925807 h 2285735"/>
                <a:gd name="connsiteX56" fmla="*/ 2271675 w 3295956"/>
                <a:gd name="connsiteY56" fmla="*/ 1869222 h 2285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3295956" h="2285735">
                  <a:moveTo>
                    <a:pt x="2438768" y="2139106"/>
                  </a:moveTo>
                  <a:cubicBezTo>
                    <a:pt x="2852397" y="2126772"/>
                    <a:pt x="3087214" y="1755537"/>
                    <a:pt x="3016280" y="1368171"/>
                  </a:cubicBezTo>
                  <a:cubicBezTo>
                    <a:pt x="3323561" y="1177180"/>
                    <a:pt x="3419892" y="679818"/>
                    <a:pt x="3088248" y="464288"/>
                  </a:cubicBezTo>
                  <a:cubicBezTo>
                    <a:pt x="2896275" y="327415"/>
                    <a:pt x="2485146" y="319479"/>
                    <a:pt x="2295456" y="460770"/>
                  </a:cubicBezTo>
                  <a:cubicBezTo>
                    <a:pt x="2295349" y="460856"/>
                    <a:pt x="2295198" y="460813"/>
                    <a:pt x="2295133" y="460684"/>
                  </a:cubicBezTo>
                  <a:cubicBezTo>
                    <a:pt x="2247485" y="342495"/>
                    <a:pt x="2193008" y="220208"/>
                    <a:pt x="2088943" y="140693"/>
                  </a:cubicBezTo>
                  <a:cubicBezTo>
                    <a:pt x="2028952" y="90135"/>
                    <a:pt x="1957178" y="46763"/>
                    <a:pt x="1879932" y="26214"/>
                  </a:cubicBezTo>
                  <a:cubicBezTo>
                    <a:pt x="1558025" y="-60787"/>
                    <a:pt x="978272" y="67634"/>
                    <a:pt x="880800" y="428488"/>
                  </a:cubicBezTo>
                  <a:cubicBezTo>
                    <a:pt x="401277" y="164181"/>
                    <a:pt x="-239091" y="623747"/>
                    <a:pt x="105822" y="1134237"/>
                  </a:cubicBezTo>
                  <a:cubicBezTo>
                    <a:pt x="-66979" y="1322654"/>
                    <a:pt x="-4230" y="1667549"/>
                    <a:pt x="123593" y="1865704"/>
                  </a:cubicBezTo>
                  <a:cubicBezTo>
                    <a:pt x="346133" y="2173297"/>
                    <a:pt x="853206" y="2309763"/>
                    <a:pt x="1185259" y="2105923"/>
                  </a:cubicBezTo>
                  <a:cubicBezTo>
                    <a:pt x="1484419" y="2284215"/>
                    <a:pt x="1906212" y="2402062"/>
                    <a:pt x="2169162" y="2101526"/>
                  </a:cubicBezTo>
                  <a:cubicBezTo>
                    <a:pt x="2255929" y="2130419"/>
                    <a:pt x="2347434" y="2140436"/>
                    <a:pt x="2438768" y="2139106"/>
                  </a:cubicBezTo>
                  <a:close/>
                  <a:moveTo>
                    <a:pt x="2271675" y="1869222"/>
                  </a:moveTo>
                  <a:cubicBezTo>
                    <a:pt x="2253451" y="1858604"/>
                    <a:pt x="2224694" y="1863881"/>
                    <a:pt x="2214850" y="1884065"/>
                  </a:cubicBezTo>
                  <a:cubicBezTo>
                    <a:pt x="2170325" y="1975828"/>
                    <a:pt x="2115697" y="2054378"/>
                    <a:pt x="2035134" y="2116798"/>
                  </a:cubicBezTo>
                  <a:cubicBezTo>
                    <a:pt x="1797452" y="2294898"/>
                    <a:pt x="1471753" y="2189835"/>
                    <a:pt x="1235579" y="2060620"/>
                  </a:cubicBezTo>
                  <a:cubicBezTo>
                    <a:pt x="1250442" y="2043246"/>
                    <a:pt x="1271250" y="2023212"/>
                    <a:pt x="1253328" y="2000153"/>
                  </a:cubicBezTo>
                  <a:cubicBezTo>
                    <a:pt x="1243936" y="1988420"/>
                    <a:pt x="1225023" y="1982542"/>
                    <a:pt x="1211517" y="1991851"/>
                  </a:cubicBezTo>
                  <a:cubicBezTo>
                    <a:pt x="1194177" y="2003842"/>
                    <a:pt x="1174941" y="2010942"/>
                    <a:pt x="1155576" y="2022718"/>
                  </a:cubicBezTo>
                  <a:cubicBezTo>
                    <a:pt x="1147907" y="2020015"/>
                    <a:pt x="1140109" y="2017570"/>
                    <a:pt x="1132161" y="2015575"/>
                  </a:cubicBezTo>
                  <a:cubicBezTo>
                    <a:pt x="1112365" y="2010577"/>
                    <a:pt x="1101314" y="2033743"/>
                    <a:pt x="1113679" y="2047879"/>
                  </a:cubicBezTo>
                  <a:cubicBezTo>
                    <a:pt x="947124" y="2139578"/>
                    <a:pt x="742701" y="2131448"/>
                    <a:pt x="565484" y="2075957"/>
                  </a:cubicBezTo>
                  <a:cubicBezTo>
                    <a:pt x="411789" y="2025614"/>
                    <a:pt x="256415" y="1937411"/>
                    <a:pt x="170423" y="1793546"/>
                  </a:cubicBezTo>
                  <a:cubicBezTo>
                    <a:pt x="110453" y="1691701"/>
                    <a:pt x="75514" y="1574842"/>
                    <a:pt x="69396" y="1456974"/>
                  </a:cubicBezTo>
                  <a:cubicBezTo>
                    <a:pt x="61060" y="1323276"/>
                    <a:pt x="107179" y="1176129"/>
                    <a:pt x="231233" y="1108518"/>
                  </a:cubicBezTo>
                  <a:cubicBezTo>
                    <a:pt x="244330" y="1100903"/>
                    <a:pt x="257319" y="1093718"/>
                    <a:pt x="270201" y="1085738"/>
                  </a:cubicBezTo>
                  <a:cubicBezTo>
                    <a:pt x="282436" y="1078145"/>
                    <a:pt x="277913" y="1057703"/>
                    <a:pt x="262662" y="1058025"/>
                  </a:cubicBezTo>
                  <a:cubicBezTo>
                    <a:pt x="217943" y="1058947"/>
                    <a:pt x="174947" y="1078188"/>
                    <a:pt x="138844" y="1105386"/>
                  </a:cubicBezTo>
                  <a:cubicBezTo>
                    <a:pt x="86371" y="975571"/>
                    <a:pt x="46240" y="835888"/>
                    <a:pt x="103259" y="702040"/>
                  </a:cubicBezTo>
                  <a:cubicBezTo>
                    <a:pt x="190586" y="491765"/>
                    <a:pt x="443864" y="393503"/>
                    <a:pt x="659187" y="426472"/>
                  </a:cubicBezTo>
                  <a:cubicBezTo>
                    <a:pt x="772858" y="444103"/>
                    <a:pt x="874100" y="492645"/>
                    <a:pt x="957550" y="567441"/>
                  </a:cubicBezTo>
                  <a:cubicBezTo>
                    <a:pt x="991908" y="598222"/>
                    <a:pt x="1043024" y="547450"/>
                    <a:pt x="1008408" y="516798"/>
                  </a:cubicBezTo>
                  <a:cubicBezTo>
                    <a:pt x="983334" y="494597"/>
                    <a:pt x="956731" y="474541"/>
                    <a:pt x="928922" y="456630"/>
                  </a:cubicBezTo>
                  <a:cubicBezTo>
                    <a:pt x="1027386" y="190157"/>
                    <a:pt x="1337058" y="83378"/>
                    <a:pt x="1601365" y="72203"/>
                  </a:cubicBezTo>
                  <a:cubicBezTo>
                    <a:pt x="1744073" y="64095"/>
                    <a:pt x="1897208" y="82949"/>
                    <a:pt x="2011805" y="175099"/>
                  </a:cubicBezTo>
                  <a:cubicBezTo>
                    <a:pt x="2040347" y="198586"/>
                    <a:pt x="2061565" y="214052"/>
                    <a:pt x="2084226" y="238526"/>
                  </a:cubicBezTo>
                  <a:cubicBezTo>
                    <a:pt x="2145811" y="306587"/>
                    <a:pt x="2183616" y="396656"/>
                    <a:pt x="2217694" y="481427"/>
                  </a:cubicBezTo>
                  <a:cubicBezTo>
                    <a:pt x="2228356" y="508282"/>
                    <a:pt x="2238782" y="535223"/>
                    <a:pt x="2250285" y="561735"/>
                  </a:cubicBezTo>
                  <a:cubicBezTo>
                    <a:pt x="2259052" y="581920"/>
                    <a:pt x="2270878" y="603885"/>
                    <a:pt x="2291514" y="613709"/>
                  </a:cubicBezTo>
                  <a:cubicBezTo>
                    <a:pt x="2317557" y="631083"/>
                    <a:pt x="2351786" y="601997"/>
                    <a:pt x="2340283" y="572761"/>
                  </a:cubicBezTo>
                  <a:cubicBezTo>
                    <a:pt x="2337633" y="559483"/>
                    <a:pt x="2327229" y="537025"/>
                    <a:pt x="2326174" y="534666"/>
                  </a:cubicBezTo>
                  <a:cubicBezTo>
                    <a:pt x="2320681" y="522332"/>
                    <a:pt x="2314154" y="507467"/>
                    <a:pt x="2309996" y="497064"/>
                  </a:cubicBezTo>
                  <a:cubicBezTo>
                    <a:pt x="2309953" y="496935"/>
                    <a:pt x="2310018" y="496828"/>
                    <a:pt x="2310169" y="496806"/>
                  </a:cubicBezTo>
                  <a:cubicBezTo>
                    <a:pt x="2329426" y="493868"/>
                    <a:pt x="2350364" y="484108"/>
                    <a:pt x="2369428" y="478059"/>
                  </a:cubicBezTo>
                  <a:cubicBezTo>
                    <a:pt x="2486266" y="438269"/>
                    <a:pt x="2608403" y="417656"/>
                    <a:pt x="2730906" y="425163"/>
                  </a:cubicBezTo>
                  <a:cubicBezTo>
                    <a:pt x="2954931" y="437132"/>
                    <a:pt x="3184342" y="557038"/>
                    <a:pt x="3212453" y="798136"/>
                  </a:cubicBezTo>
                  <a:cubicBezTo>
                    <a:pt x="3233778" y="993288"/>
                    <a:pt x="3130878" y="1195627"/>
                    <a:pt x="2963871" y="1299681"/>
                  </a:cubicBezTo>
                  <a:cubicBezTo>
                    <a:pt x="2957086" y="1301054"/>
                    <a:pt x="2951183" y="1304850"/>
                    <a:pt x="2947091" y="1309526"/>
                  </a:cubicBezTo>
                  <a:cubicBezTo>
                    <a:pt x="2902759" y="1334987"/>
                    <a:pt x="2853603" y="1351139"/>
                    <a:pt x="2803154" y="1358947"/>
                  </a:cubicBezTo>
                  <a:cubicBezTo>
                    <a:pt x="2768301" y="1363623"/>
                    <a:pt x="2732285" y="1363344"/>
                    <a:pt x="2697324" y="1359226"/>
                  </a:cubicBezTo>
                  <a:cubicBezTo>
                    <a:pt x="2673779" y="1356480"/>
                    <a:pt x="2653509" y="1381234"/>
                    <a:pt x="2653509" y="1402855"/>
                  </a:cubicBezTo>
                  <a:cubicBezTo>
                    <a:pt x="2653509" y="1428638"/>
                    <a:pt x="2673693" y="1443803"/>
                    <a:pt x="2697324" y="1446485"/>
                  </a:cubicBezTo>
                  <a:cubicBezTo>
                    <a:pt x="2783293" y="1456201"/>
                    <a:pt x="2868358" y="1440522"/>
                    <a:pt x="2945604" y="1406180"/>
                  </a:cubicBezTo>
                  <a:cubicBezTo>
                    <a:pt x="3009968" y="1863430"/>
                    <a:pt x="2656547" y="2165168"/>
                    <a:pt x="2213170" y="2047429"/>
                  </a:cubicBezTo>
                  <a:cubicBezTo>
                    <a:pt x="2241130" y="2009312"/>
                    <a:pt x="2265493" y="1968407"/>
                    <a:pt x="2286581" y="1925807"/>
                  </a:cubicBezTo>
                  <a:cubicBezTo>
                    <a:pt x="2296490" y="1905773"/>
                    <a:pt x="2291988" y="1881041"/>
                    <a:pt x="2271675" y="1869222"/>
                  </a:cubicBezTo>
                  <a:close/>
                </a:path>
              </a:pathLst>
            </a:custGeom>
            <a:solidFill>
              <a:srgbClr val="000000"/>
            </a:solidFill>
            <a:ln w="21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654B0D5-7954-05DF-3932-CE89F8621001}"/>
                </a:ext>
              </a:extLst>
            </p:cNvPr>
            <p:cNvSpPr/>
            <p:nvPr/>
          </p:nvSpPr>
          <p:spPr>
            <a:xfrm>
              <a:off x="6193326" y="3007549"/>
              <a:ext cx="354304" cy="323448"/>
            </a:xfrm>
            <a:custGeom>
              <a:avLst/>
              <a:gdLst>
                <a:gd name="connsiteX0" fmla="*/ 278212 w 560589"/>
                <a:gd name="connsiteY0" fmla="*/ 3 h 494839"/>
                <a:gd name="connsiteX1" fmla="*/ 216907 w 560589"/>
                <a:gd name="connsiteY1" fmla="*/ 5130 h 494839"/>
                <a:gd name="connsiteX2" fmla="*/ 187590 w 560589"/>
                <a:gd name="connsiteY2" fmla="*/ 26365 h 494839"/>
                <a:gd name="connsiteX3" fmla="*/ 62760 w 560589"/>
                <a:gd name="connsiteY3" fmla="*/ 428918 h 494839"/>
                <a:gd name="connsiteX4" fmla="*/ 429171 w 560589"/>
                <a:gd name="connsiteY4" fmla="*/ 449939 h 494839"/>
                <a:gd name="connsiteX5" fmla="*/ 278212 w 560589"/>
                <a:gd name="connsiteY5" fmla="*/ 3 h 494839"/>
                <a:gd name="connsiteX6" fmla="*/ 297060 w 560589"/>
                <a:gd name="connsiteY6" fmla="*/ 415898 h 494839"/>
                <a:gd name="connsiteX7" fmla="*/ 297060 w 560589"/>
                <a:gd name="connsiteY7" fmla="*/ 415898 h 494839"/>
                <a:gd name="connsiteX8" fmla="*/ 297060 w 560589"/>
                <a:gd name="connsiteY8" fmla="*/ 415898 h 494839"/>
                <a:gd name="connsiteX9" fmla="*/ 466200 w 560589"/>
                <a:gd name="connsiteY9" fmla="*/ 299253 h 494839"/>
                <a:gd name="connsiteX10" fmla="*/ 152952 w 560589"/>
                <a:gd name="connsiteY10" fmla="*/ 399124 h 494839"/>
                <a:gd name="connsiteX11" fmla="*/ 117797 w 560589"/>
                <a:gd name="connsiteY11" fmla="*/ 379261 h 494839"/>
                <a:gd name="connsiteX12" fmla="*/ 80682 w 560589"/>
                <a:gd name="connsiteY12" fmla="*/ 223791 h 494839"/>
                <a:gd name="connsiteX13" fmla="*/ 211586 w 560589"/>
                <a:gd name="connsiteY13" fmla="*/ 82521 h 494839"/>
                <a:gd name="connsiteX14" fmla="*/ 241162 w 560589"/>
                <a:gd name="connsiteY14" fmla="*/ 71389 h 494839"/>
                <a:gd name="connsiteX15" fmla="*/ 371463 w 560589"/>
                <a:gd name="connsiteY15" fmla="*/ 98051 h 494839"/>
                <a:gd name="connsiteX16" fmla="*/ 398389 w 560589"/>
                <a:gd name="connsiteY16" fmla="*/ 109355 h 494839"/>
                <a:gd name="connsiteX17" fmla="*/ 480610 w 560589"/>
                <a:gd name="connsiteY17" fmla="*/ 249274 h 494839"/>
                <a:gd name="connsiteX18" fmla="*/ 476001 w 560589"/>
                <a:gd name="connsiteY18" fmla="*/ 273341 h 494839"/>
                <a:gd name="connsiteX19" fmla="*/ 466200 w 560589"/>
                <a:gd name="connsiteY19" fmla="*/ 299253 h 494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60589" h="494839">
                  <a:moveTo>
                    <a:pt x="278212" y="3"/>
                  </a:moveTo>
                  <a:cubicBezTo>
                    <a:pt x="257382" y="-61"/>
                    <a:pt x="237112" y="4572"/>
                    <a:pt x="216907" y="5130"/>
                  </a:cubicBezTo>
                  <a:cubicBezTo>
                    <a:pt x="201290" y="5559"/>
                    <a:pt x="191510" y="14911"/>
                    <a:pt x="187590" y="26365"/>
                  </a:cubicBezTo>
                  <a:cubicBezTo>
                    <a:pt x="33012" y="79926"/>
                    <a:pt x="-73831" y="303886"/>
                    <a:pt x="62760" y="428918"/>
                  </a:cubicBezTo>
                  <a:cubicBezTo>
                    <a:pt x="162710" y="511629"/>
                    <a:pt x="318946" y="514053"/>
                    <a:pt x="429171" y="449939"/>
                  </a:cubicBezTo>
                  <a:cubicBezTo>
                    <a:pt x="670365" y="291702"/>
                    <a:pt x="555767" y="-1112"/>
                    <a:pt x="278212" y="3"/>
                  </a:cubicBezTo>
                  <a:close/>
                  <a:moveTo>
                    <a:pt x="297060" y="415898"/>
                  </a:moveTo>
                  <a:cubicBezTo>
                    <a:pt x="299301" y="415555"/>
                    <a:pt x="298655" y="415683"/>
                    <a:pt x="297060" y="415898"/>
                  </a:cubicBezTo>
                  <a:lnTo>
                    <a:pt x="297060" y="415898"/>
                  </a:lnTo>
                  <a:close/>
                  <a:moveTo>
                    <a:pt x="466200" y="299253"/>
                  </a:moveTo>
                  <a:cubicBezTo>
                    <a:pt x="409719" y="418858"/>
                    <a:pt x="255960" y="440029"/>
                    <a:pt x="152952" y="399124"/>
                  </a:cubicBezTo>
                  <a:cubicBezTo>
                    <a:pt x="140673" y="393740"/>
                    <a:pt x="128761" y="386876"/>
                    <a:pt x="117797" y="379261"/>
                  </a:cubicBezTo>
                  <a:cubicBezTo>
                    <a:pt x="69158" y="342560"/>
                    <a:pt x="61726" y="278446"/>
                    <a:pt x="80682" y="223791"/>
                  </a:cubicBezTo>
                  <a:cubicBezTo>
                    <a:pt x="101318" y="160964"/>
                    <a:pt x="150841" y="108712"/>
                    <a:pt x="211586" y="82521"/>
                  </a:cubicBezTo>
                  <a:cubicBezTo>
                    <a:pt x="224123" y="77738"/>
                    <a:pt x="231081" y="74799"/>
                    <a:pt x="241162" y="71389"/>
                  </a:cubicBezTo>
                  <a:cubicBezTo>
                    <a:pt x="284567" y="78639"/>
                    <a:pt x="329178" y="83465"/>
                    <a:pt x="371463" y="98051"/>
                  </a:cubicBezTo>
                  <a:cubicBezTo>
                    <a:pt x="375599" y="99488"/>
                    <a:pt x="393693" y="106953"/>
                    <a:pt x="398389" y="109355"/>
                  </a:cubicBezTo>
                  <a:cubicBezTo>
                    <a:pt x="452952" y="137176"/>
                    <a:pt x="486965" y="186104"/>
                    <a:pt x="480610" y="249274"/>
                  </a:cubicBezTo>
                  <a:cubicBezTo>
                    <a:pt x="480503" y="250347"/>
                    <a:pt x="479254" y="262123"/>
                    <a:pt x="476001" y="273341"/>
                  </a:cubicBezTo>
                  <a:cubicBezTo>
                    <a:pt x="472360" y="286082"/>
                    <a:pt x="466609" y="298394"/>
                    <a:pt x="466200" y="299253"/>
                  </a:cubicBezTo>
                  <a:close/>
                </a:path>
              </a:pathLst>
            </a:custGeom>
            <a:solidFill>
              <a:srgbClr val="000000"/>
            </a:solidFill>
            <a:ln w="21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BA20414-D5E9-B743-81A9-A6CACF88C262}"/>
                </a:ext>
              </a:extLst>
            </p:cNvPr>
            <p:cNvSpPr/>
            <p:nvPr/>
          </p:nvSpPr>
          <p:spPr>
            <a:xfrm>
              <a:off x="6894003" y="3336668"/>
              <a:ext cx="208082" cy="242025"/>
            </a:xfrm>
            <a:custGeom>
              <a:avLst/>
              <a:gdLst>
                <a:gd name="connsiteX0" fmla="*/ 345256 w 377336"/>
                <a:gd name="connsiteY0" fmla="*/ 72593 h 382640"/>
                <a:gd name="connsiteX1" fmla="*/ 129029 w 377336"/>
                <a:gd name="connsiteY1" fmla="*/ 9272 h 382640"/>
                <a:gd name="connsiteX2" fmla="*/ 87670 w 377336"/>
                <a:gd name="connsiteY2" fmla="*/ 25403 h 382640"/>
                <a:gd name="connsiteX3" fmla="*/ 68542 w 377336"/>
                <a:gd name="connsiteY3" fmla="*/ 71628 h 382640"/>
                <a:gd name="connsiteX4" fmla="*/ 211035 w 377336"/>
                <a:gd name="connsiteY4" fmla="*/ 382138 h 382640"/>
                <a:gd name="connsiteX5" fmla="*/ 345256 w 377336"/>
                <a:gd name="connsiteY5" fmla="*/ 72593 h 382640"/>
                <a:gd name="connsiteX6" fmla="*/ 298943 w 377336"/>
                <a:gd name="connsiteY6" fmla="*/ 198869 h 382640"/>
                <a:gd name="connsiteX7" fmla="*/ 232662 w 377336"/>
                <a:gd name="connsiteY7" fmla="*/ 301507 h 382640"/>
                <a:gd name="connsiteX8" fmla="*/ 195698 w 377336"/>
                <a:gd name="connsiteY8" fmla="*/ 309616 h 382640"/>
                <a:gd name="connsiteX9" fmla="*/ 115673 w 377336"/>
                <a:gd name="connsiteY9" fmla="*/ 281774 h 382640"/>
                <a:gd name="connsiteX10" fmla="*/ 75779 w 377336"/>
                <a:gd name="connsiteY10" fmla="*/ 165986 h 382640"/>
                <a:gd name="connsiteX11" fmla="*/ 90966 w 377336"/>
                <a:gd name="connsiteY11" fmla="*/ 140161 h 382640"/>
                <a:gd name="connsiteX12" fmla="*/ 169913 w 377336"/>
                <a:gd name="connsiteY12" fmla="*/ 79993 h 382640"/>
                <a:gd name="connsiteX13" fmla="*/ 231219 w 377336"/>
                <a:gd name="connsiteY13" fmla="*/ 82674 h 382640"/>
                <a:gd name="connsiteX14" fmla="*/ 257434 w 377336"/>
                <a:gd name="connsiteY14" fmla="*/ 93528 h 382640"/>
                <a:gd name="connsiteX15" fmla="*/ 282508 w 377336"/>
                <a:gd name="connsiteY15" fmla="*/ 117059 h 382640"/>
                <a:gd name="connsiteX16" fmla="*/ 298943 w 377336"/>
                <a:gd name="connsiteY16" fmla="*/ 198869 h 38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77336" h="382640">
                  <a:moveTo>
                    <a:pt x="345256" y="72593"/>
                  </a:moveTo>
                  <a:cubicBezTo>
                    <a:pt x="298685" y="4339"/>
                    <a:pt x="205047" y="-13271"/>
                    <a:pt x="129029" y="9272"/>
                  </a:cubicBezTo>
                  <a:cubicBezTo>
                    <a:pt x="111818" y="14678"/>
                    <a:pt x="100228" y="21456"/>
                    <a:pt x="87670" y="25403"/>
                  </a:cubicBezTo>
                  <a:cubicBezTo>
                    <a:pt x="65332" y="32417"/>
                    <a:pt x="60959" y="55261"/>
                    <a:pt x="68542" y="71628"/>
                  </a:cubicBezTo>
                  <a:cubicBezTo>
                    <a:pt x="-81340" y="191576"/>
                    <a:pt x="36575" y="394043"/>
                    <a:pt x="211035" y="382138"/>
                  </a:cubicBezTo>
                  <a:cubicBezTo>
                    <a:pt x="348918" y="368410"/>
                    <a:pt x="424268" y="183425"/>
                    <a:pt x="345256" y="72593"/>
                  </a:cubicBezTo>
                  <a:close/>
                  <a:moveTo>
                    <a:pt x="298943" y="198869"/>
                  </a:moveTo>
                  <a:cubicBezTo>
                    <a:pt x="292869" y="240010"/>
                    <a:pt x="271435" y="282846"/>
                    <a:pt x="232662" y="301507"/>
                  </a:cubicBezTo>
                  <a:cubicBezTo>
                    <a:pt x="221633" y="306806"/>
                    <a:pt x="208148" y="309744"/>
                    <a:pt x="195698" y="309616"/>
                  </a:cubicBezTo>
                  <a:cubicBezTo>
                    <a:pt x="167027" y="309337"/>
                    <a:pt x="139131" y="298097"/>
                    <a:pt x="115673" y="281774"/>
                  </a:cubicBezTo>
                  <a:cubicBezTo>
                    <a:pt x="77029" y="256870"/>
                    <a:pt x="56285" y="209444"/>
                    <a:pt x="75779" y="165986"/>
                  </a:cubicBezTo>
                  <a:cubicBezTo>
                    <a:pt x="79808" y="157020"/>
                    <a:pt x="85322" y="148075"/>
                    <a:pt x="90966" y="140161"/>
                  </a:cubicBezTo>
                  <a:cubicBezTo>
                    <a:pt x="113218" y="111954"/>
                    <a:pt x="139691" y="96402"/>
                    <a:pt x="169913" y="79993"/>
                  </a:cubicBezTo>
                  <a:cubicBezTo>
                    <a:pt x="190334" y="79285"/>
                    <a:pt x="211207" y="77398"/>
                    <a:pt x="231219" y="82674"/>
                  </a:cubicBezTo>
                  <a:cubicBezTo>
                    <a:pt x="240546" y="84820"/>
                    <a:pt x="249184" y="88788"/>
                    <a:pt x="257434" y="93528"/>
                  </a:cubicBezTo>
                  <a:cubicBezTo>
                    <a:pt x="266761" y="98891"/>
                    <a:pt x="280914" y="114613"/>
                    <a:pt x="282508" y="117059"/>
                  </a:cubicBezTo>
                  <a:cubicBezTo>
                    <a:pt x="298146" y="141019"/>
                    <a:pt x="302045" y="170641"/>
                    <a:pt x="298943" y="198869"/>
                  </a:cubicBezTo>
                  <a:close/>
                </a:path>
              </a:pathLst>
            </a:custGeom>
            <a:solidFill>
              <a:srgbClr val="000000"/>
            </a:solidFill>
            <a:ln w="2148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AU"/>
            </a:p>
          </p:txBody>
        </p:sp>
      </p:grpSp>
      <p:pic>
        <p:nvPicPr>
          <p:cNvPr id="40" name="Graphic 39" descr="Two Hearts with solid fill">
            <a:extLst>
              <a:ext uri="{FF2B5EF4-FFF2-40B4-BE49-F238E27FC236}">
                <a16:creationId xmlns:a16="http://schemas.microsoft.com/office/drawing/2014/main" id="{DF70BD67-CE8F-8AD4-0FB2-EDC961A026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09455" y="2835973"/>
            <a:ext cx="1367744" cy="1368570"/>
          </a:xfrm>
          <a:prstGeom prst="rect">
            <a:avLst/>
          </a:prstGeom>
        </p:spPr>
      </p:pic>
      <p:pic>
        <p:nvPicPr>
          <p:cNvPr id="2" name="Picture 1" descr="A child with his hand on his chin&#10;&#10;AI-generated content may be incorrect.">
            <a:extLst>
              <a:ext uri="{FF2B5EF4-FFF2-40B4-BE49-F238E27FC236}">
                <a16:creationId xmlns:a16="http://schemas.microsoft.com/office/drawing/2014/main" id="{C03D4A78-5969-91AC-B974-9227D90A126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659" t="2159" r="4029" b="10631"/>
          <a:stretch>
            <a:fillRect/>
          </a:stretch>
        </p:blipFill>
        <p:spPr>
          <a:xfrm>
            <a:off x="5795839" y="2994660"/>
            <a:ext cx="2621353" cy="3675597"/>
          </a:xfrm>
          <a:prstGeom prst="rect">
            <a:avLst/>
          </a:prstGeom>
        </p:spPr>
      </p:pic>
      <p:sp>
        <p:nvSpPr>
          <p:cNvPr id="6" name="Freeform 30">
            <a:extLst>
              <a:ext uri="{FF2B5EF4-FFF2-40B4-BE49-F238E27FC236}">
                <a16:creationId xmlns:a16="http://schemas.microsoft.com/office/drawing/2014/main" id="{5E7E0E95-AB8F-AAA7-B8D0-72973F7BD2A1}"/>
              </a:ext>
            </a:extLst>
          </p:cNvPr>
          <p:cNvSpPr/>
          <p:nvPr/>
        </p:nvSpPr>
        <p:spPr>
          <a:xfrm>
            <a:off x="5507326" y="3696495"/>
            <a:ext cx="365438" cy="374993"/>
          </a:xfrm>
          <a:custGeom>
            <a:avLst/>
            <a:gdLst>
              <a:gd name="connsiteX0" fmla="*/ 345256 w 377336"/>
              <a:gd name="connsiteY0" fmla="*/ 72593 h 382640"/>
              <a:gd name="connsiteX1" fmla="*/ 129029 w 377336"/>
              <a:gd name="connsiteY1" fmla="*/ 9272 h 382640"/>
              <a:gd name="connsiteX2" fmla="*/ 87670 w 377336"/>
              <a:gd name="connsiteY2" fmla="*/ 25403 h 382640"/>
              <a:gd name="connsiteX3" fmla="*/ 68542 w 377336"/>
              <a:gd name="connsiteY3" fmla="*/ 71628 h 382640"/>
              <a:gd name="connsiteX4" fmla="*/ 211035 w 377336"/>
              <a:gd name="connsiteY4" fmla="*/ 382138 h 382640"/>
              <a:gd name="connsiteX5" fmla="*/ 345256 w 377336"/>
              <a:gd name="connsiteY5" fmla="*/ 72593 h 382640"/>
              <a:gd name="connsiteX6" fmla="*/ 298943 w 377336"/>
              <a:gd name="connsiteY6" fmla="*/ 198869 h 382640"/>
              <a:gd name="connsiteX7" fmla="*/ 232662 w 377336"/>
              <a:gd name="connsiteY7" fmla="*/ 301507 h 382640"/>
              <a:gd name="connsiteX8" fmla="*/ 195698 w 377336"/>
              <a:gd name="connsiteY8" fmla="*/ 309616 h 382640"/>
              <a:gd name="connsiteX9" fmla="*/ 115673 w 377336"/>
              <a:gd name="connsiteY9" fmla="*/ 281774 h 382640"/>
              <a:gd name="connsiteX10" fmla="*/ 75779 w 377336"/>
              <a:gd name="connsiteY10" fmla="*/ 165986 h 382640"/>
              <a:gd name="connsiteX11" fmla="*/ 90966 w 377336"/>
              <a:gd name="connsiteY11" fmla="*/ 140161 h 382640"/>
              <a:gd name="connsiteX12" fmla="*/ 169913 w 377336"/>
              <a:gd name="connsiteY12" fmla="*/ 79993 h 382640"/>
              <a:gd name="connsiteX13" fmla="*/ 231219 w 377336"/>
              <a:gd name="connsiteY13" fmla="*/ 82674 h 382640"/>
              <a:gd name="connsiteX14" fmla="*/ 257434 w 377336"/>
              <a:gd name="connsiteY14" fmla="*/ 93528 h 382640"/>
              <a:gd name="connsiteX15" fmla="*/ 282508 w 377336"/>
              <a:gd name="connsiteY15" fmla="*/ 117059 h 382640"/>
              <a:gd name="connsiteX16" fmla="*/ 298943 w 377336"/>
              <a:gd name="connsiteY16" fmla="*/ 198869 h 38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77336" h="382640">
                <a:moveTo>
                  <a:pt x="345256" y="72593"/>
                </a:moveTo>
                <a:cubicBezTo>
                  <a:pt x="298685" y="4339"/>
                  <a:pt x="205047" y="-13271"/>
                  <a:pt x="129029" y="9272"/>
                </a:cubicBezTo>
                <a:cubicBezTo>
                  <a:pt x="111818" y="14678"/>
                  <a:pt x="100228" y="21456"/>
                  <a:pt x="87670" y="25403"/>
                </a:cubicBezTo>
                <a:cubicBezTo>
                  <a:pt x="65332" y="32417"/>
                  <a:pt x="60959" y="55261"/>
                  <a:pt x="68542" y="71628"/>
                </a:cubicBezTo>
                <a:cubicBezTo>
                  <a:pt x="-81340" y="191576"/>
                  <a:pt x="36575" y="394043"/>
                  <a:pt x="211035" y="382138"/>
                </a:cubicBezTo>
                <a:cubicBezTo>
                  <a:pt x="348918" y="368410"/>
                  <a:pt x="424268" y="183425"/>
                  <a:pt x="345256" y="72593"/>
                </a:cubicBezTo>
                <a:close/>
                <a:moveTo>
                  <a:pt x="298943" y="198869"/>
                </a:moveTo>
                <a:cubicBezTo>
                  <a:pt x="292869" y="240010"/>
                  <a:pt x="271435" y="282846"/>
                  <a:pt x="232662" y="301507"/>
                </a:cubicBezTo>
                <a:cubicBezTo>
                  <a:pt x="221633" y="306806"/>
                  <a:pt x="208148" y="309744"/>
                  <a:pt x="195698" y="309616"/>
                </a:cubicBezTo>
                <a:cubicBezTo>
                  <a:pt x="167027" y="309337"/>
                  <a:pt x="139131" y="298097"/>
                  <a:pt x="115673" y="281774"/>
                </a:cubicBezTo>
                <a:cubicBezTo>
                  <a:pt x="77029" y="256870"/>
                  <a:pt x="56285" y="209444"/>
                  <a:pt x="75779" y="165986"/>
                </a:cubicBezTo>
                <a:cubicBezTo>
                  <a:pt x="79808" y="157020"/>
                  <a:pt x="85322" y="148075"/>
                  <a:pt x="90966" y="140161"/>
                </a:cubicBezTo>
                <a:cubicBezTo>
                  <a:pt x="113218" y="111954"/>
                  <a:pt x="139691" y="96402"/>
                  <a:pt x="169913" y="79993"/>
                </a:cubicBezTo>
                <a:cubicBezTo>
                  <a:pt x="190334" y="79285"/>
                  <a:pt x="211207" y="77398"/>
                  <a:pt x="231219" y="82674"/>
                </a:cubicBezTo>
                <a:cubicBezTo>
                  <a:pt x="240546" y="84820"/>
                  <a:pt x="249184" y="88788"/>
                  <a:pt x="257434" y="93528"/>
                </a:cubicBezTo>
                <a:cubicBezTo>
                  <a:pt x="266761" y="98891"/>
                  <a:pt x="280914" y="114613"/>
                  <a:pt x="282508" y="117059"/>
                </a:cubicBezTo>
                <a:cubicBezTo>
                  <a:pt x="298146" y="141019"/>
                  <a:pt x="302045" y="170641"/>
                  <a:pt x="298943" y="198869"/>
                </a:cubicBezTo>
                <a:close/>
              </a:path>
            </a:pathLst>
          </a:custGeom>
          <a:solidFill>
            <a:srgbClr val="000000"/>
          </a:solidFill>
          <a:ln w="21489" cap="flat">
            <a:noFill/>
            <a:prstDash val="solid"/>
            <a:miter/>
          </a:ln>
        </p:spPr>
        <p:txBody>
          <a:bodyPr rtlCol="0" anchor="ctr"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26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25" grpId="0" animBg="1"/>
      <p:bldP spid="2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40FF8-A6F5-D689-AB84-622823818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76761-3F39-BA7B-5CF7-25619DAF7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70223"/>
            <a:ext cx="5966667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Kindness Looks Like...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Placeholder 8" descr="A group of kids working on a project&#10;&#10;AI-generated content may be incorrect.">
            <a:extLst>
              <a:ext uri="{FF2B5EF4-FFF2-40B4-BE49-F238E27FC236}">
                <a16:creationId xmlns:a16="http://schemas.microsoft.com/office/drawing/2014/main" id="{D0C8B228-8084-A938-3B90-AFED4DE689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22" r="8422"/>
          <a:stretch/>
        </p:blipFill>
        <p:spPr>
          <a:xfrm>
            <a:off x="3660830" y="1321684"/>
            <a:ext cx="2579332" cy="248144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 descr="A hand holding a pen to a child&amp;#39;s hand&#10;&#10;AI-generated content may be incorrect.">
            <a:extLst>
              <a:ext uri="{FF2B5EF4-FFF2-40B4-BE49-F238E27FC236}">
                <a16:creationId xmlns:a16="http://schemas.microsoft.com/office/drawing/2014/main" id="{3D6E047D-4D5C-8CFD-3896-67A2F4CABA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22" r="8422"/>
          <a:stretch/>
        </p:blipFill>
        <p:spPr>
          <a:xfrm>
            <a:off x="431800" y="1321684"/>
            <a:ext cx="2579332" cy="248144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0" name="Picture Placeholder 8" descr="A person and child standing outside&#10;&#10;AI-generated content may be incorrect.">
            <a:extLst>
              <a:ext uri="{FF2B5EF4-FFF2-40B4-BE49-F238E27FC236}">
                <a16:creationId xmlns:a16="http://schemas.microsoft.com/office/drawing/2014/main" id="{E773333C-D8D1-F345-9712-9B9CA9688F8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422" r="8422"/>
          <a:stretch/>
        </p:blipFill>
        <p:spPr>
          <a:xfrm>
            <a:off x="2046315" y="3827276"/>
            <a:ext cx="2579332" cy="248144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4" descr="A young child holding her hands on her heart&#10;&#10;AI-generated content may be incorrect.">
            <a:extLst>
              <a:ext uri="{FF2B5EF4-FFF2-40B4-BE49-F238E27FC236}">
                <a16:creationId xmlns:a16="http://schemas.microsoft.com/office/drawing/2014/main" id="{0861D3B0-959F-398B-2FFA-68D745162A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0" r="23549"/>
          <a:stretch>
            <a:fillRect/>
          </a:stretch>
        </p:blipFill>
        <p:spPr>
          <a:xfrm>
            <a:off x="5625482" y="1837762"/>
            <a:ext cx="3197242" cy="447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2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B01E6-A5BE-436E-C658-C1BAB8596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hild and child smiling at each other&#10;&#10;AI-generated content may be incorrect.">
            <a:extLst>
              <a:ext uri="{FF2B5EF4-FFF2-40B4-BE49-F238E27FC236}">
                <a16:creationId xmlns:a16="http://schemas.microsoft.com/office/drawing/2014/main" id="{F618F889-C8B6-E075-5404-116596F07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70" t="8057" r="4870"/>
          <a:stretch>
            <a:fillRect/>
          </a:stretch>
        </p:blipFill>
        <p:spPr>
          <a:xfrm>
            <a:off x="6178800" y="2290563"/>
            <a:ext cx="2226418" cy="4033802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B04A394-9A54-F86C-D0C9-34F62F64E4A5}"/>
              </a:ext>
            </a:extLst>
          </p:cNvPr>
          <p:cNvGrpSpPr/>
          <p:nvPr/>
        </p:nvGrpSpPr>
        <p:grpSpPr>
          <a:xfrm rot="21035890">
            <a:off x="4039747" y="3327577"/>
            <a:ext cx="2222914" cy="1852428"/>
            <a:chOff x="4305300" y="2179822"/>
            <a:chExt cx="2222914" cy="1852428"/>
          </a:xfrm>
        </p:grpSpPr>
        <p:pic>
          <p:nvPicPr>
            <p:cNvPr id="21" name="Graphic 20" descr="Elongated speech bubble">
              <a:extLst>
                <a:ext uri="{FF2B5EF4-FFF2-40B4-BE49-F238E27FC236}">
                  <a16:creationId xmlns:a16="http://schemas.microsoft.com/office/drawing/2014/main" id="{F40D3D1B-0814-E682-83FB-44F622E24C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111222" flipH="1" flipV="1">
              <a:off x="4305300" y="2179822"/>
              <a:ext cx="2222914" cy="1852428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265D0C4-E9EF-4E0F-385C-F58871B2C927}"/>
                </a:ext>
              </a:extLst>
            </p:cNvPr>
            <p:cNvSpPr txBox="1"/>
            <p:nvPr/>
          </p:nvSpPr>
          <p:spPr>
            <a:xfrm rot="564110">
              <a:off x="4559225" y="2770084"/>
              <a:ext cx="1640626" cy="6104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>
                <a:spcBef>
                  <a:spcPts val="672"/>
                </a:spcBef>
              </a:pPr>
              <a:r>
                <a:rPr lang="en-AU" i="0" dirty="0">
                  <a:solidFill>
                    <a:srgbClr val="000000"/>
                  </a:solidFill>
                  <a:latin typeface="Calibri"/>
                  <a:cs typeface="Calibri"/>
                </a:rPr>
                <a:t>How are you today?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7EE2130-774D-3F20-4226-97705143046F}"/>
              </a:ext>
            </a:extLst>
          </p:cNvPr>
          <p:cNvGrpSpPr/>
          <p:nvPr/>
        </p:nvGrpSpPr>
        <p:grpSpPr>
          <a:xfrm rot="548403" flipV="1">
            <a:off x="2713414" y="1965042"/>
            <a:ext cx="2533992" cy="1744043"/>
            <a:chOff x="3152263" y="2471356"/>
            <a:chExt cx="2365230" cy="1971025"/>
          </a:xfrm>
        </p:grpSpPr>
        <p:pic>
          <p:nvPicPr>
            <p:cNvPr id="17" name="Graphic 16" descr="Elongated speech bubble">
              <a:extLst>
                <a:ext uri="{FF2B5EF4-FFF2-40B4-BE49-F238E27FC236}">
                  <a16:creationId xmlns:a16="http://schemas.microsoft.com/office/drawing/2014/main" id="{41F4CD3D-912D-65C7-EADD-52BA50E8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360440" flipV="1">
              <a:off x="3152263" y="2471356"/>
              <a:ext cx="2365230" cy="1971025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A52149-D739-B58F-C9BE-D044CBFED81C}"/>
                </a:ext>
              </a:extLst>
            </p:cNvPr>
            <p:cNvSpPr txBox="1"/>
            <p:nvPr/>
          </p:nvSpPr>
          <p:spPr>
            <a:xfrm rot="11348403">
              <a:off x="3402052" y="3454367"/>
              <a:ext cx="1640626" cy="6022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algn="ctr">
                <a:spcBef>
                  <a:spcPts val="672"/>
                </a:spcBef>
              </a:pPr>
              <a:r>
                <a:rPr lang="en-AU" i="0" dirty="0">
                  <a:solidFill>
                    <a:srgbClr val="000000"/>
                  </a:solidFill>
                  <a:latin typeface="Calibri"/>
                  <a:cs typeface="Calibri"/>
                </a:rPr>
                <a:t>You did a great job!</a:t>
              </a:r>
            </a:p>
          </p:txBody>
        </p:sp>
      </p:grpSp>
      <p:pic>
        <p:nvPicPr>
          <p:cNvPr id="11" name="Picture 10" descr="A child and child smiling at each other&#10;&#10;AI-generated content may be incorrect.">
            <a:extLst>
              <a:ext uri="{FF2B5EF4-FFF2-40B4-BE49-F238E27FC236}">
                <a16:creationId xmlns:a16="http://schemas.microsoft.com/office/drawing/2014/main" id="{EAD3AC28-528F-9F60-B716-C6D813C1D7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2" t="8057" r="51288"/>
          <a:stretch>
            <a:fillRect/>
          </a:stretch>
        </p:blipFill>
        <p:spPr>
          <a:xfrm>
            <a:off x="1008171" y="2274923"/>
            <a:ext cx="2226418" cy="4033802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1582FF-7ED8-51B3-47BF-8AD6C5E76C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0896" y="1225296"/>
            <a:ext cx="8247888" cy="830997"/>
          </a:xfrm>
        </p:spPr>
        <p:txBody>
          <a:bodyPr/>
          <a:lstStyle/>
          <a:p>
            <a:r>
              <a:rPr lang="en-US" dirty="0"/>
              <a:t>You can also show kindness to others by using caring and friendly words to make others </a:t>
            </a:r>
            <a:r>
              <a:rPr lang="en-US" b="1" dirty="0"/>
              <a:t>feel happy and included</a:t>
            </a:r>
            <a:r>
              <a:rPr lang="en-US" dirty="0"/>
              <a:t>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BD31A8-748E-2860-6A6A-6321B6984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05048" y="357650"/>
            <a:ext cx="4744292" cy="536575"/>
          </a:xfrm>
        </p:spPr>
        <p:txBody>
          <a:bodyPr>
            <a:noAutofit/>
          </a:bodyPr>
          <a:lstStyle/>
          <a:p>
            <a:r>
              <a:rPr lang="en-AU" dirty="0">
                <a:solidFill>
                  <a:srgbClr val="000000"/>
                </a:solidFill>
              </a:rPr>
              <a:t>Kind Words</a:t>
            </a:r>
          </a:p>
        </p:txBody>
      </p:sp>
    </p:spTree>
    <p:extLst>
      <p:ext uri="{BB962C8B-B14F-4D97-AF65-F5344CB8AC3E}">
        <p14:creationId xmlns:p14="http://schemas.microsoft.com/office/powerpoint/2010/main" val="15124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D1949-7917-67EB-20EE-D6EAB69CC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C1F546-A79B-A521-A541-3C234DC79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70223"/>
            <a:ext cx="5966667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Kindness Sounds Like...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6" name="Picture Placeholder 8" descr="A child waving her hand in a hallway&#10;&#10;AI-generated content may be incorrect.">
            <a:extLst>
              <a:ext uri="{FF2B5EF4-FFF2-40B4-BE49-F238E27FC236}">
                <a16:creationId xmlns:a16="http://schemas.microsoft.com/office/drawing/2014/main" id="{11F716B0-C0E1-07CF-8053-815F86F3B6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22" r="8422"/>
          <a:stretch/>
        </p:blipFill>
        <p:spPr>
          <a:xfrm>
            <a:off x="3633397" y="1279245"/>
            <a:ext cx="2471220" cy="237744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 descr="A couple of children in blue uniforms smiling&#10;&#10;AI-generated content may be incorrect.">
            <a:extLst>
              <a:ext uri="{FF2B5EF4-FFF2-40B4-BE49-F238E27FC236}">
                <a16:creationId xmlns:a16="http://schemas.microsoft.com/office/drawing/2014/main" id="{13CAAD72-8E27-6739-27EE-3C19B6944D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22" r="8422"/>
          <a:stretch/>
        </p:blipFill>
        <p:spPr>
          <a:xfrm>
            <a:off x="4984774" y="3802050"/>
            <a:ext cx="2471220" cy="237744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0" name="Picture Placeholder 8" descr="A child in green polo shirt sitting in a wheelchair with other boys behind him&#10;&#10;AI-generated content may be incorrect.">
            <a:extLst>
              <a:ext uri="{FF2B5EF4-FFF2-40B4-BE49-F238E27FC236}">
                <a16:creationId xmlns:a16="http://schemas.microsoft.com/office/drawing/2014/main" id="{CDEC1CF4-04DC-E0EE-554D-59E689663BA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422" r="8422"/>
          <a:stretch/>
        </p:blipFill>
        <p:spPr>
          <a:xfrm>
            <a:off x="6397111" y="1279245"/>
            <a:ext cx="2471220" cy="237744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9" name="Picture 8" descr="A young child holding his hand to his ear&#10;&#10;AI-generated content may be incorrect.">
            <a:extLst>
              <a:ext uri="{FF2B5EF4-FFF2-40B4-BE49-F238E27FC236}">
                <a16:creationId xmlns:a16="http://schemas.microsoft.com/office/drawing/2014/main" id="{0D8FEBDA-274E-ECA6-AB4E-16C58FC2E4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81" y="1453185"/>
            <a:ext cx="3131820" cy="469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7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1FD90-0DC4-F54F-7CAC-8C2821913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A68CA3-8563-08AD-85A9-5C6BC9770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70223"/>
            <a:ext cx="5966667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Kindness Feels Like...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B2EA3A53-7E9D-0C5D-7A6F-7F42C3A1FD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692077" y="1290879"/>
            <a:ext cx="2060301" cy="198211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DC2D5CA6-FE9B-2D1B-FCED-1186B8381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451966" y="3585007"/>
            <a:ext cx="2060301" cy="198211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5D0A8CF-3D5E-DF4C-CA00-7BAA363C0B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3294224" y="1453132"/>
            <a:ext cx="2060301" cy="198211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0" name="Picture Placeholder 8">
            <a:extLst>
              <a:ext uri="{FF2B5EF4-FFF2-40B4-BE49-F238E27FC236}">
                <a16:creationId xmlns:a16="http://schemas.microsoft.com/office/drawing/2014/main" id="{F125893F-095D-9D20-C0CB-E8BB100B49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2864087" y="3725340"/>
            <a:ext cx="2060301" cy="198211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3" name="Picture 12" descr="A young child with hands on her chest&#10;&#10;AI-generated content may be incorrect.">
            <a:extLst>
              <a:ext uri="{FF2B5EF4-FFF2-40B4-BE49-F238E27FC236}">
                <a16:creationId xmlns:a16="http://schemas.microsoft.com/office/drawing/2014/main" id="{B3BC9FB1-260E-D003-7D6A-C36E7D9494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234" y="1633447"/>
            <a:ext cx="32258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03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9C32A-04DC-2D70-FA2A-C5BC95A9A9A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29184" y="1225296"/>
            <a:ext cx="8247888" cy="2840727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Kindness can look like sharing, making space or lending a helping hand to others. </a:t>
            </a:r>
            <a:endParaRPr lang="en-AU" sz="2400" i="0" dirty="0">
              <a:solidFill>
                <a:srgbClr val="000000"/>
              </a:solidFill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5A5306-BD2E-5AE1-A9B1-2FED33F2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70223"/>
            <a:ext cx="6195296" cy="53657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Kindness Looks Like...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Graphic 10" descr="Thumbs up sign with solid fill">
            <a:extLst>
              <a:ext uri="{FF2B5EF4-FFF2-40B4-BE49-F238E27FC236}">
                <a16:creationId xmlns:a16="http://schemas.microsoft.com/office/drawing/2014/main" id="{F3B835E3-5436-8D4E-2E79-845D58767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5712" y="2493519"/>
            <a:ext cx="988588" cy="988588"/>
          </a:xfrm>
          <a:prstGeom prst="rect">
            <a:avLst/>
          </a:prstGeom>
        </p:spPr>
      </p:pic>
      <p:pic>
        <p:nvPicPr>
          <p:cNvPr id="5" name="Graphic 13" descr="Thumbs Down with solid fill">
            <a:extLst>
              <a:ext uri="{FF2B5EF4-FFF2-40B4-BE49-F238E27FC236}">
                <a16:creationId xmlns:a16="http://schemas.microsoft.com/office/drawing/2014/main" id="{90D18B37-86EA-06B1-785D-ECFB2F32F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5712" y="3519811"/>
            <a:ext cx="988588" cy="988588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921ECF9-541B-3C9F-9163-7947356EFC37}"/>
              </a:ext>
            </a:extLst>
          </p:cNvPr>
          <p:cNvSpPr txBox="1">
            <a:spLocks/>
          </p:cNvSpPr>
          <p:nvPr/>
        </p:nvSpPr>
        <p:spPr>
          <a:xfrm>
            <a:off x="1549243" y="2755923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Yes</a:t>
            </a:r>
            <a:endParaRPr lang="en-AU" sz="2400" i="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19F8F7BB-BFE3-DAFF-2E2C-1F427097C5E1}"/>
              </a:ext>
            </a:extLst>
          </p:cNvPr>
          <p:cNvSpPr txBox="1">
            <a:spLocks/>
          </p:cNvSpPr>
          <p:nvPr/>
        </p:nvSpPr>
        <p:spPr>
          <a:xfrm>
            <a:off x="1549243" y="3637590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latin typeface="+mj-lt"/>
              </a:rPr>
              <a:t>No</a:t>
            </a:r>
            <a:endParaRPr lang="en-AU" sz="2400" i="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BB11F-98E6-4AC2-EF45-6967BD299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C390B-0DF0-E3D9-5E69-EA6843B55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70223"/>
            <a:ext cx="5966667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Kindness Snapshots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EF93017E-0B05-5144-6BBE-DBF5EA68AB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46745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1899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4BBAD868-02DB-70F3-0EE6-E6F9114D873F}"/>
              </a:ext>
            </a:extLst>
          </p:cNvPr>
          <p:cNvSpPr txBox="1"/>
          <p:nvPr/>
        </p:nvSpPr>
        <p:spPr>
          <a:xfrm>
            <a:off x="3806818" y="1508416"/>
            <a:ext cx="3657600" cy="578882"/>
          </a:xfrm>
          <a:prstGeom prst="roundRect">
            <a:avLst/>
          </a:prstGeom>
          <a:solidFill>
            <a:srgbClr val="E9C1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672"/>
              </a:spcBef>
            </a:pPr>
            <a:r>
              <a:rPr lang="en-US" sz="2800" i="0" dirty="0">
                <a:solidFill>
                  <a:sysClr val="windowText" lastClr="000000"/>
                </a:solidFill>
                <a:latin typeface="Calibri"/>
                <a:cs typeface="Calibri"/>
              </a:rPr>
              <a:t>Feels Like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190A-D66C-DA2E-AA20-F64D9F7BECB9}"/>
              </a:ext>
            </a:extLst>
          </p:cNvPr>
          <p:cNvSpPr txBox="1"/>
          <p:nvPr/>
        </p:nvSpPr>
        <p:spPr>
          <a:xfrm>
            <a:off x="3806818" y="2319074"/>
            <a:ext cx="3657600" cy="2468880"/>
          </a:xfrm>
          <a:prstGeom prst="roundRect">
            <a:avLst/>
          </a:prstGeom>
          <a:solidFill>
            <a:srgbClr val="E9C1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Included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Calm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Thankful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Safe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AAB762-03FB-69D3-0773-EFCF3931F6D0}"/>
              </a:ext>
            </a:extLst>
          </p:cNvPr>
          <p:cNvSpPr txBox="1"/>
          <p:nvPr/>
        </p:nvSpPr>
        <p:spPr>
          <a:xfrm>
            <a:off x="3806818" y="2319074"/>
            <a:ext cx="3657600" cy="2468880"/>
          </a:xfrm>
          <a:prstGeom prst="roundRect">
            <a:avLst/>
          </a:prstGeom>
          <a:solidFill>
            <a:srgbClr val="FFEAA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i="0" dirty="0">
                <a:solidFill>
                  <a:srgbClr val="000000"/>
                </a:solidFill>
                <a:latin typeface="+mn-lt"/>
              </a:rPr>
              <a:t>Complimenting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i="0" dirty="0">
                <a:solidFill>
                  <a:srgbClr val="000000"/>
                </a:solidFill>
                <a:latin typeface="+mn-lt"/>
              </a:rPr>
              <a:t>Asking someone to join you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i="0" dirty="0">
                <a:solidFill>
                  <a:srgbClr val="000000"/>
                </a:solidFill>
                <a:latin typeface="+mn-lt"/>
              </a:rPr>
              <a:t>Asking someone if they need help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i="0" dirty="0">
                <a:solidFill>
                  <a:srgbClr val="000000"/>
                </a:solidFill>
                <a:latin typeface="+mn-lt"/>
              </a:rPr>
              <a:t>Encouraging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47634F-297C-53C8-31D4-BCD0DA4E8405}"/>
              </a:ext>
            </a:extLst>
          </p:cNvPr>
          <p:cNvSpPr txBox="1"/>
          <p:nvPr/>
        </p:nvSpPr>
        <p:spPr>
          <a:xfrm>
            <a:off x="3806818" y="2319074"/>
            <a:ext cx="3657600" cy="2468880"/>
          </a:xfrm>
          <a:prstGeom prst="roundRect">
            <a:avLst/>
          </a:prstGeom>
          <a:solidFill>
            <a:srgbClr val="C3E9E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Sharing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Helping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Making space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Including others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Smiling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B0B61D-FD4E-8665-9AB5-66620D8D8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66023"/>
            <a:ext cx="6624354" cy="536575"/>
          </a:xfrm>
        </p:spPr>
        <p:txBody>
          <a:bodyPr>
            <a:noAutofit/>
          </a:bodyPr>
          <a:lstStyle/>
          <a:p>
            <a:r>
              <a:rPr lang="en-AU" dirty="0">
                <a:solidFill>
                  <a:srgbClr val="000000"/>
                </a:solidFill>
              </a:rPr>
              <a:t>Kindness Snapshots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DD88EB-2B47-88EC-3C5C-6716EAE86C3A}"/>
              </a:ext>
            </a:extLst>
          </p:cNvPr>
          <p:cNvSpPr txBox="1"/>
          <p:nvPr/>
        </p:nvSpPr>
        <p:spPr>
          <a:xfrm>
            <a:off x="3806818" y="1508416"/>
            <a:ext cx="3657600" cy="578882"/>
          </a:xfrm>
          <a:prstGeom prst="roundRect">
            <a:avLst/>
          </a:prstGeom>
          <a:solidFill>
            <a:srgbClr val="FFEBA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672"/>
              </a:spcBef>
            </a:pPr>
            <a:r>
              <a:rPr lang="en-US" sz="2800" i="0" dirty="0">
                <a:solidFill>
                  <a:sysClr val="windowText" lastClr="000000"/>
                </a:solidFill>
                <a:latin typeface="Calibri"/>
                <a:cs typeface="Calibri"/>
              </a:rPr>
              <a:t>Sounds Like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B1435B-22DE-4054-21D9-EE9475CC4799}"/>
              </a:ext>
            </a:extLst>
          </p:cNvPr>
          <p:cNvSpPr txBox="1"/>
          <p:nvPr/>
        </p:nvSpPr>
        <p:spPr>
          <a:xfrm>
            <a:off x="3806818" y="1508416"/>
            <a:ext cx="3657600" cy="578882"/>
          </a:xfrm>
          <a:prstGeom prst="roundRect">
            <a:avLst/>
          </a:prstGeom>
          <a:solidFill>
            <a:srgbClr val="C3E9E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672"/>
              </a:spcBef>
            </a:pPr>
            <a:r>
              <a:rPr lang="en-US" sz="2800" i="0" dirty="0">
                <a:solidFill>
                  <a:sysClr val="windowText" lastClr="000000"/>
                </a:solidFill>
                <a:latin typeface="Calibri"/>
                <a:cs typeface="Calibri"/>
              </a:rPr>
              <a:t>Looks Like</a:t>
            </a:r>
          </a:p>
        </p:txBody>
      </p:sp>
      <p:pic>
        <p:nvPicPr>
          <p:cNvPr id="10" name="Picture 9" descr="A child pointing up with his finger&#10;&#10;AI-generated content may be incorrect.">
            <a:extLst>
              <a:ext uri="{FF2B5EF4-FFF2-40B4-BE49-F238E27FC236}">
                <a16:creationId xmlns:a16="http://schemas.microsoft.com/office/drawing/2014/main" id="{3A095296-6EE6-A281-3C77-85F342722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2376" y="1743658"/>
            <a:ext cx="3030678" cy="454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109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4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 build="allAtOnce" animBg="1"/>
      <p:bldP spid="2" grpId="0" build="allAtOnce" animBg="1"/>
      <p:bldP spid="2" grpId="1" build="allAtOnce" animBg="1"/>
      <p:bldP spid="4" grpId="0" build="allAtOnce" animBg="1"/>
      <p:bldP spid="14" grpId="0" animBg="1"/>
      <p:bldP spid="14" grpId="1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42C6F-0E9A-602B-D032-BB5DC3458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857A7F-E6DE-5D8E-D021-D3569598C1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0569" y="356870"/>
            <a:ext cx="7530131" cy="536575"/>
          </a:xfrm>
        </p:spPr>
        <p:txBody>
          <a:bodyPr>
            <a:noAutofit/>
          </a:bodyPr>
          <a:lstStyle/>
          <a:p>
            <a:r>
              <a:rPr lang="en-AU" dirty="0">
                <a:solidFill>
                  <a:srgbClr val="000000"/>
                </a:solidFill>
              </a:rPr>
              <a:t>Kindness Snapshots</a:t>
            </a:r>
          </a:p>
        </p:txBody>
      </p:sp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CE91CC8D-2E21-0AEC-E8D5-8CCF475CF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46745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9995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3375E-9099-14E4-E40C-D39099760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4D1E3FC-5AE4-8DC9-1034-4715D086F093}"/>
              </a:ext>
            </a:extLst>
          </p:cNvPr>
          <p:cNvSpPr txBox="1"/>
          <p:nvPr/>
        </p:nvSpPr>
        <p:spPr>
          <a:xfrm>
            <a:off x="3806818" y="1508416"/>
            <a:ext cx="3657600" cy="578882"/>
          </a:xfrm>
          <a:prstGeom prst="roundRect">
            <a:avLst/>
          </a:prstGeom>
          <a:solidFill>
            <a:srgbClr val="E9C1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672"/>
              </a:spcBef>
            </a:pPr>
            <a:r>
              <a:rPr lang="en-US" sz="2800" i="0" dirty="0">
                <a:solidFill>
                  <a:sysClr val="windowText" lastClr="000000"/>
                </a:solidFill>
                <a:latin typeface="Calibri"/>
                <a:cs typeface="Calibri"/>
              </a:rPr>
              <a:t>Feels Like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741B41-7731-194F-C596-78707447D619}"/>
              </a:ext>
            </a:extLst>
          </p:cNvPr>
          <p:cNvSpPr txBox="1"/>
          <p:nvPr/>
        </p:nvSpPr>
        <p:spPr>
          <a:xfrm>
            <a:off x="3806818" y="2319074"/>
            <a:ext cx="3657600" cy="2468880"/>
          </a:xfrm>
          <a:prstGeom prst="roundRect">
            <a:avLst/>
          </a:prstGeom>
          <a:solidFill>
            <a:srgbClr val="E9C1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Included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Calm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Thankful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Safe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A67E3DE-8CAD-26EC-7DDB-254240A89BEE}"/>
              </a:ext>
            </a:extLst>
          </p:cNvPr>
          <p:cNvSpPr txBox="1"/>
          <p:nvPr/>
        </p:nvSpPr>
        <p:spPr>
          <a:xfrm>
            <a:off x="3806818" y="2319074"/>
            <a:ext cx="3657600" cy="2468880"/>
          </a:xfrm>
          <a:prstGeom prst="roundRect">
            <a:avLst/>
          </a:prstGeom>
          <a:solidFill>
            <a:srgbClr val="FFEAA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i="0" dirty="0">
                <a:solidFill>
                  <a:srgbClr val="000000"/>
                </a:solidFill>
                <a:latin typeface="+mn-lt"/>
              </a:rPr>
              <a:t>Complimenting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i="0" dirty="0">
                <a:solidFill>
                  <a:srgbClr val="000000"/>
                </a:solidFill>
                <a:latin typeface="+mn-lt"/>
              </a:rPr>
              <a:t>Asking someone to join you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i="0" dirty="0">
                <a:solidFill>
                  <a:srgbClr val="000000"/>
                </a:solidFill>
                <a:latin typeface="+mn-lt"/>
              </a:rPr>
              <a:t>Asking someone if they need help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i="0" dirty="0">
                <a:solidFill>
                  <a:srgbClr val="000000"/>
                </a:solidFill>
                <a:latin typeface="+mn-lt"/>
              </a:rPr>
              <a:t>Encouraging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73B124-3F35-D014-9649-44616DE45195}"/>
              </a:ext>
            </a:extLst>
          </p:cNvPr>
          <p:cNvSpPr txBox="1"/>
          <p:nvPr/>
        </p:nvSpPr>
        <p:spPr>
          <a:xfrm>
            <a:off x="3806818" y="2319074"/>
            <a:ext cx="3657600" cy="2468880"/>
          </a:xfrm>
          <a:prstGeom prst="roundRect">
            <a:avLst/>
          </a:prstGeom>
          <a:solidFill>
            <a:srgbClr val="C3E9E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Sharing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Helping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Making space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Including others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Smiling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B9C32D-D4FB-D37B-A737-1F61FDC34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58208"/>
            <a:ext cx="6624354" cy="536575"/>
          </a:xfrm>
        </p:spPr>
        <p:txBody>
          <a:bodyPr>
            <a:noAutofit/>
          </a:bodyPr>
          <a:lstStyle/>
          <a:p>
            <a:r>
              <a:rPr lang="en-AU" dirty="0">
                <a:solidFill>
                  <a:srgbClr val="000000"/>
                </a:solidFill>
              </a:rPr>
              <a:t>Kindness Snapshots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2DB426-62CE-F2FA-1B98-C3F6D157504D}"/>
              </a:ext>
            </a:extLst>
          </p:cNvPr>
          <p:cNvSpPr txBox="1"/>
          <p:nvPr/>
        </p:nvSpPr>
        <p:spPr>
          <a:xfrm>
            <a:off x="3806818" y="1508416"/>
            <a:ext cx="3657600" cy="578882"/>
          </a:xfrm>
          <a:prstGeom prst="roundRect">
            <a:avLst/>
          </a:prstGeom>
          <a:solidFill>
            <a:srgbClr val="FFEBA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672"/>
              </a:spcBef>
            </a:pPr>
            <a:r>
              <a:rPr lang="en-US" sz="2800" i="0" dirty="0">
                <a:solidFill>
                  <a:sysClr val="windowText" lastClr="000000"/>
                </a:solidFill>
                <a:latin typeface="Calibri"/>
                <a:cs typeface="Calibri"/>
              </a:rPr>
              <a:t>Sounds Like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B9DF7A-A785-8633-8FE7-8D1A825A84E2}"/>
              </a:ext>
            </a:extLst>
          </p:cNvPr>
          <p:cNvSpPr txBox="1"/>
          <p:nvPr/>
        </p:nvSpPr>
        <p:spPr>
          <a:xfrm>
            <a:off x="3806818" y="1508416"/>
            <a:ext cx="3657600" cy="578882"/>
          </a:xfrm>
          <a:prstGeom prst="roundRect">
            <a:avLst/>
          </a:prstGeom>
          <a:solidFill>
            <a:srgbClr val="C3E9E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672"/>
              </a:spcBef>
            </a:pPr>
            <a:r>
              <a:rPr lang="en-US" sz="2800" i="0" dirty="0">
                <a:solidFill>
                  <a:sysClr val="windowText" lastClr="000000"/>
                </a:solidFill>
                <a:latin typeface="Calibri"/>
                <a:cs typeface="Calibri"/>
              </a:rPr>
              <a:t>Looks Like</a:t>
            </a:r>
          </a:p>
        </p:txBody>
      </p:sp>
      <p:pic>
        <p:nvPicPr>
          <p:cNvPr id="10" name="Picture 9" descr="A child pointing up with his finger&#10;&#10;AI-generated content may be incorrect.">
            <a:extLst>
              <a:ext uri="{FF2B5EF4-FFF2-40B4-BE49-F238E27FC236}">
                <a16:creationId xmlns:a16="http://schemas.microsoft.com/office/drawing/2014/main" id="{DA7513D9-2CC0-D0C4-8730-E7E307059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62376" y="1743658"/>
            <a:ext cx="3030678" cy="454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15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8" dur="indefinit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7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 build="allAtOnce" animBg="1"/>
      <p:bldP spid="2" grpId="0" build="allAtOnce" animBg="1"/>
      <p:bldP spid="2" grpId="1" build="allAtOnce" animBg="1"/>
      <p:bldP spid="4" grpId="0" build="allAtOnce" animBg="1"/>
      <p:bldP spid="14" grpId="0" animBg="1"/>
      <p:bldP spid="14" grpId="1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1E1E2-3B9C-E3A3-E361-F40F7EF61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72D528-4C4D-50F5-AFF5-39EBFD28E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80569" y="360344"/>
            <a:ext cx="7530131" cy="536575"/>
          </a:xfrm>
        </p:spPr>
        <p:txBody>
          <a:bodyPr>
            <a:noAutofit/>
          </a:bodyPr>
          <a:lstStyle/>
          <a:p>
            <a:r>
              <a:rPr lang="en-AU" dirty="0">
                <a:solidFill>
                  <a:srgbClr val="000000"/>
                </a:solidFill>
              </a:rPr>
              <a:t>Kindness Snapshots</a:t>
            </a:r>
          </a:p>
        </p:txBody>
      </p:sp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A0117F99-7FF9-2060-A38F-2172D41D2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146745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56573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4CDF8-29F0-046C-633F-A841B4C25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8">
            <a:extLst>
              <a:ext uri="{FF2B5EF4-FFF2-40B4-BE49-F238E27FC236}">
                <a16:creationId xmlns:a16="http://schemas.microsoft.com/office/drawing/2014/main" id="{C9EFF250-A7E9-96C9-CA23-53DDD5C5C4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2" r="15352"/>
          <a:stretch/>
        </p:blipFill>
        <p:spPr>
          <a:xfrm>
            <a:off x="6246733" y="2267537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20" name="Picture Placeholder 8">
            <a:extLst>
              <a:ext uri="{FF2B5EF4-FFF2-40B4-BE49-F238E27FC236}">
                <a16:creationId xmlns:a16="http://schemas.microsoft.com/office/drawing/2014/main" id="{636D78D8-5D0A-EE06-9AFA-F03B12AB57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" r="8422"/>
          <a:stretch/>
        </p:blipFill>
        <p:spPr>
          <a:xfrm>
            <a:off x="6246732" y="2267537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21" name="Picture Placeholder 8">
            <a:extLst>
              <a:ext uri="{FF2B5EF4-FFF2-40B4-BE49-F238E27FC236}">
                <a16:creationId xmlns:a16="http://schemas.microsoft.com/office/drawing/2014/main" id="{2B89FD15-5E66-8EA2-84C8-E262097091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494" r="8494"/>
          <a:stretch/>
        </p:blipFill>
        <p:spPr>
          <a:xfrm>
            <a:off x="6246731" y="2279826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EEABDE-A53F-9BBC-778C-445E931E6D07}"/>
              </a:ext>
            </a:extLst>
          </p:cNvPr>
          <p:cNvSpPr txBox="1"/>
          <p:nvPr/>
        </p:nvSpPr>
        <p:spPr>
          <a:xfrm>
            <a:off x="6241242" y="2279826"/>
            <a:ext cx="2434445" cy="2468880"/>
          </a:xfrm>
          <a:prstGeom prst="roundRect">
            <a:avLst/>
          </a:prstGeom>
          <a:solidFill>
            <a:srgbClr val="E9C1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00000"/>
                </a:solidFill>
                <a:latin typeface="+mn-lt"/>
              </a:rPr>
              <a:t>Included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00000"/>
                </a:solidFill>
                <a:latin typeface="+mn-lt"/>
              </a:rPr>
              <a:t>Calm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00000"/>
                </a:solidFill>
                <a:latin typeface="+mn-lt"/>
              </a:rPr>
              <a:t>Thankful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00000"/>
                </a:solidFill>
                <a:latin typeface="+mn-lt"/>
              </a:rPr>
              <a:t>Safe</a:t>
            </a:r>
          </a:p>
        </p:txBody>
      </p:sp>
      <p:pic>
        <p:nvPicPr>
          <p:cNvPr id="17" name="Picture Placeholder 8">
            <a:extLst>
              <a:ext uri="{FF2B5EF4-FFF2-40B4-BE49-F238E27FC236}">
                <a16:creationId xmlns:a16="http://schemas.microsoft.com/office/drawing/2014/main" id="{5C03DE98-9F4D-23DA-E8DF-4D87FE8651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1" r="8411"/>
          <a:stretch/>
        </p:blipFill>
        <p:spPr>
          <a:xfrm>
            <a:off x="3305025" y="2297151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6" name="Picture Placeholder 8">
            <a:extLst>
              <a:ext uri="{FF2B5EF4-FFF2-40B4-BE49-F238E27FC236}">
                <a16:creationId xmlns:a16="http://schemas.microsoft.com/office/drawing/2014/main" id="{B4B1F33C-6A4A-6AFA-4D4A-1FD144E445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" r="8422"/>
          <a:stretch/>
        </p:blipFill>
        <p:spPr>
          <a:xfrm>
            <a:off x="3305025" y="2304624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2" name="Picture Placeholder 8">
            <a:extLst>
              <a:ext uri="{FF2B5EF4-FFF2-40B4-BE49-F238E27FC236}">
                <a16:creationId xmlns:a16="http://schemas.microsoft.com/office/drawing/2014/main" id="{94861FDB-C4B6-9A8F-79E0-2D8B1D8A7D7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" r="8422"/>
          <a:stretch/>
        </p:blipFill>
        <p:spPr>
          <a:xfrm>
            <a:off x="3310513" y="2304624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9" name="Picture Placeholder 8">
            <a:extLst>
              <a:ext uri="{FF2B5EF4-FFF2-40B4-BE49-F238E27FC236}">
                <a16:creationId xmlns:a16="http://schemas.microsoft.com/office/drawing/2014/main" id="{B2D7BAB0-5AF7-8065-D41A-218830A0FE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" r="8422"/>
          <a:stretch/>
        </p:blipFill>
        <p:spPr>
          <a:xfrm>
            <a:off x="3305025" y="2301098"/>
            <a:ext cx="243773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A9ACC62-8E9D-83EE-0126-030EE102E2FA}"/>
              </a:ext>
            </a:extLst>
          </p:cNvPr>
          <p:cNvSpPr txBox="1"/>
          <p:nvPr/>
        </p:nvSpPr>
        <p:spPr>
          <a:xfrm>
            <a:off x="3305023" y="2301097"/>
            <a:ext cx="2560320" cy="2468880"/>
          </a:xfrm>
          <a:prstGeom prst="roundRect">
            <a:avLst/>
          </a:prstGeom>
          <a:solidFill>
            <a:srgbClr val="FFEAA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i="0" dirty="0">
                <a:solidFill>
                  <a:srgbClr val="000000"/>
                </a:solidFill>
                <a:latin typeface="+mn-lt"/>
              </a:rPr>
              <a:t>Complimenting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i="0" dirty="0">
                <a:solidFill>
                  <a:srgbClr val="000000"/>
                </a:solidFill>
                <a:latin typeface="+mn-lt"/>
              </a:rPr>
              <a:t>Asking someone to join you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i="0" dirty="0">
                <a:solidFill>
                  <a:srgbClr val="000000"/>
                </a:solidFill>
                <a:latin typeface="+mn-lt"/>
              </a:rPr>
              <a:t>Asking someone if they need help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i="0" dirty="0">
                <a:solidFill>
                  <a:srgbClr val="000000"/>
                </a:solidFill>
                <a:latin typeface="+mn-lt"/>
              </a:rPr>
              <a:t>Encouraging</a:t>
            </a:r>
          </a:p>
        </p:txBody>
      </p:sp>
      <p:pic>
        <p:nvPicPr>
          <p:cNvPr id="8" name="Picture Placeholder 8">
            <a:extLst>
              <a:ext uri="{FF2B5EF4-FFF2-40B4-BE49-F238E27FC236}">
                <a16:creationId xmlns:a16="http://schemas.microsoft.com/office/drawing/2014/main" id="{16A21612-17A8-38FC-70F6-16BE00F37C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" r="8422"/>
          <a:stretch/>
        </p:blipFill>
        <p:spPr>
          <a:xfrm>
            <a:off x="431800" y="2309440"/>
            <a:ext cx="2348934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7" name="Picture Placeholder 8">
            <a:extLst>
              <a:ext uri="{FF2B5EF4-FFF2-40B4-BE49-F238E27FC236}">
                <a16:creationId xmlns:a16="http://schemas.microsoft.com/office/drawing/2014/main" id="{BEFF11AD-DB3B-0162-B1A5-264C6B0792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4" r="8404"/>
          <a:stretch/>
        </p:blipFill>
        <p:spPr>
          <a:xfrm>
            <a:off x="459530" y="2309440"/>
            <a:ext cx="2321204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18" name="Picture Placeholder 8">
            <a:extLst>
              <a:ext uri="{FF2B5EF4-FFF2-40B4-BE49-F238E27FC236}">
                <a16:creationId xmlns:a16="http://schemas.microsoft.com/office/drawing/2014/main" id="{FDFB45DE-454C-64C4-3E9E-9683C668F9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" r="8422"/>
          <a:stretch/>
        </p:blipFill>
        <p:spPr>
          <a:xfrm>
            <a:off x="431800" y="2309440"/>
            <a:ext cx="2348934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8">
            <a:extLst>
              <a:ext uri="{FF2B5EF4-FFF2-40B4-BE49-F238E27FC236}">
                <a16:creationId xmlns:a16="http://schemas.microsoft.com/office/drawing/2014/main" id="{590FA054-B82E-1BC9-F6FD-362B949BE1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2" r="8422"/>
          <a:stretch/>
        </p:blipFill>
        <p:spPr>
          <a:xfrm>
            <a:off x="431800" y="2309440"/>
            <a:ext cx="2342627" cy="2345228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4F0D66-8C00-D2EF-4835-9D44E0A874AC}"/>
              </a:ext>
            </a:extLst>
          </p:cNvPr>
          <p:cNvSpPr txBox="1"/>
          <p:nvPr/>
        </p:nvSpPr>
        <p:spPr>
          <a:xfrm>
            <a:off x="447372" y="2304623"/>
            <a:ext cx="2468880" cy="2468880"/>
          </a:xfrm>
          <a:prstGeom prst="roundRect">
            <a:avLst/>
          </a:prstGeom>
          <a:solidFill>
            <a:srgbClr val="C3E9E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00000"/>
                </a:solidFill>
                <a:latin typeface="+mn-lt"/>
              </a:rPr>
              <a:t>Sharing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00000"/>
                </a:solidFill>
                <a:latin typeface="+mn-lt"/>
              </a:rPr>
              <a:t>Helping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00000"/>
                </a:solidFill>
                <a:latin typeface="+mn-lt"/>
              </a:rPr>
              <a:t>Making space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00000"/>
                </a:solidFill>
                <a:latin typeface="+mn-lt"/>
              </a:rPr>
              <a:t>Including others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0" dirty="0">
                <a:solidFill>
                  <a:srgbClr val="000000"/>
                </a:solidFill>
                <a:latin typeface="+mn-lt"/>
              </a:rPr>
              <a:t>Smiling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D87897-CBCB-88C5-FC7D-60380EA28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872949" y="362181"/>
            <a:ext cx="6077525" cy="536575"/>
          </a:xfrm>
        </p:spPr>
        <p:txBody>
          <a:bodyPr>
            <a:noAutofit/>
          </a:bodyPr>
          <a:lstStyle/>
          <a:p>
            <a:r>
              <a:rPr lang="en-AU" dirty="0">
                <a:solidFill>
                  <a:srgbClr val="000000"/>
                </a:solidFill>
              </a:rPr>
              <a:t>Kindness Snapshots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86E23A-BF1D-2738-E385-F99B04933116}"/>
              </a:ext>
            </a:extLst>
          </p:cNvPr>
          <p:cNvSpPr txBox="1"/>
          <p:nvPr/>
        </p:nvSpPr>
        <p:spPr>
          <a:xfrm>
            <a:off x="518648" y="1297367"/>
            <a:ext cx="2194560" cy="578882"/>
          </a:xfrm>
          <a:prstGeom prst="roundRect">
            <a:avLst/>
          </a:prstGeom>
          <a:solidFill>
            <a:srgbClr val="C3E9E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672"/>
              </a:spcBef>
            </a:pPr>
            <a:r>
              <a:rPr lang="en-US" sz="2800" i="0" dirty="0">
                <a:solidFill>
                  <a:sysClr val="windowText" lastClr="000000"/>
                </a:solidFill>
                <a:latin typeface="Calibri"/>
                <a:cs typeface="Calibri"/>
              </a:rPr>
              <a:t>Looks Like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69265A-1318-6620-A6BF-D48658E824CC}"/>
              </a:ext>
            </a:extLst>
          </p:cNvPr>
          <p:cNvSpPr txBox="1"/>
          <p:nvPr/>
        </p:nvSpPr>
        <p:spPr>
          <a:xfrm>
            <a:off x="3416531" y="1297367"/>
            <a:ext cx="2194560" cy="578882"/>
          </a:xfrm>
          <a:prstGeom prst="roundRect">
            <a:avLst/>
          </a:prstGeom>
          <a:solidFill>
            <a:srgbClr val="FFEBA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672"/>
              </a:spcBef>
            </a:pPr>
            <a:r>
              <a:rPr lang="en-US" sz="2800" i="0" dirty="0">
                <a:solidFill>
                  <a:sysClr val="windowText" lastClr="000000"/>
                </a:solidFill>
                <a:latin typeface="Calibri"/>
                <a:cs typeface="Calibri"/>
              </a:rPr>
              <a:t>Sounds Like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7FCEB2-93E7-4B9F-C267-1B352E071440}"/>
              </a:ext>
            </a:extLst>
          </p:cNvPr>
          <p:cNvSpPr txBox="1"/>
          <p:nvPr/>
        </p:nvSpPr>
        <p:spPr>
          <a:xfrm>
            <a:off x="6314414" y="1297367"/>
            <a:ext cx="2194560" cy="578882"/>
          </a:xfrm>
          <a:prstGeom prst="roundRect">
            <a:avLst/>
          </a:prstGeom>
          <a:solidFill>
            <a:srgbClr val="E9C1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672"/>
              </a:spcBef>
            </a:pPr>
            <a:r>
              <a:rPr lang="en-US" sz="2800" i="0" dirty="0">
                <a:solidFill>
                  <a:sysClr val="windowText" lastClr="000000"/>
                </a:solidFill>
                <a:latin typeface="Calibri"/>
                <a:cs typeface="Calibri"/>
              </a:rPr>
              <a:t>Feels Like</a:t>
            </a:r>
          </a:p>
        </p:txBody>
      </p:sp>
    </p:spTree>
    <p:extLst>
      <p:ext uri="{BB962C8B-B14F-4D97-AF65-F5344CB8AC3E}">
        <p14:creationId xmlns:p14="http://schemas.microsoft.com/office/powerpoint/2010/main" val="2704363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9184" y="1225296"/>
            <a:ext cx="8243888" cy="4672048"/>
          </a:xfrm>
        </p:spPr>
        <p:txBody>
          <a:bodyPr/>
          <a:lstStyle/>
          <a:p>
            <a:r>
              <a:rPr lang="en-US" b="1" dirty="0">
                <a:ea typeface="Calibri"/>
              </a:rPr>
              <a:t>Kindness</a:t>
            </a:r>
            <a:r>
              <a:rPr lang="en-US" dirty="0">
                <a:ea typeface="Calibri"/>
              </a:rPr>
              <a:t> is using our </a:t>
            </a:r>
            <a:r>
              <a:rPr lang="en-US" b="1" dirty="0">
                <a:ea typeface="Calibri"/>
              </a:rPr>
              <a:t>words or actions to help others feel cared for</a:t>
            </a:r>
            <a:r>
              <a:rPr lang="en-US" dirty="0">
                <a:ea typeface="Calibri"/>
              </a:rPr>
              <a:t> and included.</a:t>
            </a:r>
            <a:endParaRPr lang="en-US" dirty="0"/>
          </a:p>
          <a:p>
            <a:endParaRPr lang="en-US" dirty="0"/>
          </a:p>
          <a:p>
            <a:r>
              <a:rPr lang="en-US" dirty="0"/>
              <a:t>When you show kindness, it helps make your school, home or community a better place.</a:t>
            </a:r>
          </a:p>
          <a:p>
            <a:endParaRPr lang="en-US" dirty="0"/>
          </a:p>
          <a:p>
            <a:r>
              <a:rPr lang="en-US" dirty="0"/>
              <a:t>Kindness looks like </a:t>
            </a:r>
            <a:r>
              <a:rPr lang="en-US" b="1" dirty="0"/>
              <a:t>sharing</a:t>
            </a:r>
            <a:r>
              <a:rPr lang="en-US" dirty="0"/>
              <a:t>, </a:t>
            </a:r>
            <a:r>
              <a:rPr lang="en-US" b="1" dirty="0"/>
              <a:t>helping</a:t>
            </a:r>
            <a:r>
              <a:rPr lang="en-US" dirty="0"/>
              <a:t>, </a:t>
            </a:r>
            <a:r>
              <a:rPr lang="en-US" b="1" dirty="0"/>
              <a:t>making space </a:t>
            </a:r>
            <a:r>
              <a:rPr lang="en-US" dirty="0"/>
              <a:t>or </a:t>
            </a:r>
            <a:r>
              <a:rPr lang="en-US" b="1" dirty="0"/>
              <a:t>including others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Kindness helps others feel </a:t>
            </a:r>
            <a:r>
              <a:rPr lang="en-US" b="1" dirty="0"/>
              <a:t>included</a:t>
            </a:r>
            <a:r>
              <a:rPr lang="en-US" dirty="0"/>
              <a:t>, </a:t>
            </a:r>
            <a:r>
              <a:rPr lang="en-US" b="1" dirty="0"/>
              <a:t>calm</a:t>
            </a:r>
            <a:r>
              <a:rPr lang="en-US" dirty="0"/>
              <a:t>, </a:t>
            </a:r>
            <a:r>
              <a:rPr lang="en-US" b="1" dirty="0"/>
              <a:t>thankful</a:t>
            </a:r>
            <a:r>
              <a:rPr lang="en-US" dirty="0"/>
              <a:t> and </a:t>
            </a:r>
            <a:r>
              <a:rPr lang="en-US" b="1" dirty="0"/>
              <a:t>safe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89A60-3AF0-2583-7C74-B4A444B5C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53EB5A-978C-DA72-F240-A18C3815FFB5}"/>
              </a:ext>
            </a:extLst>
          </p:cNvPr>
          <p:cNvSpPr/>
          <p:nvPr/>
        </p:nvSpPr>
        <p:spPr>
          <a:xfrm rot="5400000">
            <a:off x="521847" y="2002131"/>
            <a:ext cx="1933889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65DB48-E778-A132-9E3E-8CB48F90E6F2}"/>
              </a:ext>
            </a:extLst>
          </p:cNvPr>
          <p:cNvSpPr/>
          <p:nvPr/>
        </p:nvSpPr>
        <p:spPr>
          <a:xfrm rot="5400000">
            <a:off x="438413" y="4151483"/>
            <a:ext cx="207088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8D86F4-C285-DC4E-7469-B82BA8166356}"/>
              </a:ext>
            </a:extLst>
          </p:cNvPr>
          <p:cNvSpPr/>
          <p:nvPr/>
        </p:nvSpPr>
        <p:spPr>
          <a:xfrm rot="5400000">
            <a:off x="6007519" y="2472837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7A6563-299A-E66F-D516-2B73B6B2F808}"/>
              </a:ext>
            </a:extLst>
          </p:cNvPr>
          <p:cNvSpPr/>
          <p:nvPr/>
        </p:nvSpPr>
        <p:spPr>
          <a:xfrm rot="5400000">
            <a:off x="6007520" y="3348243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7" name="Picture 6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72368F0F-C8FE-A1E6-AB93-C6A539C16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35" r="16205"/>
          <a:stretch>
            <a:fillRect/>
          </a:stretch>
        </p:blipFill>
        <p:spPr>
          <a:xfrm>
            <a:off x="5481635" y="2791446"/>
            <a:ext cx="1985210" cy="2101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465B5E-D431-783E-BC8A-7E5F4BAA60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" t="1577" r="75172" b="62096"/>
          <a:stretch>
            <a:fillRect/>
          </a:stretch>
        </p:blipFill>
        <p:spPr>
          <a:xfrm>
            <a:off x="444718" y="1907610"/>
            <a:ext cx="2101689" cy="23205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8338EE-3F3A-4D6C-77C0-AFE84FBBD3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28" t="66011" r="1050" b="-922"/>
          <a:stretch>
            <a:fillRect/>
          </a:stretch>
        </p:blipFill>
        <p:spPr>
          <a:xfrm>
            <a:off x="463142" y="4217328"/>
            <a:ext cx="2021427" cy="2149729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482229D2-5BEA-1CCD-14C5-C4F3788E8082}"/>
              </a:ext>
            </a:extLst>
          </p:cNvPr>
          <p:cNvSpPr>
            <a:spLocks noChangeAspect="1"/>
          </p:cNvSpPr>
          <p:nvPr/>
        </p:nvSpPr>
        <p:spPr>
          <a:xfrm>
            <a:off x="405598" y="1732882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54BC3C09-F51A-4D27-FA00-A62A9430141F}"/>
              </a:ext>
            </a:extLst>
          </p:cNvPr>
          <p:cNvSpPr>
            <a:spLocks noChangeAspect="1"/>
          </p:cNvSpPr>
          <p:nvPr/>
        </p:nvSpPr>
        <p:spPr>
          <a:xfrm>
            <a:off x="5401692" y="2608288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B64AC4F1-E94D-5038-3CF7-F47CDC33887D}"/>
              </a:ext>
            </a:extLst>
          </p:cNvPr>
          <p:cNvSpPr>
            <a:spLocks noChangeAspect="1"/>
          </p:cNvSpPr>
          <p:nvPr/>
        </p:nvSpPr>
        <p:spPr>
          <a:xfrm>
            <a:off x="401311" y="3970464"/>
            <a:ext cx="2145096" cy="2428260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E5FDCB2-4DA9-CCB5-2C63-EE640A175B2D}"/>
              </a:ext>
            </a:extLst>
          </p:cNvPr>
          <p:cNvSpPr txBox="1">
            <a:spLocks/>
          </p:cNvSpPr>
          <p:nvPr/>
        </p:nvSpPr>
        <p:spPr>
          <a:xfrm>
            <a:off x="329184" y="1225296"/>
            <a:ext cx="4568622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 dirty="0">
                <a:solidFill>
                  <a:srgbClr val="000000"/>
                </a:solidFill>
              </a:rPr>
              <a:t>How well did you: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579C39C-325D-3772-E944-AC214401EA71}"/>
              </a:ext>
            </a:extLst>
          </p:cNvPr>
          <p:cNvSpPr txBox="1">
            <a:spLocks/>
          </p:cNvSpPr>
          <p:nvPr/>
        </p:nvSpPr>
        <p:spPr>
          <a:xfrm>
            <a:off x="2725635" y="4892659"/>
            <a:ext cx="557615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 dirty="0">
                <a:solidFill>
                  <a:srgbClr val="000000"/>
                </a:solidFill>
              </a:rPr>
              <a:t> explain</a:t>
            </a:r>
            <a:r>
              <a:rPr lang="en-US" i="0" dirty="0"/>
              <a:t> </a:t>
            </a:r>
            <a:r>
              <a:rPr lang="en-US" i="0" dirty="0">
                <a:solidFill>
                  <a:srgbClr val="000000"/>
                </a:solidFill>
              </a:rPr>
              <a:t>how kindness makes others feel?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BFED4FB-15F3-40E8-9F3C-3B03B6274881}"/>
              </a:ext>
            </a:extLst>
          </p:cNvPr>
          <p:cNvSpPr txBox="1">
            <a:spLocks/>
          </p:cNvSpPr>
          <p:nvPr/>
        </p:nvSpPr>
        <p:spPr>
          <a:xfrm>
            <a:off x="2682228" y="2269168"/>
            <a:ext cx="302545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 dirty="0">
                <a:solidFill>
                  <a:srgbClr val="000000"/>
                </a:solidFill>
              </a:rPr>
              <a:t>describe</a:t>
            </a:r>
            <a:r>
              <a:rPr lang="en-US" i="0" dirty="0"/>
              <a:t> </a:t>
            </a:r>
            <a:r>
              <a:rPr lang="en-US" i="0" dirty="0">
                <a:solidFill>
                  <a:srgbClr val="000000"/>
                </a:solidFill>
              </a:rPr>
              <a:t>kind words and actions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5DDD257-2FF4-AD27-3F9D-095D94A341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5891724" y="1123439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39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046 L 0.00695 -0.00023 C 0.00226 0.00093 -0.00243 0.00255 -0.00694 0.0037 C -0.00902 0.00417 0.00105 0.00301 -0.00086 0.00162 C -0.00451 -0.00093 -0.00902 0.00023 -0.01319 -0.00046 L 0.0007 -0.00648 L 0.00539 -0.00856 L 0.0099 -0.01065 C -0.00434 -0.01134 -0.01875 -0.01088 -0.03316 -0.01273 C -0.0368 -0.01319 -0.02586 -0.01389 -0.02239 -0.01481 C -0.02031 -0.01528 -0.01823 -0.0162 -0.01614 -0.0169 C -0.01371 -0.01759 -0.01111 -0.01782 -0.0085 -0.01875 C -0.0059 -0.01991 -0.00347 -0.02176 -0.00086 -0.02292 C 0.00122 -0.02384 0.0033 -0.02431 0.00539 -0.025 C 0.02084 -0.03079 -0.00312 -0.02268 0.01615 -0.02917 C 0.01042 -0.02986 0.00486 -0.03009 -0.00086 -0.03125 C -0.00295 -0.03148 -0.00798 -0.03079 -0.00694 -0.0331 C -0.00573 -0.03634 -0.00191 -0.03449 0.0007 -0.03518 C -0.00468 -0.03773 -0.01059 -0.04051 -0.01614 -0.04143 C -0.03107 -0.04398 -0.02448 -0.04236 -0.03628 -0.0456 C -0.02309 -0.05139 -0.03489 -0.04676 -0.00538 -0.04954 C -0.00034 -0.05023 0.00486 -0.05093 0.0099 -0.05162 L -0.00382 -0.0537 C -0.01423 -0.05509 -0.02187 -0.05486 -0.03159 -0.05787 C -0.03316 -0.05833 -0.03472 -0.05926 -0.03628 -0.05995 C -0.03159 -0.06134 -0.02691 -0.0625 -0.02239 -0.06389 C -0.01875 -0.06528 -0.01527 -0.06736 -0.01163 -0.06806 C -0.00555 -0.06944 0.01302 -0.07014 0.00695 -0.07014 C -0.01562 -0.07014 -0.03819 -0.06806 -0.06076 -0.06806 C -0.07413 -0.06806 -0.0342 -0.06944 -0.02083 -0.07014 L 0.02223 -0.07616 C 0.02587 -0.07685 0.03664 -0.07824 0.03299 -0.07824 C 0.0191 -0.07824 0.02414 -0.07569 0.01302 -0.07431 C 0.00591 -0.07315 -0.00139 -0.07292 -0.0085 -0.07222 L -0.02691 -0.07014 C -0.02951 -0.06944 -0.04201 -0.06597 -0.04392 -0.06597 C -0.046 -0.06597 -0.03975 -0.06759 -0.03767 -0.06806 C -0.03368 -0.06898 -0.02951 -0.06921 -0.02552 -0.07014 C -0.02031 -0.0713 -0.0151 -0.07268 -0.01007 -0.07431 C -0.00086 -0.07685 0.00834 -0.08032 0.01771 -0.08241 C 0.02066 -0.0831 0.03004 -0.08449 0.02691 -0.08449 C 0.01667 -0.08449 0.00643 -0.0831 -0.00382 -0.08241 L -0.02847 -0.08032 L -0.05937 -0.07824 C -0.05225 -0.08148 -0.05538 -0.08056 -0.04548 -0.08241 L -0.02395 -0.08657 C -0.01979 -0.08727 -0.01562 -0.08773 -0.01163 -0.08866 C -0.00902 -0.08912 -0.00121 -0.09051 -0.00382 -0.09051 C -0.00798 -0.09051 -0.01215 -0.08935 -0.01614 -0.08866 C -0.0658 -0.09167 -0.05243 -0.08935 -0.02239 -0.09259 C -0.01788 -0.09329 -0.00347 -0.09676 0.0007 -0.09676 C 0.00278 -0.09676 -0.0033 -0.09514 -0.00538 -0.09468 C -0.01215 -0.09375 -0.01875 -0.09306 -0.02552 -0.09259 C -0.03871 -0.09167 -0.07882 -0.09051 -0.06545 -0.09051 C -0.03576 -0.09051 -0.0059 -0.0919 0.02379 -0.09259 C 0.00556 -0.09167 -0.05312 -0.08796 -0.06545 -0.08866 C -0.06927 -0.08866 -0.05833 -0.09213 -0.05468 -0.09259 C -0.03784 -0.09537 -0.02083 -0.09653 -0.00382 -0.09884 L 0.01146 -0.10093 C 0.03299 -0.10903 0.0198 -0.10301 -0.00243 -0.10301 C -0.00902 -0.10301 -0.01562 -0.1044 -0.02239 -0.10486 C 0.0349 -0.11875 -0.04809 -0.09954 0.01302 -0.11111 C 0.01771 -0.11204 0.02223 -0.11412 0.02691 -0.11528 C 0.03091 -0.1162 0.04341 -0.11736 0.03924 -0.11736 C 0.03351 -0.11736 0.02795 -0.11597 0.02223 -0.11528 C 0.00782 -0.11597 -0.00642 -0.1162 -0.02083 -0.11736 C -0.02448 -0.11759 -0.02795 -0.11921 -0.03159 -0.11921 C -0.03316 -0.11921 -0.02864 -0.11782 -0.02691 -0.11736 C -0.02448 -0.11643 -0.02187 -0.11551 -0.01927 -0.11528 C -0.00191 -0.11412 0.03299 -0.11319 0.03299 -0.11296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25 C 0.0283 -0.11204 0.02379 -0.11042 0.0191 -0.11042 C 0.0165 -0.11042 0.01407 -0.1125 0.01146 -0.11297 C 0.00434 -0.11412 -0.00295 -0.11436 -0.01007 -0.11482 C -0.02448 -0.11574 -0.03889 -0.11644 -0.05312 -0.1169 C -0.05121 -0.11783 -0.04913 -0.11829 -0.04705 -0.11899 C -0.04444 -0.11991 -0.04184 -0.12014 -0.03941 -0.1213 C -0.03576 -0.12246 -0.03229 -0.12431 -0.02864 -0.12547 C -0.025 -0.12616 -0.02135 -0.12662 -0.01788 -0.12732 C -0.01475 -0.12801 -0.01163 -0.12848 -0.0085 -0.1294 C -0.00607 -0.1301 -0.00347 -0.13079 -0.00086 -0.13149 C 0.0033 -0.13241 0.0073 -0.13287 0.01146 -0.13357 C 0.0165 -0.13287 0.02188 -0.13311 0.02691 -0.13149 C 0.02848 -0.13079 0.02379 -0.12963 0.02223 -0.1294 C 0.01667 -0.12848 0.01094 -0.12801 0.00521 -0.12732 C -0.01788 -0.12801 -0.0408 -0.1294 -0.06389 -0.1294 C -0.06666 -0.1294 -0.07048 -0.13056 -0.0717 -0.12732 C -0.07257 -0.125 -0.06753 -0.12593 -0.06545 -0.12547 C -0.06302 -0.12454 -0.06041 -0.12385 -0.05781 -0.12338 C -0.05573 -0.12246 -0.05364 -0.12153 -0.05173 -0.1213 C -0.04652 -0.11991 -0.04149 -0.11806 -0.03628 -0.1169 C -0.03159 -0.11598 -0.02708 -0.11551 -0.02239 -0.11482 L -0.01007 -0.11297 C 0.00521 -0.11343 0.02118 -0.10996 0.03611 -0.11482 C 0.0415 -0.11667 0.02535 -0.11899 0.02066 -0.12338 C 0.0191 -0.12477 0.01771 -0.12616 0.01615 -0.12732 C 0.01355 -0.12917 0.00764 -0.13056 0.00521 -0.13149 C -0.01007 -0.13727 0.01945 -0.1301 -0.02083 -0.13797 L -0.03159 -0.13982 C -0.01475 -0.14051 0.00226 -0.14051 0.0191 -0.1419 C 0.0217 -0.1419 0.02431 -0.14329 0.02691 -0.14399 C 0.03091 -0.14491 0.03507 -0.14514 0.03924 -0.14607 C 0.03039 -0.14653 0.0217 -0.14723 0.01302 -0.14792 C 0.00938 -0.14862 0.00591 -0.14977 0.00226 -0.15 C -0.00399 -0.15116 -0.01007 -0.15162 -0.01632 -0.15232 C -0.03628 -0.15764 -0.02639 -0.15556 -0.04548 -0.15857 C -0.04757 -0.15903 -0.04965 -0.15996 -0.05173 -0.16042 C -0.05416 -0.16135 -0.05677 -0.16158 -0.05937 -0.1625 C -0.06093 -0.1632 -0.0625 -0.16412 -0.06389 -0.16459 C -0.05 -0.16667 -0.02986 -0.16991 -0.01788 -0.17107 L 0.00677 -0.17292 C -0.03437 -0.1757 -0.01145 -0.17269 -0.03472 -0.17709 C -0.05017 -0.17963 -0.04253 -0.17778 -0.05312 -0.18125 C -0.04566 -0.1838 -0.03975 -0.18588 -0.03159 -0.1875 C -0.02274 -0.18936 0.00313 -0.19098 0.0099 -0.19167 C -0.00955 -0.19676 -0.00034 -0.19491 -0.01788 -0.19769 C -0.02708 -0.20093 -0.02187 -0.19885 -0.03316 -0.20417 L -0.03784 -0.20625 C -0.02864 -0.20695 -0.01927 -0.20695 -0.01007 -0.20811 C -0.00694 -0.20857 -0.00399 -0.20973 -0.00086 -0.21019 C 0.01094 -0.21227 0.01441 -0.21158 0.02535 -0.21436 C 0.02743 -0.21482 0.02934 -0.21574 0.03143 -0.21667 L -0.0085 -0.21875 C -0.01875 -0.21922 -0.02777 -0.22107 -0.03784 -0.22269 L -0.02239 -0.22477 C -0.01527 -0.2257 -0.00798 -0.225 -0.00086 -0.22686 C 0.0007 -0.22732 -0.00399 -0.22848 -0.00555 -0.22894 C -0.00798 -0.22963 -0.01059 -0.23033 -0.01319 -0.23079 C -0.01163 -0.23172 -0.01007 -0.23241 -0.0085 -0.23311 C -0.00659 -0.2338 -0.0033 -0.23264 -0.00243 -0.23519 C -0.00173 -0.23704 -0.00538 -0.23658 -0.00694 -0.23727 C -0.00902 -0.23774 -0.01111 -0.23889 -0.01319 -0.23889 C -0.01475 -0.23889 -0.0085 -0.23727 -0.0085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9" grpId="0" animBg="1"/>
      <p:bldP spid="19" grpId="1" animBg="1"/>
      <p:bldP spid="5" grpId="0" animBg="1"/>
      <p:bldP spid="5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9184" y="1225296"/>
            <a:ext cx="8243888" cy="830997"/>
          </a:xfrm>
        </p:spPr>
        <p:txBody>
          <a:bodyPr/>
          <a:lstStyle/>
          <a:p>
            <a:r>
              <a:rPr lang="en-US" dirty="0"/>
              <a:t>In the next lesson, we will </a:t>
            </a:r>
            <a:r>
              <a:rPr lang="en-AU" dirty="0"/>
              <a:t>learn how to notice and understand other people’s feelings.</a:t>
            </a:r>
            <a:endParaRPr lang="en-US" dirty="0"/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18517419-B9C0-C426-860B-3D6482B73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1" b="3491"/>
          <a:stretch/>
        </p:blipFill>
        <p:spPr>
          <a:xfrm>
            <a:off x="1708868" y="2054949"/>
            <a:ext cx="5726264" cy="4253776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3KN27SNVY5CS-90160594-427616</_dlc_DocId>
    <_dlc_DocIdUrl xmlns="f315eb64-a02b-4bd5-a84c-38ab918c4ccd">
      <Url>https://ggsaus.sharepoint.com/sites/Curriculum/_layouts/15/DocIdRedir.aspx?ID=3KN27SNVY5CS-90160594-427616</Url>
      <Description>3KN27SNVY5CS-90160594-427616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fb5c958b77a9419920f95a807b78b13a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a06d89bc54dc37a4380d2027cc15cc9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CCA1584-9CA9-46D4-BE44-1AD376E0FB8E}">
  <ds:schemaRefs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sharepoint/v3/fields"/>
    <ds:schemaRef ds:uri="f315eb64-a02b-4bd5-a84c-38ab918c4ccd"/>
    <ds:schemaRef ds:uri="d63ea73a-d7e6-4e3a-bf41-d78273581467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FFDE7EE-92C3-4781-93A3-FB16FF5666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545</TotalTime>
  <Words>355</Words>
  <Application>Microsoft Office PowerPoint</Application>
  <PresentationFormat>On-screen Show (4:3)</PresentationFormat>
  <Paragraphs>88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Calibr</vt:lpstr>
      <vt:lpstr>Times New Roman</vt:lpstr>
      <vt:lpstr>Gotham-Book</vt:lpstr>
      <vt:lpstr>Calibri</vt:lpstr>
      <vt:lpstr>American Typewriter</vt:lpstr>
      <vt:lpstr>Copperplate</vt:lpstr>
      <vt:lpstr>Arial</vt:lpstr>
      <vt:lpstr>GGSA_CharacterDev_PPT_Theme</vt:lpstr>
      <vt:lpstr>What Does Kindness Look Like?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Ricky  Orcine</cp:lastModifiedBy>
  <cp:revision>136</cp:revision>
  <cp:lastPrinted>2021-04-07T01:54:21Z</cp:lastPrinted>
  <dcterms:created xsi:type="dcterms:W3CDTF">2024-04-29T10:07:44Z</dcterms:created>
  <dcterms:modified xsi:type="dcterms:W3CDTF">2025-11-18T04:48:05Z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44859890-27fb-407f-afef-5be8b1fea505</vt:lpwstr>
  </property>
</Properties>
</file>