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6213" r:id="rId5"/>
  </p:sldMasterIdLst>
  <p:notesMasterIdLst>
    <p:notesMasterId r:id="rId28"/>
  </p:notesMasterIdLst>
  <p:handoutMasterIdLst>
    <p:handoutMasterId r:id="rId29"/>
  </p:handoutMasterIdLst>
  <p:sldIdLst>
    <p:sldId id="256" r:id="rId6"/>
    <p:sldId id="257" r:id="rId7"/>
    <p:sldId id="258" r:id="rId8"/>
    <p:sldId id="259" r:id="rId9"/>
    <p:sldId id="261" r:id="rId10"/>
    <p:sldId id="1785" r:id="rId11"/>
    <p:sldId id="285" r:id="rId12"/>
    <p:sldId id="1784" r:id="rId13"/>
    <p:sldId id="1859" r:id="rId14"/>
    <p:sldId id="1860" r:id="rId15"/>
    <p:sldId id="1861" r:id="rId16"/>
    <p:sldId id="1862" r:id="rId17"/>
    <p:sldId id="1863" r:id="rId18"/>
    <p:sldId id="1864" r:id="rId19"/>
    <p:sldId id="1786" r:id="rId20"/>
    <p:sldId id="1787" r:id="rId21"/>
    <p:sldId id="298" r:id="rId22"/>
    <p:sldId id="304" r:id="rId23"/>
    <p:sldId id="275" r:id="rId24"/>
    <p:sldId id="1846" r:id="rId25"/>
    <p:sldId id="277" r:id="rId26"/>
    <p:sldId id="1783" r:id="rId27"/>
  </p:sldIdLst>
  <p:sldSz cx="9144000" cy="6858000" type="screen4x3"/>
  <p:notesSz cx="7019925" cy="9305925"/>
  <p:embeddedFontLst>
    <p:embeddedFont>
      <p:font typeface="Edu QLD Beginner" pitchFamily="2" charset="0"/>
      <p:regular r:id="rId30"/>
      <p:bold r:id="rId31"/>
    </p:embeddedFont>
    <p:embeddedFont>
      <p:font typeface="Gotham-Book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64" userDrawn="1">
          <p15:clr>
            <a:srgbClr val="A4A3A4"/>
          </p15:clr>
        </p15:guide>
        <p15:guide id="3" pos="2976" userDrawn="1">
          <p15:clr>
            <a:srgbClr val="A4A3A4"/>
          </p15:clr>
        </p15:guide>
        <p15:guide id="4" pos="5448" userDrawn="1">
          <p15:clr>
            <a:srgbClr val="A4A3A4"/>
          </p15:clr>
        </p15:guide>
        <p15:guide id="5" orient="horz" pos="2092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288552-6D0E-8CC2-62D5-390F7A912CEC}" name="Abbas Kassem" initials="" userId="S::akassem@goodtogreatschools.org.au::b5422da9-d130-411e-8a14-2c174765e2f3" providerId="AD"/>
  <p188:author id="{AE13D573-072D-EE39-2DB1-24E329469973}" name="Juliana Beegan" initials="JB" userId="S::jbeegan@goodtogreatschools.org.au::4c05f302-eb34-4b48-a27e-a525affba11d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F62DA0A0-4A23-8059-B2D2-04E36FB47E32}" name="Karin Van Voorhees" initials="KVV" userId="S::kvanvoorhees@goodtogreatschools.org.au::1fce0afa-58cd-40cc-855e-63163bf988bf" providerId="AD"/>
  <p188:author id="{975C13B1-098B-AE78-A050-04A321074122}" name="Nathan Duff" initials="ND" userId="S::nduff@goodtogreatschools.org.au::5454dd5d-9811-49f6-92ba-8b7b8eb9777a" providerId="AD"/>
  <p188:author id="{A270C1D9-1FE4-4F29-1511-8C3D756B9DB4}" name="Shirley Serban" initials="SS" userId="S::sserban@goodtogreatschools.org.au::7f207fc8-03d1-48c7-9795-2440acc08cbb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1E7EA"/>
    <a:srgbClr val="EAC2BF"/>
    <a:srgbClr val="FFEBAB"/>
    <a:srgbClr val="EAC1BE"/>
    <a:srgbClr val="FFEAAB"/>
    <a:srgbClr val="FFFDF5"/>
    <a:srgbClr val="FFFEFA"/>
    <a:srgbClr val="FAFFFF"/>
    <a:srgbClr val="F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96"/>
    <p:restoredTop sz="94677"/>
  </p:normalViewPr>
  <p:slideViewPr>
    <p:cSldViewPr snapToGrid="0" showGuides="1">
      <p:cViewPr varScale="1">
        <p:scale>
          <a:sx n="101" d="100"/>
          <a:sy n="101" d="100"/>
        </p:scale>
        <p:origin x="1632" y="192"/>
      </p:cViewPr>
      <p:guideLst>
        <p:guide orient="horz" pos="527"/>
        <p:guide pos="264"/>
        <p:guide pos="2976"/>
        <p:guide pos="5448"/>
        <p:guide orient="horz" pos="2092"/>
        <p:guide orient="horz" pos="3974"/>
        <p:guide orient="horz" pos="259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font" Target="fonts/font5.fntdata"/><Relationship Id="rId42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36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2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4.fntdata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a Beegan" userId="4c05f302-eb34-4b48-a27e-a525affba11d" providerId="ADAL" clId="{C64F27B7-0214-51B6-AEBC-46A80069714E}"/>
    <pc:docChg chg="undo custSel addSld delSld modSld sldOrd modMainMaster">
      <pc:chgData name="Juliana Beegan" userId="4c05f302-eb34-4b48-a27e-a525affba11d" providerId="ADAL" clId="{C64F27B7-0214-51B6-AEBC-46A80069714E}" dt="2025-12-10T20:30:57.342" v="8749" actId="18131"/>
      <pc:docMkLst>
        <pc:docMk/>
      </pc:docMkLst>
      <pc:sldChg chg="addSp delSp modSp mod modNotesTx">
        <pc:chgData name="Juliana Beegan" userId="4c05f302-eb34-4b48-a27e-a525affba11d" providerId="ADAL" clId="{C64F27B7-0214-51B6-AEBC-46A80069714E}" dt="2025-12-09T17:25:26.564" v="8724" actId="20577"/>
        <pc:sldMkLst>
          <pc:docMk/>
          <pc:sldMk cId="2585116655" sldId="256"/>
        </pc:sldMkLst>
        <pc:spChg chg="mod">
          <ac:chgData name="Juliana Beegan" userId="4c05f302-eb34-4b48-a27e-a525affba11d" providerId="ADAL" clId="{C64F27B7-0214-51B6-AEBC-46A80069714E}" dt="2025-11-13T11:54:07.733" v="319" actId="20577"/>
          <ac:spMkLst>
            <pc:docMk/>
            <pc:sldMk cId="2585116655" sldId="256"/>
            <ac:spMk id="2" creationId="{0BFB83EA-0C42-648A-9F71-44076DA638B4}"/>
          </ac:spMkLst>
        </pc:spChg>
        <pc:spChg chg="mod">
          <ac:chgData name="Juliana Beegan" userId="4c05f302-eb34-4b48-a27e-a525affba11d" providerId="ADAL" clId="{C64F27B7-0214-51B6-AEBC-46A80069714E}" dt="2025-11-13T11:54:40.249" v="359" actId="20577"/>
          <ac:spMkLst>
            <pc:docMk/>
            <pc:sldMk cId="2585116655" sldId="256"/>
            <ac:spMk id="3" creationId="{77FD202C-233A-EED6-8B06-26087B30440E}"/>
          </ac:spMkLst>
        </pc:spChg>
        <pc:picChg chg="add mod">
          <ac:chgData name="Juliana Beegan" userId="4c05f302-eb34-4b48-a27e-a525affba11d" providerId="ADAL" clId="{C64F27B7-0214-51B6-AEBC-46A80069714E}" dt="2025-11-22T09:41:01.793" v="1419" actId="962"/>
          <ac:picMkLst>
            <pc:docMk/>
            <pc:sldMk cId="2585116655" sldId="256"/>
            <ac:picMk id="6" creationId="{F743C58F-DAEF-0B4C-6A9D-AB34C80079B7}"/>
          </ac:picMkLst>
        </pc:picChg>
      </pc:sldChg>
      <pc:sldChg chg="addSp delSp modSp mod modNotesTx">
        <pc:chgData name="Juliana Beegan" userId="4c05f302-eb34-4b48-a27e-a525affba11d" providerId="ADAL" clId="{C64F27B7-0214-51B6-AEBC-46A80069714E}" dt="2025-12-09T17:25:32.776" v="8725" actId="20577"/>
        <pc:sldMkLst>
          <pc:docMk/>
          <pc:sldMk cId="2962364362" sldId="257"/>
        </pc:sldMkLst>
        <pc:spChg chg="mod">
          <ac:chgData name="Juliana Beegan" userId="4c05f302-eb34-4b48-a27e-a525affba11d" providerId="ADAL" clId="{C64F27B7-0214-51B6-AEBC-46A80069714E}" dt="2025-11-11T12:13:51.885" v="137" actId="20577"/>
          <ac:spMkLst>
            <pc:docMk/>
            <pc:sldMk cId="2962364362" sldId="257"/>
            <ac:spMk id="2" creationId="{83DFC09D-03CF-970C-CCD1-081E17677D68}"/>
          </ac:spMkLst>
        </pc:spChg>
        <pc:picChg chg="add mod">
          <ac:chgData name="Juliana Beegan" userId="4c05f302-eb34-4b48-a27e-a525affba11d" providerId="ADAL" clId="{C64F27B7-0214-51B6-AEBC-46A80069714E}" dt="2025-12-03T20:09:09.927" v="8723" actId="14826"/>
          <ac:picMkLst>
            <pc:docMk/>
            <pc:sldMk cId="2962364362" sldId="257"/>
            <ac:picMk id="3" creationId="{18539542-D14C-0555-6E17-2DF1469C53BB}"/>
          </ac:picMkLst>
        </pc:picChg>
      </pc:sldChg>
      <pc:sldChg chg="addSp modSp mod modNotesTx">
        <pc:chgData name="Juliana Beegan" userId="4c05f302-eb34-4b48-a27e-a525affba11d" providerId="ADAL" clId="{C64F27B7-0214-51B6-AEBC-46A80069714E}" dt="2025-12-09T17:25:39.156" v="8726" actId="20577"/>
        <pc:sldMkLst>
          <pc:docMk/>
          <pc:sldMk cId="2302989805" sldId="258"/>
        </pc:sldMkLst>
        <pc:spChg chg="mod">
          <ac:chgData name="Juliana Beegan" userId="4c05f302-eb34-4b48-a27e-a525affba11d" providerId="ADAL" clId="{C64F27B7-0214-51B6-AEBC-46A80069714E}" dt="2025-11-11T12:14:27.304" v="212" actId="14100"/>
          <ac:spMkLst>
            <pc:docMk/>
            <pc:sldMk cId="2302989805" sldId="258"/>
            <ac:spMk id="5" creationId="{ABB75F0E-EFD6-3318-BF5B-D12D9B7E6DF1}"/>
          </ac:spMkLst>
        </pc:spChg>
        <pc:picChg chg="add mod">
          <ac:chgData name="Juliana Beegan" userId="4c05f302-eb34-4b48-a27e-a525affba11d" providerId="ADAL" clId="{C64F27B7-0214-51B6-AEBC-46A80069714E}" dt="2025-11-22T09:46:51.187" v="1432" actId="12788"/>
          <ac:picMkLst>
            <pc:docMk/>
            <pc:sldMk cId="2302989805" sldId="258"/>
            <ac:picMk id="2050" creationId="{1FD02A2B-F16E-DA6D-8150-81C4EBBF8A5D}"/>
          </ac:picMkLst>
        </pc:picChg>
      </pc:sldChg>
      <pc:sldChg chg="addSp delSp modSp mod delAnim modAnim modNotesTx">
        <pc:chgData name="Juliana Beegan" userId="4c05f302-eb34-4b48-a27e-a525affba11d" providerId="ADAL" clId="{C64F27B7-0214-51B6-AEBC-46A80069714E}" dt="2025-12-09T17:26:00.553" v="8727" actId="20577"/>
        <pc:sldMkLst>
          <pc:docMk/>
          <pc:sldMk cId="4286388394" sldId="259"/>
        </pc:sldMkLst>
        <pc:spChg chg="mod">
          <ac:chgData name="Juliana Beegan" userId="4c05f302-eb34-4b48-a27e-a525affba11d" providerId="ADAL" clId="{C64F27B7-0214-51B6-AEBC-46A80069714E}" dt="2025-11-20T12:45:00.403" v="883" actId="20577"/>
          <ac:spMkLst>
            <pc:docMk/>
            <pc:sldMk cId="4286388394" sldId="259"/>
            <ac:spMk id="2" creationId="{7831365D-A248-6E7A-2264-33C7A81332AE}"/>
          </ac:spMkLst>
        </pc:spChg>
        <pc:spChg chg="add mod">
          <ac:chgData name="Juliana Beegan" userId="4c05f302-eb34-4b48-a27e-a525affba11d" providerId="ADAL" clId="{C64F27B7-0214-51B6-AEBC-46A80069714E}" dt="2025-11-20T12:44:18.318" v="756" actId="767"/>
          <ac:spMkLst>
            <pc:docMk/>
            <pc:sldMk cId="4286388394" sldId="259"/>
            <ac:spMk id="12" creationId="{78064F07-9F21-D2FB-E062-DB321459A900}"/>
          </ac:spMkLst>
        </pc:spChg>
        <pc:grpChg chg="add">
          <ac:chgData name="Juliana Beegan" userId="4c05f302-eb34-4b48-a27e-a525affba11d" providerId="ADAL" clId="{C64F27B7-0214-51B6-AEBC-46A80069714E}" dt="2025-11-22T10:06:53" v="1739" actId="164"/>
          <ac:grpSpMkLst>
            <pc:docMk/>
            <pc:sldMk cId="4286388394" sldId="259"/>
            <ac:grpSpMk id="18" creationId="{12CF7BC9-0904-CD9E-35F7-AD0FC4BDE76E}"/>
          </ac:grpSpMkLst>
        </pc:grpChg>
        <pc:grpChg chg="add">
          <ac:chgData name="Juliana Beegan" userId="4c05f302-eb34-4b48-a27e-a525affba11d" providerId="ADAL" clId="{C64F27B7-0214-51B6-AEBC-46A80069714E}" dt="2025-11-22T10:06:57.304" v="1740" actId="164"/>
          <ac:grpSpMkLst>
            <pc:docMk/>
            <pc:sldMk cId="4286388394" sldId="259"/>
            <ac:grpSpMk id="19" creationId="{606F8F79-A27D-3C59-BE13-9990CEA7A9AF}"/>
          </ac:grpSpMkLst>
        </pc:grpChg>
        <pc:grpChg chg="add">
          <ac:chgData name="Juliana Beegan" userId="4c05f302-eb34-4b48-a27e-a525affba11d" providerId="ADAL" clId="{C64F27B7-0214-51B6-AEBC-46A80069714E}" dt="2025-11-22T10:07:01.403" v="1741" actId="164"/>
          <ac:grpSpMkLst>
            <pc:docMk/>
            <pc:sldMk cId="4286388394" sldId="259"/>
            <ac:grpSpMk id="20" creationId="{0A9E776A-F063-0DCA-7B5A-1582DA3CAE21}"/>
          </ac:grpSpMkLst>
        </pc:grpChg>
        <pc:picChg chg="mod topLvl">
          <ac:chgData name="Juliana Beegan" userId="4c05f302-eb34-4b48-a27e-a525affba11d" providerId="ADAL" clId="{C64F27B7-0214-51B6-AEBC-46A80069714E}" dt="2025-11-22T10:06:25.085" v="1730" actId="1035"/>
          <ac:picMkLst>
            <pc:docMk/>
            <pc:sldMk cId="4286388394" sldId="259"/>
            <ac:picMk id="5" creationId="{748B9710-9162-7E89-BCD2-5C30E36E36D1}"/>
          </ac:picMkLst>
        </pc:picChg>
        <pc:picChg chg="mod topLvl">
          <ac:chgData name="Juliana Beegan" userId="4c05f302-eb34-4b48-a27e-a525affba11d" providerId="ADAL" clId="{C64F27B7-0214-51B6-AEBC-46A80069714E}" dt="2025-11-22T10:05:54.297" v="1722" actId="12788"/>
          <ac:picMkLst>
            <pc:docMk/>
            <pc:sldMk cId="4286388394" sldId="259"/>
            <ac:picMk id="7" creationId="{9C1000A7-40FC-266C-77C0-73AA7C13CC7A}"/>
          </ac:picMkLst>
        </pc:picChg>
        <pc:picChg chg="mod topLvl">
          <ac:chgData name="Juliana Beegan" userId="4c05f302-eb34-4b48-a27e-a525affba11d" providerId="ADAL" clId="{C64F27B7-0214-51B6-AEBC-46A80069714E}" dt="2025-11-22T10:06:05.289" v="1725" actId="1076"/>
          <ac:picMkLst>
            <pc:docMk/>
            <pc:sldMk cId="4286388394" sldId="259"/>
            <ac:picMk id="10" creationId="{D1EA7E14-8FB9-D52B-4094-6A6188C3B486}"/>
          </ac:picMkLst>
        </pc:picChg>
        <pc:picChg chg="add mod">
          <ac:chgData name="Juliana Beegan" userId="4c05f302-eb34-4b48-a27e-a525affba11d" providerId="ADAL" clId="{C64F27B7-0214-51B6-AEBC-46A80069714E}" dt="2025-11-22T10:06:46.977" v="1738" actId="1037"/>
          <ac:picMkLst>
            <pc:docMk/>
            <pc:sldMk cId="4286388394" sldId="259"/>
            <ac:picMk id="15" creationId="{8BAE9BE6-65E2-83E9-6422-B47420121E47}"/>
          </ac:picMkLst>
        </pc:picChg>
        <pc:picChg chg="add mod">
          <ac:chgData name="Juliana Beegan" userId="4c05f302-eb34-4b48-a27e-a525affba11d" providerId="ADAL" clId="{C64F27B7-0214-51B6-AEBC-46A80069714E}" dt="2025-11-22T10:05:38.720" v="1711" actId="1076"/>
          <ac:picMkLst>
            <pc:docMk/>
            <pc:sldMk cId="4286388394" sldId="259"/>
            <ac:picMk id="16" creationId="{2F08F04C-62AF-86C4-9081-1812ACCF76B1}"/>
          </ac:picMkLst>
        </pc:picChg>
        <pc:picChg chg="add mod">
          <ac:chgData name="Juliana Beegan" userId="4c05f302-eb34-4b48-a27e-a525affba11d" providerId="ADAL" clId="{C64F27B7-0214-51B6-AEBC-46A80069714E}" dt="2025-11-22T10:06:00.537" v="1724" actId="1076"/>
          <ac:picMkLst>
            <pc:docMk/>
            <pc:sldMk cId="4286388394" sldId="259"/>
            <ac:picMk id="17" creationId="{44AA7933-B567-B1F4-70FC-236BBBB1BBF9}"/>
          </ac:picMkLst>
        </pc:picChg>
      </pc:sldChg>
      <pc:sldChg chg="addSp modSp mod modNotesTx">
        <pc:chgData name="Juliana Beegan" userId="4c05f302-eb34-4b48-a27e-a525affba11d" providerId="ADAL" clId="{C64F27B7-0214-51B6-AEBC-46A80069714E}" dt="2025-12-09T17:26:10.592" v="8728" actId="20577"/>
        <pc:sldMkLst>
          <pc:docMk/>
          <pc:sldMk cId="4221246315" sldId="261"/>
        </pc:sldMkLst>
        <pc:spChg chg="mod">
          <ac:chgData name="Juliana Beegan" userId="4c05f302-eb34-4b48-a27e-a525affba11d" providerId="ADAL" clId="{C64F27B7-0214-51B6-AEBC-46A80069714E}" dt="2025-11-11T12:23:26.715" v="283" actId="20577"/>
          <ac:spMkLst>
            <pc:docMk/>
            <pc:sldMk cId="4221246315" sldId="261"/>
            <ac:spMk id="4" creationId="{36EA2AD7-6B81-0A6D-0D43-7E6C5A689800}"/>
          </ac:spMkLst>
        </pc:spChg>
        <pc:picChg chg="add mod">
          <ac:chgData name="Juliana Beegan" userId="4c05f302-eb34-4b48-a27e-a525affba11d" providerId="ADAL" clId="{C64F27B7-0214-51B6-AEBC-46A80069714E}" dt="2025-11-23T12:43:29.649" v="5460" actId="1036"/>
          <ac:picMkLst>
            <pc:docMk/>
            <pc:sldMk cId="4221246315" sldId="261"/>
            <ac:picMk id="3" creationId="{C3C208BC-8636-2C7F-3182-980B40EC46A1}"/>
          </ac:picMkLst>
        </pc:picChg>
      </pc:sldChg>
      <pc:sldChg chg="modSp mod modNotesTx">
        <pc:chgData name="Juliana Beegan" userId="4c05f302-eb34-4b48-a27e-a525affba11d" providerId="ADAL" clId="{C64F27B7-0214-51B6-AEBC-46A80069714E}" dt="2025-12-09T17:32:26.413" v="8745" actId="20577"/>
        <pc:sldMkLst>
          <pc:docMk/>
          <pc:sldMk cId="521185421" sldId="275"/>
        </pc:sldMkLst>
        <pc:spChg chg="mod">
          <ac:chgData name="Juliana Beegan" userId="4c05f302-eb34-4b48-a27e-a525affba11d" providerId="ADAL" clId="{C64F27B7-0214-51B6-AEBC-46A80069714E}" dt="2025-11-22T12:58:02.882" v="5009" actId="20577"/>
          <ac:spMkLst>
            <pc:docMk/>
            <pc:sldMk cId="521185421" sldId="275"/>
            <ac:spMk id="2" creationId="{A033B2AD-3FE4-BE55-7F0C-65D5C082C629}"/>
          </ac:spMkLst>
        </pc:spChg>
        <pc:picChg chg="mod">
          <ac:chgData name="Juliana Beegan" userId="4c05f302-eb34-4b48-a27e-a525affba11d" providerId="ADAL" clId="{C64F27B7-0214-51B6-AEBC-46A80069714E}" dt="2025-11-24T08:41:57.024" v="6765" actId="14826"/>
          <ac:picMkLst>
            <pc:docMk/>
            <pc:sldMk cId="521185421" sldId="275"/>
            <ac:picMk id="5" creationId="{2FF58173-B692-BAAD-B7CA-B024CF3866CD}"/>
          </ac:picMkLst>
        </pc:picChg>
      </pc:sldChg>
      <pc:sldChg chg="addSp modSp mod modNotesTx">
        <pc:chgData name="Juliana Beegan" userId="4c05f302-eb34-4b48-a27e-a525affba11d" providerId="ADAL" clId="{C64F27B7-0214-51B6-AEBC-46A80069714E}" dt="2025-12-09T17:33:10.559" v="8747" actId="20577"/>
        <pc:sldMkLst>
          <pc:docMk/>
          <pc:sldMk cId="809941416" sldId="277"/>
        </pc:sldMkLst>
        <pc:spChg chg="mod">
          <ac:chgData name="Juliana Beegan" userId="4c05f302-eb34-4b48-a27e-a525affba11d" providerId="ADAL" clId="{C64F27B7-0214-51B6-AEBC-46A80069714E}" dt="2025-11-22T13:13:40.634" v="5196" actId="20577"/>
          <ac:spMkLst>
            <pc:docMk/>
            <pc:sldMk cId="809941416" sldId="277"/>
            <ac:spMk id="5" creationId="{AC3E3EB4-2F60-26FC-0A9D-386E0FE9CD50}"/>
          </ac:spMkLst>
        </pc:spChg>
        <pc:picChg chg="add mod">
          <ac:chgData name="Juliana Beegan" userId="4c05f302-eb34-4b48-a27e-a525affba11d" providerId="ADAL" clId="{C64F27B7-0214-51B6-AEBC-46A80069714E}" dt="2025-11-22T13:15:15.656" v="5198" actId="14826"/>
          <ac:picMkLst>
            <pc:docMk/>
            <pc:sldMk cId="809941416" sldId="277"/>
            <ac:picMk id="2" creationId="{2C363C33-63CA-0C20-8547-F442E49CC51A}"/>
          </ac:picMkLst>
        </pc:picChg>
      </pc:sldChg>
      <pc:sldChg chg="addSp delSp modSp mod delAnim modAnim modNotesTx">
        <pc:chgData name="Juliana Beegan" userId="4c05f302-eb34-4b48-a27e-a525affba11d" providerId="ADAL" clId="{C64F27B7-0214-51B6-AEBC-46A80069714E}" dt="2025-12-09T17:27:02.642" v="8730" actId="20577"/>
        <pc:sldMkLst>
          <pc:docMk/>
          <pc:sldMk cId="1224502873" sldId="285"/>
        </pc:sldMkLst>
        <pc:picChg chg="add mod">
          <ac:chgData name="Juliana Beegan" userId="4c05f302-eb34-4b48-a27e-a525affba11d" providerId="ADAL" clId="{C64F27B7-0214-51B6-AEBC-46A80069714E}" dt="2025-11-23T13:07:09.178" v="5520" actId="1076"/>
          <ac:picMkLst>
            <pc:docMk/>
            <pc:sldMk cId="1224502873" sldId="285"/>
            <ac:picMk id="2" creationId="{F007A261-582C-90C0-3388-C77589FBB207}"/>
          </ac:picMkLst>
        </pc:picChg>
        <pc:picChg chg="add mod">
          <ac:chgData name="Juliana Beegan" userId="4c05f302-eb34-4b48-a27e-a525affba11d" providerId="ADAL" clId="{C64F27B7-0214-51B6-AEBC-46A80069714E}" dt="2025-11-23T13:07:12.643" v="5521" actId="1076"/>
          <ac:picMkLst>
            <pc:docMk/>
            <pc:sldMk cId="1224502873" sldId="285"/>
            <ac:picMk id="4" creationId="{0FA93057-D89C-EA1D-6BFD-A065F8E80182}"/>
          </ac:picMkLst>
        </pc:picChg>
        <pc:picChg chg="add mod">
          <ac:chgData name="Juliana Beegan" userId="4c05f302-eb34-4b48-a27e-a525affba11d" providerId="ADAL" clId="{C64F27B7-0214-51B6-AEBC-46A80069714E}" dt="2025-11-23T13:07:04.409" v="5519" actId="1076"/>
          <ac:picMkLst>
            <pc:docMk/>
            <pc:sldMk cId="1224502873" sldId="285"/>
            <ac:picMk id="5" creationId="{05AD83D8-950A-0D5F-2813-709213DF2C1F}"/>
          </ac:picMkLst>
        </pc:picChg>
        <pc:picChg chg="mod">
          <ac:chgData name="Juliana Beegan" userId="4c05f302-eb34-4b48-a27e-a525affba11d" providerId="ADAL" clId="{C64F27B7-0214-51B6-AEBC-46A80069714E}" dt="2025-11-23T12:58:06.034" v="5500" actId="12788"/>
          <ac:picMkLst>
            <pc:docMk/>
            <pc:sldMk cId="1224502873" sldId="285"/>
            <ac:picMk id="13" creationId="{450EF231-11A8-842E-6994-A970C1461563}"/>
          </ac:picMkLst>
        </pc:picChg>
      </pc:sldChg>
      <pc:sldChg chg="addSp delSp modSp mod modAnim modNotesTx">
        <pc:chgData name="Juliana Beegan" userId="4c05f302-eb34-4b48-a27e-a525affba11d" providerId="ADAL" clId="{C64F27B7-0214-51B6-AEBC-46A80069714E}" dt="2025-12-09T17:31:48.997" v="8743" actId="20577"/>
        <pc:sldMkLst>
          <pc:docMk/>
          <pc:sldMk cId="558348118" sldId="298"/>
        </pc:sldMkLst>
        <pc:spChg chg="mod">
          <ac:chgData name="Juliana Beegan" userId="4c05f302-eb34-4b48-a27e-a525affba11d" providerId="ADAL" clId="{C64F27B7-0214-51B6-AEBC-46A80069714E}" dt="2025-11-20T12:46:43.574" v="910" actId="20577"/>
          <ac:spMkLst>
            <pc:docMk/>
            <pc:sldMk cId="558348118" sldId="298"/>
            <ac:spMk id="3" creationId="{3BC3DE32-C70F-9A75-CB1B-CDD20318A8AA}"/>
          </ac:spMkLst>
        </pc:spChg>
        <pc:picChg chg="add mod">
          <ac:chgData name="Juliana Beegan" userId="4c05f302-eb34-4b48-a27e-a525affba11d" providerId="ADAL" clId="{C64F27B7-0214-51B6-AEBC-46A80069714E}" dt="2025-12-01T20:09:38.030" v="8397" actId="14826"/>
          <ac:picMkLst>
            <pc:docMk/>
            <pc:sldMk cId="558348118" sldId="298"/>
            <ac:picMk id="6" creationId="{6B5F9470-0F98-0682-D32F-C6A4E2013B28}"/>
          </ac:picMkLst>
        </pc:picChg>
        <pc:picChg chg="add mod">
          <ac:chgData name="Juliana Beegan" userId="4c05f302-eb34-4b48-a27e-a525affba11d" providerId="ADAL" clId="{C64F27B7-0214-51B6-AEBC-46A80069714E}" dt="2025-12-01T20:09:45.110" v="8398" actId="1076"/>
          <ac:picMkLst>
            <pc:docMk/>
            <pc:sldMk cId="558348118" sldId="298"/>
            <ac:picMk id="12" creationId="{AA252053-0CDC-A0D5-CB7D-5A3DA8E484FD}"/>
          </ac:picMkLst>
        </pc:picChg>
      </pc:sldChg>
      <pc:sldChg chg="addSp delSp modSp mod delAnim modAnim modNotesTx">
        <pc:chgData name="Juliana Beegan" userId="4c05f302-eb34-4b48-a27e-a525affba11d" providerId="ADAL" clId="{C64F27B7-0214-51B6-AEBC-46A80069714E}" dt="2025-12-09T17:32:19.853" v="8744" actId="20577"/>
        <pc:sldMkLst>
          <pc:docMk/>
          <pc:sldMk cId="659355239" sldId="304"/>
        </pc:sldMkLst>
        <pc:spChg chg="mod">
          <ac:chgData name="Juliana Beegan" userId="4c05f302-eb34-4b48-a27e-a525affba11d" providerId="ADAL" clId="{C64F27B7-0214-51B6-AEBC-46A80069714E}" dt="2025-11-20T12:47:07.651" v="937" actId="20577"/>
          <ac:spMkLst>
            <pc:docMk/>
            <pc:sldMk cId="659355239" sldId="304"/>
            <ac:spMk id="5" creationId="{C4AB06E0-0AD4-66A8-1531-7BBAFCC52CD8}"/>
          </ac:spMkLst>
        </pc:spChg>
        <pc:spChg chg="add mod">
          <ac:chgData name="Juliana Beegan" userId="4c05f302-eb34-4b48-a27e-a525affba11d" providerId="ADAL" clId="{C64F27B7-0214-51B6-AEBC-46A80069714E}" dt="2025-11-22T12:23:59.500" v="4592" actId="767"/>
          <ac:spMkLst>
            <pc:docMk/>
            <pc:sldMk cId="659355239" sldId="304"/>
            <ac:spMk id="13" creationId="{E641FCBB-FE14-AB3E-5109-69E67ACDDF7C}"/>
          </ac:spMkLst>
        </pc:spChg>
        <pc:picChg chg="add mod">
          <ac:chgData name="Juliana Beegan" userId="4c05f302-eb34-4b48-a27e-a525affba11d" providerId="ADAL" clId="{C64F27B7-0214-51B6-AEBC-46A80069714E}" dt="2025-12-01T20:10:27.877" v="8410" actId="1076"/>
          <ac:picMkLst>
            <pc:docMk/>
            <pc:sldMk cId="659355239" sldId="304"/>
            <ac:picMk id="3" creationId="{CD1463FF-B293-A80F-6ECF-6EF6E0DA85C0}"/>
          </ac:picMkLst>
        </pc:picChg>
        <pc:picChg chg="add mod">
          <ac:chgData name="Juliana Beegan" userId="4c05f302-eb34-4b48-a27e-a525affba11d" providerId="ADAL" clId="{C64F27B7-0214-51B6-AEBC-46A80069714E}" dt="2025-12-01T20:10:31.643" v="8411" actId="1076"/>
          <ac:picMkLst>
            <pc:docMk/>
            <pc:sldMk cId="659355239" sldId="304"/>
            <ac:picMk id="4" creationId="{0F534912-B3CB-7A7F-1F56-6B30400785F5}"/>
          </ac:picMkLst>
        </pc:picChg>
        <pc:picChg chg="add mod modCrop">
          <ac:chgData name="Juliana Beegan" userId="4c05f302-eb34-4b48-a27e-a525affba11d" providerId="ADAL" clId="{C64F27B7-0214-51B6-AEBC-46A80069714E}" dt="2025-12-01T20:10:36.607" v="8412" actId="1076"/>
          <ac:picMkLst>
            <pc:docMk/>
            <pc:sldMk cId="659355239" sldId="304"/>
            <ac:picMk id="6" creationId="{23D332DE-46B9-5D40-01FC-E8BE7C5859D9}"/>
          </ac:picMkLst>
        </pc:picChg>
        <pc:picChg chg="mod">
          <ac:chgData name="Juliana Beegan" userId="4c05f302-eb34-4b48-a27e-a525affba11d" providerId="ADAL" clId="{C64F27B7-0214-51B6-AEBC-46A80069714E}" dt="2025-12-01T20:10:22.693" v="8409" actId="1076"/>
          <ac:picMkLst>
            <pc:docMk/>
            <pc:sldMk cId="659355239" sldId="304"/>
            <ac:picMk id="7" creationId="{88C2D638-D62C-2A3C-4E48-ED863B08386E}"/>
          </ac:picMkLst>
        </pc:picChg>
        <pc:picChg chg="add mod">
          <ac:chgData name="Juliana Beegan" userId="4c05f302-eb34-4b48-a27e-a525affba11d" providerId="ADAL" clId="{C64F27B7-0214-51B6-AEBC-46A80069714E}" dt="2025-12-01T20:10:41.242" v="8414" actId="1076"/>
          <ac:picMkLst>
            <pc:docMk/>
            <pc:sldMk cId="659355239" sldId="304"/>
            <ac:picMk id="8" creationId="{27DBE9B2-3666-0CD2-B3D7-DDF5F062D025}"/>
          </ac:picMkLst>
        </pc:picChg>
        <pc:picChg chg="add mod">
          <ac:chgData name="Juliana Beegan" userId="4c05f302-eb34-4b48-a27e-a525affba11d" providerId="ADAL" clId="{C64F27B7-0214-51B6-AEBC-46A80069714E}" dt="2025-12-01T20:10:46.289" v="8415" actId="1076"/>
          <ac:picMkLst>
            <pc:docMk/>
            <pc:sldMk cId="659355239" sldId="304"/>
            <ac:picMk id="9" creationId="{F7072F0B-B9A8-B23F-E7C7-117D9D5E0C4D}"/>
          </ac:picMkLst>
        </pc:picChg>
        <pc:picChg chg="add mod">
          <ac:chgData name="Juliana Beegan" userId="4c05f302-eb34-4b48-a27e-a525affba11d" providerId="ADAL" clId="{C64F27B7-0214-51B6-AEBC-46A80069714E}" dt="2025-12-01T20:10:56.008" v="8418" actId="1076"/>
          <ac:picMkLst>
            <pc:docMk/>
            <pc:sldMk cId="659355239" sldId="304"/>
            <ac:picMk id="10" creationId="{696AD020-95DC-00DD-3949-86CCF919C75C}"/>
          </ac:picMkLst>
        </pc:picChg>
        <pc:picChg chg="add mod modCrop">
          <ac:chgData name="Juliana Beegan" userId="4c05f302-eb34-4b48-a27e-a525affba11d" providerId="ADAL" clId="{C64F27B7-0214-51B6-AEBC-46A80069714E}" dt="2025-12-01T20:10:50.243" v="8416" actId="1076"/>
          <ac:picMkLst>
            <pc:docMk/>
            <pc:sldMk cId="659355239" sldId="304"/>
            <ac:picMk id="11" creationId="{236B967B-B53B-0138-5C9A-CBA7BDB9DC7B}"/>
          </ac:picMkLst>
        </pc:picChg>
        <pc:picChg chg="add mod">
          <ac:chgData name="Juliana Beegan" userId="4c05f302-eb34-4b48-a27e-a525affba11d" providerId="ADAL" clId="{C64F27B7-0214-51B6-AEBC-46A80069714E}" dt="2025-12-01T20:10:53.671" v="8417" actId="1076"/>
          <ac:picMkLst>
            <pc:docMk/>
            <pc:sldMk cId="659355239" sldId="304"/>
            <ac:picMk id="14" creationId="{353AFE23-D03E-5E6D-6F40-3BD41D6F99A9}"/>
          </ac:picMkLst>
        </pc:picChg>
        <pc:picChg chg="add mod">
          <ac:chgData name="Juliana Beegan" userId="4c05f302-eb34-4b48-a27e-a525affba11d" providerId="ADAL" clId="{C64F27B7-0214-51B6-AEBC-46A80069714E}" dt="2025-12-01T20:10:17.499" v="8408" actId="14826"/>
          <ac:picMkLst>
            <pc:docMk/>
            <pc:sldMk cId="659355239" sldId="304"/>
            <ac:picMk id="16" creationId="{A2B40E12-E454-FB5D-D4C4-66FA78ED1AF4}"/>
          </ac:picMkLst>
        </pc:picChg>
      </pc:sldChg>
      <pc:sldChg chg="addSp delSp modSp mod modAnim">
        <pc:chgData name="Juliana Beegan" userId="4c05f302-eb34-4b48-a27e-a525affba11d" providerId="ADAL" clId="{C64F27B7-0214-51B6-AEBC-46A80069714E}" dt="2025-11-24T09:24:28.345" v="6801" actId="478"/>
        <pc:sldMkLst>
          <pc:docMk/>
          <pc:sldMk cId="524203357" sldId="1783"/>
        </pc:sldMkLst>
      </pc:sldChg>
      <pc:sldChg chg="addSp delSp modSp new mod modAnim modNotesTx">
        <pc:chgData name="Juliana Beegan" userId="4c05f302-eb34-4b48-a27e-a525affba11d" providerId="ADAL" clId="{C64F27B7-0214-51B6-AEBC-46A80069714E}" dt="2025-12-09T17:27:31.684" v="8731" actId="20577"/>
        <pc:sldMkLst>
          <pc:docMk/>
          <pc:sldMk cId="2327217587" sldId="1784"/>
        </pc:sldMkLst>
        <pc:spChg chg="add mod">
          <ac:chgData name="Juliana Beegan" userId="4c05f302-eb34-4b48-a27e-a525affba11d" providerId="ADAL" clId="{C64F27B7-0214-51B6-AEBC-46A80069714E}" dt="2025-11-20T13:09:50.798" v="1144"/>
          <ac:spMkLst>
            <pc:docMk/>
            <pc:sldMk cId="2327217587" sldId="1784"/>
            <ac:spMk id="3" creationId="{A54A9A9C-716F-A94C-D6F5-361C869921F5}"/>
          </ac:spMkLst>
        </pc:spChg>
        <pc:picChg chg="add mod">
          <ac:chgData name="Juliana Beegan" userId="4c05f302-eb34-4b48-a27e-a525affba11d" providerId="ADAL" clId="{C64F27B7-0214-51B6-AEBC-46A80069714E}" dt="2025-11-20T13:16:57.318" v="1267" actId="14826"/>
          <ac:picMkLst>
            <pc:docMk/>
            <pc:sldMk cId="2327217587" sldId="1784"/>
            <ac:picMk id="6" creationId="{7EC93F9A-D256-B5C2-E20F-9416C847840F}"/>
          </ac:picMkLst>
        </pc:picChg>
        <pc:picChg chg="add mod">
          <ac:chgData name="Juliana Beegan" userId="4c05f302-eb34-4b48-a27e-a525affba11d" providerId="ADAL" clId="{C64F27B7-0214-51B6-AEBC-46A80069714E}" dt="2025-11-20T13:22:16.091" v="1268" actId="14826"/>
          <ac:picMkLst>
            <pc:docMk/>
            <pc:sldMk cId="2327217587" sldId="1784"/>
            <ac:picMk id="8" creationId="{B9DF305E-A124-356A-6AB5-B7DEF95B4AA8}"/>
          </ac:picMkLst>
        </pc:picChg>
      </pc:sldChg>
      <pc:sldChg chg="modSp add mod modNotesTx">
        <pc:chgData name="Juliana Beegan" userId="4c05f302-eb34-4b48-a27e-a525affba11d" providerId="ADAL" clId="{C64F27B7-0214-51B6-AEBC-46A80069714E}" dt="2025-12-09T17:26:19.242" v="8729" actId="20577"/>
        <pc:sldMkLst>
          <pc:docMk/>
          <pc:sldMk cId="2478469716" sldId="1785"/>
        </pc:sldMkLst>
        <pc:spChg chg="mod">
          <ac:chgData name="Juliana Beegan" userId="4c05f302-eb34-4b48-a27e-a525affba11d" providerId="ADAL" clId="{C64F27B7-0214-51B6-AEBC-46A80069714E}" dt="2025-11-13T11:58:24.010" v="462" actId="1036"/>
          <ac:spMkLst>
            <pc:docMk/>
            <pc:sldMk cId="2478469716" sldId="1785"/>
            <ac:spMk id="10" creationId="{453D3852-8E2C-3D35-C75A-4414C76F9F54}"/>
          </ac:spMkLst>
        </pc:spChg>
        <pc:spChg chg="mod">
          <ac:chgData name="Juliana Beegan" userId="4c05f302-eb34-4b48-a27e-a525affba11d" providerId="ADAL" clId="{C64F27B7-0214-51B6-AEBC-46A80069714E}" dt="2025-11-13T12:16:17.172" v="631" actId="1035"/>
          <ac:spMkLst>
            <pc:docMk/>
            <pc:sldMk cId="2478469716" sldId="1785"/>
            <ac:spMk id="11" creationId="{15A30EEF-5739-6E36-19D1-E26A6A43C13D}"/>
          </ac:spMkLst>
        </pc:spChg>
        <pc:picChg chg="mod">
          <ac:chgData name="Juliana Beegan" userId="4c05f302-eb34-4b48-a27e-a525affba11d" providerId="ADAL" clId="{C64F27B7-0214-51B6-AEBC-46A80069714E}" dt="2025-11-13T12:16:12.905" v="624" actId="1035"/>
          <ac:picMkLst>
            <pc:docMk/>
            <pc:sldMk cId="2478469716" sldId="1785"/>
            <ac:picMk id="12" creationId="{1D4728AB-4C63-86FD-E1B2-9FA9F090E41F}"/>
          </ac:picMkLst>
        </pc:picChg>
      </pc:sldChg>
      <pc:sldChg chg="addSp delSp modSp add mod modTransition delAnim modAnim modNotesTx">
        <pc:chgData name="Juliana Beegan" userId="4c05f302-eb34-4b48-a27e-a525affba11d" providerId="ADAL" clId="{C64F27B7-0214-51B6-AEBC-46A80069714E}" dt="2025-12-09T17:29:58.103" v="8741" actId="20577"/>
        <pc:sldMkLst>
          <pc:docMk/>
          <pc:sldMk cId="1705709320" sldId="1786"/>
        </pc:sldMkLst>
        <pc:spChg chg="add mod">
          <ac:chgData name="Juliana Beegan" userId="4c05f302-eb34-4b48-a27e-a525affba11d" providerId="ADAL" clId="{C64F27B7-0214-51B6-AEBC-46A80069714E}" dt="2025-11-22T10:34:31.009" v="1868" actId="767"/>
          <ac:spMkLst>
            <pc:docMk/>
            <pc:sldMk cId="1705709320" sldId="1786"/>
            <ac:spMk id="2" creationId="{5E5D206D-A04B-F91C-DCC3-1960E2BABCAA}"/>
          </ac:spMkLst>
        </pc:spChg>
        <pc:spChg chg="mod">
          <ac:chgData name="Juliana Beegan" userId="4c05f302-eb34-4b48-a27e-a525affba11d" providerId="ADAL" clId="{C64F27B7-0214-51B6-AEBC-46A80069714E}" dt="2025-11-22T10:34:38.764" v="1892" actId="20577"/>
          <ac:spMkLst>
            <pc:docMk/>
            <pc:sldMk cId="1705709320" sldId="1786"/>
            <ac:spMk id="3" creationId="{436F9258-448D-2999-6095-7ACD4158664F}"/>
          </ac:spMkLst>
        </pc:spChg>
        <pc:spChg chg="add mod">
          <ac:chgData name="Juliana Beegan" userId="4c05f302-eb34-4b48-a27e-a525affba11d" providerId="ADAL" clId="{C64F27B7-0214-51B6-AEBC-46A80069714E}" dt="2025-11-22T10:42:34.345" v="1958" actId="207"/>
          <ac:spMkLst>
            <pc:docMk/>
            <pc:sldMk cId="1705709320" sldId="1786"/>
            <ac:spMk id="4" creationId="{8D04DA83-3C40-F8FE-6CFF-242EA2593FCA}"/>
          </ac:spMkLst>
        </pc:spChg>
        <pc:picChg chg="add mod">
          <ac:chgData name="Juliana Beegan" userId="4c05f302-eb34-4b48-a27e-a525affba11d" providerId="ADAL" clId="{C64F27B7-0214-51B6-AEBC-46A80069714E}" dt="2025-12-01T20:08:46.256" v="8386" actId="1036"/>
          <ac:picMkLst>
            <pc:docMk/>
            <pc:sldMk cId="1705709320" sldId="1786"/>
            <ac:picMk id="6" creationId="{7853E5E4-54EF-40E5-CED4-412697EB07CE}"/>
          </ac:picMkLst>
        </pc:picChg>
        <pc:picChg chg="add mod">
          <ac:chgData name="Juliana Beegan" userId="4c05f302-eb34-4b48-a27e-a525affba11d" providerId="ADAL" clId="{C64F27B7-0214-51B6-AEBC-46A80069714E}" dt="2025-12-01T20:50:55.779" v="8707" actId="1076"/>
          <ac:picMkLst>
            <pc:docMk/>
            <pc:sldMk cId="1705709320" sldId="1786"/>
            <ac:picMk id="11" creationId="{5FE27DEC-DF1C-B4B6-5A6D-01530306E148}"/>
          </ac:picMkLst>
        </pc:picChg>
        <pc:picChg chg="add mod">
          <ac:chgData name="Juliana Beegan" userId="4c05f302-eb34-4b48-a27e-a525affba11d" providerId="ADAL" clId="{C64F27B7-0214-51B6-AEBC-46A80069714E}" dt="2025-12-01T20:51:00.146" v="8708" actId="1076"/>
          <ac:picMkLst>
            <pc:docMk/>
            <pc:sldMk cId="1705709320" sldId="1786"/>
            <ac:picMk id="13" creationId="{AD2BC238-DB08-BB54-DE18-0FA793E8AC53}"/>
          </ac:picMkLst>
        </pc:picChg>
        <pc:picChg chg="add mod">
          <ac:chgData name="Juliana Beegan" userId="4c05f302-eb34-4b48-a27e-a525affba11d" providerId="ADAL" clId="{C64F27B7-0214-51B6-AEBC-46A80069714E}" dt="2025-12-01T20:50:44.034" v="8704" actId="1076"/>
          <ac:picMkLst>
            <pc:docMk/>
            <pc:sldMk cId="1705709320" sldId="1786"/>
            <ac:picMk id="16" creationId="{96C67F4E-D5D6-7C83-8D65-DCE6A268D02B}"/>
          </ac:picMkLst>
        </pc:picChg>
      </pc:sldChg>
      <pc:sldChg chg="modSp add mod modNotesTx">
        <pc:chgData name="Juliana Beegan" userId="4c05f302-eb34-4b48-a27e-a525affba11d" providerId="ADAL" clId="{C64F27B7-0214-51B6-AEBC-46A80069714E}" dt="2025-12-09T17:30:21.585" v="8742" actId="20577"/>
        <pc:sldMkLst>
          <pc:docMk/>
          <pc:sldMk cId="1699557897" sldId="1787"/>
        </pc:sldMkLst>
        <pc:spChg chg="mod">
          <ac:chgData name="Juliana Beegan" userId="4c05f302-eb34-4b48-a27e-a525affba11d" providerId="ADAL" clId="{C64F27B7-0214-51B6-AEBC-46A80069714E}" dt="2025-11-22T11:18:29.719" v="2392" actId="20577"/>
          <ac:spMkLst>
            <pc:docMk/>
            <pc:sldMk cId="1699557897" sldId="1787"/>
            <ac:spMk id="2" creationId="{B523A82E-01D8-69C5-E365-B8130F4850F7}"/>
          </ac:spMkLst>
        </pc:spChg>
        <pc:spChg chg="mod">
          <ac:chgData name="Juliana Beegan" userId="4c05f302-eb34-4b48-a27e-a525affba11d" providerId="ADAL" clId="{C64F27B7-0214-51B6-AEBC-46A80069714E}" dt="2025-11-22T10:38:18.286" v="1925" actId="1035"/>
          <ac:spMkLst>
            <pc:docMk/>
            <pc:sldMk cId="1699557897" sldId="1787"/>
            <ac:spMk id="3" creationId="{775A5306-BD2E-5AE1-A9B1-2FED33F221BD}"/>
          </ac:spMkLst>
        </pc:spChg>
        <pc:spChg chg="mod">
          <ac:chgData name="Juliana Beegan" userId="4c05f302-eb34-4b48-a27e-a525affba11d" providerId="ADAL" clId="{C64F27B7-0214-51B6-AEBC-46A80069714E}" dt="2025-11-24T08:09:45.220" v="6547" actId="20577"/>
          <ac:spMkLst>
            <pc:docMk/>
            <pc:sldMk cId="1699557897" sldId="1787"/>
            <ac:spMk id="4" creationId="{D2E33285-A6E0-5EBF-791D-7C2289437A5F}"/>
          </ac:spMkLst>
        </pc:spChg>
        <pc:spChg chg="mod">
          <ac:chgData name="Juliana Beegan" userId="4c05f302-eb34-4b48-a27e-a525affba11d" providerId="ADAL" clId="{C64F27B7-0214-51B6-AEBC-46A80069714E}" dt="2025-11-24T08:09:56.146" v="6562" actId="1037"/>
          <ac:spMkLst>
            <pc:docMk/>
            <pc:sldMk cId="1699557897" sldId="1787"/>
            <ac:spMk id="5" creationId="{76514801-B621-FCDD-18CE-DF91C8E9EF81}"/>
          </ac:spMkLst>
        </pc:spChg>
        <pc:spChg chg="mod">
          <ac:chgData name="Juliana Beegan" userId="4c05f302-eb34-4b48-a27e-a525affba11d" providerId="ADAL" clId="{C64F27B7-0214-51B6-AEBC-46A80069714E}" dt="2025-11-24T08:09:59.987" v="6563" actId="20577"/>
          <ac:spMkLst>
            <pc:docMk/>
            <pc:sldMk cId="1699557897" sldId="1787"/>
            <ac:spMk id="6" creationId="{F2845178-5111-E934-584D-5ED31E88C913}"/>
          </ac:spMkLst>
        </pc:spChg>
      </pc:sldChg>
      <pc:sldChg chg="modSp add mod modNotesTx">
        <pc:chgData name="Juliana Beegan" userId="4c05f302-eb34-4b48-a27e-a525affba11d" providerId="ADAL" clId="{C64F27B7-0214-51B6-AEBC-46A80069714E}" dt="2025-12-10T20:30:57.342" v="8749" actId="18131"/>
        <pc:sldMkLst>
          <pc:docMk/>
          <pc:sldMk cId="965283494" sldId="1846"/>
        </pc:sldMkLst>
        <pc:spChg chg="mod">
          <ac:chgData name="Juliana Beegan" userId="4c05f302-eb34-4b48-a27e-a525affba11d" providerId="ADAL" clId="{C64F27B7-0214-51B6-AEBC-46A80069714E}" dt="2025-11-23T13:33:00.782" v="5768" actId="1038"/>
          <ac:spMkLst>
            <pc:docMk/>
            <pc:sldMk cId="965283494" sldId="1846"/>
            <ac:spMk id="22" creationId="{194803C2-E6A6-2D2F-6964-483D35AB7289}"/>
          </ac:spMkLst>
        </pc:spChg>
        <pc:spChg chg="mod">
          <ac:chgData name="Juliana Beegan" userId="4c05f302-eb34-4b48-a27e-a525affba11d" providerId="ADAL" clId="{C64F27B7-0214-51B6-AEBC-46A80069714E}" dt="2025-11-23T13:32:56.738" v="5766" actId="1038"/>
          <ac:spMkLst>
            <pc:docMk/>
            <pc:sldMk cId="965283494" sldId="1846"/>
            <ac:spMk id="23" creationId="{B86308FA-950B-34D6-6B8A-6C04BC599C71}"/>
          </ac:spMkLst>
        </pc:spChg>
        <pc:picChg chg="mod modCrop">
          <ac:chgData name="Juliana Beegan" userId="4c05f302-eb34-4b48-a27e-a525affba11d" providerId="ADAL" clId="{C64F27B7-0214-51B6-AEBC-46A80069714E}" dt="2025-12-10T20:30:45.503" v="8748" actId="18131"/>
          <ac:picMkLst>
            <pc:docMk/>
            <pc:sldMk cId="965283494" sldId="1846"/>
            <ac:picMk id="21" creationId="{388B6C00-7482-02FE-900C-41ED22906277}"/>
          </ac:picMkLst>
        </pc:picChg>
        <pc:picChg chg="mod modCrop">
          <ac:chgData name="Juliana Beegan" userId="4c05f302-eb34-4b48-a27e-a525affba11d" providerId="ADAL" clId="{C64F27B7-0214-51B6-AEBC-46A80069714E}" dt="2025-12-10T20:30:57.342" v="8749" actId="18131"/>
          <ac:picMkLst>
            <pc:docMk/>
            <pc:sldMk cId="965283494" sldId="1846"/>
            <ac:picMk id="27" creationId="{393DCE8C-407A-8829-5632-3B70C4828016}"/>
          </ac:picMkLst>
        </pc:picChg>
      </pc:sldChg>
      <pc:sldChg chg="del">
        <pc:chgData name="Juliana Beegan" userId="4c05f302-eb34-4b48-a27e-a525affba11d" providerId="ADAL" clId="{C64F27B7-0214-51B6-AEBC-46A80069714E}" dt="2025-12-09T17:28:54.769" v="8738" actId="2696"/>
        <pc:sldMkLst>
          <pc:docMk/>
          <pc:sldMk cId="3356246630" sldId="1848"/>
        </pc:sldMkLst>
      </pc:sldChg>
      <pc:sldChg chg="del">
        <pc:chgData name="Juliana Beegan" userId="4c05f302-eb34-4b48-a27e-a525affba11d" providerId="ADAL" clId="{C64F27B7-0214-51B6-AEBC-46A80069714E}" dt="2025-12-09T17:28:56.952" v="8739" actId="2696"/>
        <pc:sldMkLst>
          <pc:docMk/>
          <pc:sldMk cId="587905245" sldId="1850"/>
        </pc:sldMkLst>
      </pc:sldChg>
      <pc:sldChg chg="addSp delSp modSp add del mod modNotesTx">
        <pc:chgData name="Juliana Beegan" userId="4c05f302-eb34-4b48-a27e-a525affba11d" providerId="ADAL" clId="{C64F27B7-0214-51B6-AEBC-46A80069714E}" dt="2025-12-09T17:27:44.961" v="8732" actId="20577"/>
        <pc:sldMkLst>
          <pc:docMk/>
          <pc:sldMk cId="1768593599" sldId="1859"/>
        </pc:sldMkLst>
        <pc:grpChg chg="add">
          <ac:chgData name="Juliana Beegan" userId="4c05f302-eb34-4b48-a27e-a525affba11d" providerId="ADAL" clId="{C64F27B7-0214-51B6-AEBC-46A80069714E}" dt="2025-12-01T20:40:10.819" v="8560" actId="164"/>
          <ac:grpSpMkLst>
            <pc:docMk/>
            <pc:sldMk cId="1768593599" sldId="1859"/>
            <ac:grpSpMk id="2" creationId="{F0AE2F94-A114-D425-1D3A-E8246579FB84}"/>
          </ac:grpSpMkLst>
        </pc:grpChg>
        <pc:picChg chg="topLvl">
          <ac:chgData name="Juliana Beegan" userId="4c05f302-eb34-4b48-a27e-a525affba11d" providerId="ADAL" clId="{C64F27B7-0214-51B6-AEBC-46A80069714E}" dt="2025-12-01T20:39:34.582" v="8558" actId="165"/>
          <ac:picMkLst>
            <pc:docMk/>
            <pc:sldMk cId="1768593599" sldId="1859"/>
            <ac:picMk id="4" creationId="{9B1973B5-83AE-0EB5-2E12-569B58130BBC}"/>
          </ac:picMkLst>
        </pc:picChg>
        <pc:picChg chg="topLvl">
          <ac:chgData name="Juliana Beegan" userId="4c05f302-eb34-4b48-a27e-a525affba11d" providerId="ADAL" clId="{C64F27B7-0214-51B6-AEBC-46A80069714E}" dt="2025-12-01T20:39:41.082" v="8559" actId="165"/>
          <ac:picMkLst>
            <pc:docMk/>
            <pc:sldMk cId="1768593599" sldId="1859"/>
            <ac:picMk id="8" creationId="{81E1FE5A-AA98-B912-0BF8-4CFF94B68880}"/>
          </ac:picMkLst>
        </pc:picChg>
        <pc:picChg chg="topLvl">
          <ac:chgData name="Juliana Beegan" userId="4c05f302-eb34-4b48-a27e-a525affba11d" providerId="ADAL" clId="{C64F27B7-0214-51B6-AEBC-46A80069714E}" dt="2025-12-01T20:39:41.082" v="8559" actId="165"/>
          <ac:picMkLst>
            <pc:docMk/>
            <pc:sldMk cId="1768593599" sldId="1859"/>
            <ac:picMk id="10" creationId="{EFD222CD-8C32-6336-1BCF-5E24FD1252B7}"/>
          </ac:picMkLst>
        </pc:picChg>
        <pc:picChg chg="topLvl">
          <ac:chgData name="Juliana Beegan" userId="4c05f302-eb34-4b48-a27e-a525affba11d" providerId="ADAL" clId="{C64F27B7-0214-51B6-AEBC-46A80069714E}" dt="2025-12-01T20:39:41.082" v="8559" actId="165"/>
          <ac:picMkLst>
            <pc:docMk/>
            <pc:sldMk cId="1768593599" sldId="1859"/>
            <ac:picMk id="11" creationId="{E4A7886F-F134-5D99-6E50-5AE5A0C4D970}"/>
          </ac:picMkLst>
        </pc:picChg>
        <pc:picChg chg="topLvl">
          <ac:chgData name="Juliana Beegan" userId="4c05f302-eb34-4b48-a27e-a525affba11d" providerId="ADAL" clId="{C64F27B7-0214-51B6-AEBC-46A80069714E}" dt="2025-12-01T20:39:41.082" v="8559" actId="165"/>
          <ac:picMkLst>
            <pc:docMk/>
            <pc:sldMk cId="1768593599" sldId="1859"/>
            <ac:picMk id="38" creationId="{113913BD-743B-90A5-2026-B9B450552E6D}"/>
          </ac:picMkLst>
        </pc:picChg>
        <pc:picChg chg="topLvl">
          <ac:chgData name="Juliana Beegan" userId="4c05f302-eb34-4b48-a27e-a525affba11d" providerId="ADAL" clId="{C64F27B7-0214-51B6-AEBC-46A80069714E}" dt="2025-12-01T20:39:41.082" v="8559" actId="165"/>
          <ac:picMkLst>
            <pc:docMk/>
            <pc:sldMk cId="1768593599" sldId="1859"/>
            <ac:picMk id="39" creationId="{D7CB6D45-7C0C-D214-FAB5-8DC6046CE385}"/>
          </ac:picMkLst>
        </pc:picChg>
        <pc:picChg chg="topLvl">
          <ac:chgData name="Juliana Beegan" userId="4c05f302-eb34-4b48-a27e-a525affba11d" providerId="ADAL" clId="{C64F27B7-0214-51B6-AEBC-46A80069714E}" dt="2025-12-01T20:39:41.082" v="8559" actId="165"/>
          <ac:picMkLst>
            <pc:docMk/>
            <pc:sldMk cId="1768593599" sldId="1859"/>
            <ac:picMk id="44" creationId="{7BF8DA4E-D4E9-8BCE-A608-95F6D5354DC9}"/>
          </ac:picMkLst>
        </pc:picChg>
        <pc:picChg chg="topLvl">
          <ac:chgData name="Juliana Beegan" userId="4c05f302-eb34-4b48-a27e-a525affba11d" providerId="ADAL" clId="{C64F27B7-0214-51B6-AEBC-46A80069714E}" dt="2025-12-01T20:39:41.082" v="8559" actId="165"/>
          <ac:picMkLst>
            <pc:docMk/>
            <pc:sldMk cId="1768593599" sldId="1859"/>
            <ac:picMk id="53" creationId="{BF5786C8-010D-B662-AE4D-8B23D1080834}"/>
          </ac:picMkLst>
        </pc:picChg>
        <pc:picChg chg="topLvl">
          <ac:chgData name="Juliana Beegan" userId="4c05f302-eb34-4b48-a27e-a525affba11d" providerId="ADAL" clId="{C64F27B7-0214-51B6-AEBC-46A80069714E}" dt="2025-12-01T20:39:41.082" v="8559" actId="165"/>
          <ac:picMkLst>
            <pc:docMk/>
            <pc:sldMk cId="1768593599" sldId="1859"/>
            <ac:picMk id="73" creationId="{652B98AE-1996-7753-B4A8-486CDEB3113E}"/>
          </ac:picMkLst>
        </pc:picChg>
        <pc:picChg chg="topLvl">
          <ac:chgData name="Juliana Beegan" userId="4c05f302-eb34-4b48-a27e-a525affba11d" providerId="ADAL" clId="{C64F27B7-0214-51B6-AEBC-46A80069714E}" dt="2025-12-01T20:39:41.082" v="8559" actId="165"/>
          <ac:picMkLst>
            <pc:docMk/>
            <pc:sldMk cId="1768593599" sldId="1859"/>
            <ac:picMk id="123" creationId="{543A6A18-AE7C-767D-F6CA-7AA747188F73}"/>
          </ac:picMkLst>
        </pc:picChg>
        <pc:picChg chg="topLvl">
          <ac:chgData name="Juliana Beegan" userId="4c05f302-eb34-4b48-a27e-a525affba11d" providerId="ADAL" clId="{C64F27B7-0214-51B6-AEBC-46A80069714E}" dt="2025-12-01T20:39:41.082" v="8559" actId="165"/>
          <ac:picMkLst>
            <pc:docMk/>
            <pc:sldMk cId="1768593599" sldId="1859"/>
            <ac:picMk id="124" creationId="{6BDB6F40-4FEC-4A81-34AF-EA61AFFD775B}"/>
          </ac:picMkLst>
        </pc:picChg>
        <pc:picChg chg="topLvl">
          <ac:chgData name="Juliana Beegan" userId="4c05f302-eb34-4b48-a27e-a525affba11d" providerId="ADAL" clId="{C64F27B7-0214-51B6-AEBC-46A80069714E}" dt="2025-12-01T20:39:34.582" v="8558" actId="165"/>
          <ac:picMkLst>
            <pc:docMk/>
            <pc:sldMk cId="1768593599" sldId="1859"/>
            <ac:picMk id="130" creationId="{B9C185AE-8C39-25FB-71EE-A9B278388C42}"/>
          </ac:picMkLst>
        </pc:picChg>
      </pc:sldChg>
      <pc:sldChg chg="modSp add mod modTransition modNotesTx">
        <pc:chgData name="Juliana Beegan" userId="4c05f302-eb34-4b48-a27e-a525affba11d" providerId="ADAL" clId="{C64F27B7-0214-51B6-AEBC-46A80069714E}" dt="2025-12-09T17:27:54.446" v="8733" actId="20577"/>
        <pc:sldMkLst>
          <pc:docMk/>
          <pc:sldMk cId="2041805428" sldId="1860"/>
        </pc:sldMkLst>
        <pc:grpChg chg="mod">
          <ac:chgData name="Juliana Beegan" userId="4c05f302-eb34-4b48-a27e-a525affba11d" providerId="ADAL" clId="{C64F27B7-0214-51B6-AEBC-46A80069714E}" dt="2025-12-01T20:41:41.347" v="8595" actId="1037"/>
          <ac:grpSpMkLst>
            <pc:docMk/>
            <pc:sldMk cId="2041805428" sldId="1860"/>
            <ac:grpSpMk id="2" creationId="{AC1356AC-07BE-A5F2-9BAD-FFD3AC2C6881}"/>
          </ac:grpSpMkLst>
        </pc:grpChg>
      </pc:sldChg>
      <pc:sldChg chg="modSp add mod modNotesTx">
        <pc:chgData name="Juliana Beegan" userId="4c05f302-eb34-4b48-a27e-a525affba11d" providerId="ADAL" clId="{C64F27B7-0214-51B6-AEBC-46A80069714E}" dt="2025-12-09T17:28:03.786" v="8734" actId="20577"/>
        <pc:sldMkLst>
          <pc:docMk/>
          <pc:sldMk cId="3821233965" sldId="1861"/>
        </pc:sldMkLst>
        <pc:grpChg chg="mod">
          <ac:chgData name="Juliana Beegan" userId="4c05f302-eb34-4b48-a27e-a525affba11d" providerId="ADAL" clId="{C64F27B7-0214-51B6-AEBC-46A80069714E}" dt="2025-12-01T20:42:22.460" v="8607" actId="1035"/>
          <ac:grpSpMkLst>
            <pc:docMk/>
            <pc:sldMk cId="3821233965" sldId="1861"/>
            <ac:grpSpMk id="2" creationId="{FC40336C-A5AB-706E-35C3-5A736E9243CE}"/>
          </ac:grpSpMkLst>
        </pc:grpChg>
      </pc:sldChg>
      <pc:sldChg chg="addSp delSp modSp add mod modNotesTx">
        <pc:chgData name="Juliana Beegan" userId="4c05f302-eb34-4b48-a27e-a525affba11d" providerId="ADAL" clId="{C64F27B7-0214-51B6-AEBC-46A80069714E}" dt="2025-12-09T17:28:13.517" v="8735" actId="20577"/>
        <pc:sldMkLst>
          <pc:docMk/>
          <pc:sldMk cId="1333454061" sldId="1862"/>
        </pc:sldMkLst>
        <pc:grpChg chg="mod">
          <ac:chgData name="Juliana Beegan" userId="4c05f302-eb34-4b48-a27e-a525affba11d" providerId="ADAL" clId="{C64F27B7-0214-51B6-AEBC-46A80069714E}" dt="2025-12-01T20:52:01.191" v="8714" actId="1037"/>
          <ac:grpSpMkLst>
            <pc:docMk/>
            <pc:sldMk cId="1333454061" sldId="1862"/>
            <ac:grpSpMk id="5" creationId="{BF509A67-8A18-016F-25CC-0E7C3F51AA43}"/>
          </ac:grpSpMkLst>
        </pc:grpChg>
        <pc:picChg chg="mod">
          <ac:chgData name="Juliana Beegan" userId="4c05f302-eb34-4b48-a27e-a525affba11d" providerId="ADAL" clId="{C64F27B7-0214-51B6-AEBC-46A80069714E}" dt="2025-12-01T20:42:33.423" v="8612" actId="571"/>
          <ac:picMkLst>
            <pc:docMk/>
            <pc:sldMk cId="1333454061" sldId="1862"/>
            <ac:picMk id="21" creationId="{E823C1BE-38B3-BD7C-613D-D667542AC2AC}"/>
          </ac:picMkLst>
        </pc:picChg>
        <pc:picChg chg="mod">
          <ac:chgData name="Juliana Beegan" userId="4c05f302-eb34-4b48-a27e-a525affba11d" providerId="ADAL" clId="{C64F27B7-0214-51B6-AEBC-46A80069714E}" dt="2025-12-01T20:42:33.423" v="8612" actId="571"/>
          <ac:picMkLst>
            <pc:docMk/>
            <pc:sldMk cId="1333454061" sldId="1862"/>
            <ac:picMk id="26" creationId="{C7A75349-61D2-3B3E-D1D5-BE246E88EF88}"/>
          </ac:picMkLst>
        </pc:picChg>
        <pc:picChg chg="mod">
          <ac:chgData name="Juliana Beegan" userId="4c05f302-eb34-4b48-a27e-a525affba11d" providerId="ADAL" clId="{C64F27B7-0214-51B6-AEBC-46A80069714E}" dt="2025-12-01T20:42:33.423" v="8612" actId="571"/>
          <ac:picMkLst>
            <pc:docMk/>
            <pc:sldMk cId="1333454061" sldId="1862"/>
            <ac:picMk id="34" creationId="{31FEE164-7223-DF0D-68B9-80D9B68E5486}"/>
          </ac:picMkLst>
        </pc:picChg>
        <pc:picChg chg="mod">
          <ac:chgData name="Juliana Beegan" userId="4c05f302-eb34-4b48-a27e-a525affba11d" providerId="ADAL" clId="{C64F27B7-0214-51B6-AEBC-46A80069714E}" dt="2025-12-01T20:42:33.423" v="8612" actId="571"/>
          <ac:picMkLst>
            <pc:docMk/>
            <pc:sldMk cId="1333454061" sldId="1862"/>
            <ac:picMk id="35" creationId="{4EE32CDA-96A4-3EB0-1101-E82D7249B4CF}"/>
          </ac:picMkLst>
        </pc:picChg>
        <pc:picChg chg="mod">
          <ac:chgData name="Juliana Beegan" userId="4c05f302-eb34-4b48-a27e-a525affba11d" providerId="ADAL" clId="{C64F27B7-0214-51B6-AEBC-46A80069714E}" dt="2025-12-01T20:42:33.423" v="8612" actId="571"/>
          <ac:picMkLst>
            <pc:docMk/>
            <pc:sldMk cId="1333454061" sldId="1862"/>
            <ac:picMk id="41" creationId="{E734B151-BC6E-81D2-A2B8-A926F217B7F2}"/>
          </ac:picMkLst>
        </pc:picChg>
        <pc:picChg chg="mod">
          <ac:chgData name="Juliana Beegan" userId="4c05f302-eb34-4b48-a27e-a525affba11d" providerId="ADAL" clId="{C64F27B7-0214-51B6-AEBC-46A80069714E}" dt="2025-12-01T20:42:33.423" v="8612" actId="571"/>
          <ac:picMkLst>
            <pc:docMk/>
            <pc:sldMk cId="1333454061" sldId="1862"/>
            <ac:picMk id="43" creationId="{A42244E9-BB5E-FF31-73E9-20E53CBF8311}"/>
          </ac:picMkLst>
        </pc:picChg>
        <pc:picChg chg="mod">
          <ac:chgData name="Juliana Beegan" userId="4c05f302-eb34-4b48-a27e-a525affba11d" providerId="ADAL" clId="{C64F27B7-0214-51B6-AEBC-46A80069714E}" dt="2025-12-01T20:42:33.423" v="8612" actId="571"/>
          <ac:picMkLst>
            <pc:docMk/>
            <pc:sldMk cId="1333454061" sldId="1862"/>
            <ac:picMk id="45" creationId="{6921F368-0787-F213-2051-69DB09401A7C}"/>
          </ac:picMkLst>
        </pc:picChg>
        <pc:picChg chg="mod">
          <ac:chgData name="Juliana Beegan" userId="4c05f302-eb34-4b48-a27e-a525affba11d" providerId="ADAL" clId="{C64F27B7-0214-51B6-AEBC-46A80069714E}" dt="2025-12-01T20:42:33.423" v="8612" actId="571"/>
          <ac:picMkLst>
            <pc:docMk/>
            <pc:sldMk cId="1333454061" sldId="1862"/>
            <ac:picMk id="48" creationId="{60160B0C-C8A2-21C6-9147-2DE2B83B740A}"/>
          </ac:picMkLst>
        </pc:picChg>
        <pc:picChg chg="mod">
          <ac:chgData name="Juliana Beegan" userId="4c05f302-eb34-4b48-a27e-a525affba11d" providerId="ADAL" clId="{C64F27B7-0214-51B6-AEBC-46A80069714E}" dt="2025-12-01T20:42:33.423" v="8612" actId="571"/>
          <ac:picMkLst>
            <pc:docMk/>
            <pc:sldMk cId="1333454061" sldId="1862"/>
            <ac:picMk id="49" creationId="{07B571C2-D9A9-19E4-8486-0310DA46DB65}"/>
          </ac:picMkLst>
        </pc:picChg>
        <pc:picChg chg="mod">
          <ac:chgData name="Juliana Beegan" userId="4c05f302-eb34-4b48-a27e-a525affba11d" providerId="ADAL" clId="{C64F27B7-0214-51B6-AEBC-46A80069714E}" dt="2025-12-01T20:42:33.423" v="8612" actId="571"/>
          <ac:picMkLst>
            <pc:docMk/>
            <pc:sldMk cId="1333454061" sldId="1862"/>
            <ac:picMk id="50" creationId="{416E0404-92FA-698C-28B2-97F0FD775D22}"/>
          </ac:picMkLst>
        </pc:picChg>
      </pc:sldChg>
      <pc:sldChg chg="delSp modSp add mod modNotesTx">
        <pc:chgData name="Juliana Beegan" userId="4c05f302-eb34-4b48-a27e-a525affba11d" providerId="ADAL" clId="{C64F27B7-0214-51B6-AEBC-46A80069714E}" dt="2025-12-09T17:28:20.136" v="8736" actId="20577"/>
        <pc:sldMkLst>
          <pc:docMk/>
          <pc:sldMk cId="2455806671" sldId="1863"/>
        </pc:sldMkLst>
        <pc:grpChg chg="mod">
          <ac:chgData name="Juliana Beegan" userId="4c05f302-eb34-4b48-a27e-a525affba11d" providerId="ADAL" clId="{C64F27B7-0214-51B6-AEBC-46A80069714E}" dt="2025-12-01T20:44:23.627" v="8670" actId="1037"/>
          <ac:grpSpMkLst>
            <pc:docMk/>
            <pc:sldMk cId="2455806671" sldId="1863"/>
            <ac:grpSpMk id="5" creationId="{4A5C6706-0680-ACF6-29AA-D9FF3DE777B5}"/>
          </ac:grpSpMkLst>
        </pc:grpChg>
      </pc:sldChg>
      <pc:sldChg chg="modSp add mod modNotesTx">
        <pc:chgData name="Juliana Beegan" userId="4c05f302-eb34-4b48-a27e-a525affba11d" providerId="ADAL" clId="{C64F27B7-0214-51B6-AEBC-46A80069714E}" dt="2025-12-09T17:28:31.287" v="8737" actId="20577"/>
        <pc:sldMkLst>
          <pc:docMk/>
          <pc:sldMk cId="632467883" sldId="1864"/>
        </pc:sldMkLst>
        <pc:grpChg chg="mod">
          <ac:chgData name="Juliana Beegan" userId="4c05f302-eb34-4b48-a27e-a525affba11d" providerId="ADAL" clId="{C64F27B7-0214-51B6-AEBC-46A80069714E}" dt="2025-12-01T20:45:36.323" v="8695" actId="1036"/>
          <ac:grpSpMkLst>
            <pc:docMk/>
            <pc:sldMk cId="632467883" sldId="1864"/>
            <ac:grpSpMk id="5" creationId="{5382B6B1-55D3-3C7C-8B10-6F6320ACFFF4}"/>
          </ac:grpSpMkLst>
        </pc:grpChg>
      </pc:sldChg>
      <pc:sldMasterChg chg="modSldLayout">
        <pc:chgData name="Juliana Beegan" userId="4c05f302-eb34-4b48-a27e-a525affba11d" providerId="ADAL" clId="{C64F27B7-0214-51B6-AEBC-46A80069714E}" dt="2025-11-11T12:10:04.832" v="65" actId="20577"/>
        <pc:sldMasterMkLst>
          <pc:docMk/>
          <pc:sldMasterMk cId="2142349000" sldId="2147486213"/>
        </pc:sldMasterMkLst>
        <pc:sldLayoutChg chg="modSp mod">
          <pc:chgData name="Juliana Beegan" userId="4c05f302-eb34-4b48-a27e-a525affba11d" providerId="ADAL" clId="{C64F27B7-0214-51B6-AEBC-46A80069714E}" dt="2025-11-11T12:10:04.832" v="65" actId="20577"/>
          <pc:sldLayoutMkLst>
            <pc:docMk/>
            <pc:sldMasterMk cId="2142349000" sldId="2147486213"/>
            <pc:sldLayoutMk cId="1191239313" sldId="2147486238"/>
          </pc:sldLayoutMkLst>
          <pc:spChg chg="mod">
            <ac:chgData name="Juliana Beegan" userId="4c05f302-eb34-4b48-a27e-a525affba11d" providerId="ADAL" clId="{C64F27B7-0214-51B6-AEBC-46A80069714E}" dt="2025-11-11T12:10:04.832" v="65" actId="20577"/>
            <ac:spMkLst>
              <pc:docMk/>
              <pc:sldMasterMk cId="2142349000" sldId="2147486213"/>
              <pc:sldLayoutMk cId="1191239313" sldId="2147486238"/>
              <ac:spMk id="2" creationId="{067B70D2-FBA2-5189-28E4-A604FF7286C9}"/>
            </ac:spMkLst>
          </pc:spChg>
        </pc:sldLayoutChg>
        <pc:sldLayoutChg chg="modSp mod">
          <pc:chgData name="Juliana Beegan" userId="4c05f302-eb34-4b48-a27e-a525affba11d" providerId="ADAL" clId="{C64F27B7-0214-51B6-AEBC-46A80069714E}" dt="2025-11-11T12:06:31.242" v="55" actId="166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Juliana Beegan" userId="4c05f302-eb34-4b48-a27e-a525affba11d" providerId="ADAL" clId="{C64F27B7-0214-51B6-AEBC-46A80069714E}" dt="2025-11-11T12:06:07.796" v="20" actId="20577"/>
            <ac:spMkLst>
              <pc:docMk/>
              <pc:sldMasterMk cId="2142349000" sldId="2147486213"/>
              <pc:sldLayoutMk cId="1573683159" sldId="2147486252"/>
              <ac:spMk id="13" creationId="{2B53B3D3-1FC8-C948-B682-49DA91791F91}"/>
            </ac:spMkLst>
          </pc:spChg>
          <pc:spChg chg="mod">
            <ac:chgData name="Juliana Beegan" userId="4c05f302-eb34-4b48-a27e-a525affba11d" providerId="ADAL" clId="{C64F27B7-0214-51B6-AEBC-46A80069714E}" dt="2025-11-11T12:06:31.242" v="55" actId="166"/>
            <ac:spMkLst>
              <pc:docMk/>
              <pc:sldMasterMk cId="2142349000" sldId="2147486213"/>
              <pc:sldLayoutMk cId="1573683159" sldId="2147486252"/>
              <ac:spMk id="14" creationId="{E1F70958-0DD4-AD49-BA69-D6C9D469F1F5}"/>
            </ac:spMkLst>
          </pc:spChg>
        </pc:sldLayoutChg>
      </pc:sldMasterChg>
    </pc:docChg>
  </pc:docChgLst>
  <pc:docChgLst>
    <pc:chgData name="Karin Van Voorhees" userId="1fce0afa-58cd-40cc-855e-63163bf988bf" providerId="ADAL" clId="{D12D7CC8-A5C0-5D3B-A67C-9CF841C1FDDC}"/>
    <pc:docChg chg="modSld modMainMaster">
      <pc:chgData name="Karin Van Voorhees" userId="1fce0afa-58cd-40cc-855e-63163bf988bf" providerId="ADAL" clId="{D12D7CC8-A5C0-5D3B-A67C-9CF841C1FDDC}" dt="2025-12-02T21:09:04.347" v="3" actId="20577"/>
      <pc:docMkLst>
        <pc:docMk/>
      </pc:docMkLst>
      <pc:sldChg chg="modSp mod">
        <pc:chgData name="Karin Van Voorhees" userId="1fce0afa-58cd-40cc-855e-63163bf988bf" providerId="ADAL" clId="{D12D7CC8-A5C0-5D3B-A67C-9CF841C1FDDC}" dt="2025-12-02T21:09:04.347" v="3" actId="20577"/>
        <pc:sldMkLst>
          <pc:docMk/>
          <pc:sldMk cId="965283494" sldId="1846"/>
        </pc:sldMkLst>
        <pc:spChg chg="mod">
          <ac:chgData name="Karin Van Voorhees" userId="1fce0afa-58cd-40cc-855e-63163bf988bf" providerId="ADAL" clId="{D12D7CC8-A5C0-5D3B-A67C-9CF841C1FDDC}" dt="2025-12-02T21:09:04.347" v="3" actId="20577"/>
          <ac:spMkLst>
            <pc:docMk/>
            <pc:sldMk cId="965283494" sldId="1846"/>
            <ac:spMk id="23" creationId="{B86308FA-950B-34D6-6B8A-6C04BC599C71}"/>
          </ac:spMkLst>
        </pc:spChg>
      </pc:sldChg>
      <pc:sldMasterChg chg="modSldLayout">
        <pc:chgData name="Karin Van Voorhees" userId="1fce0afa-58cd-40cc-855e-63163bf988bf" providerId="ADAL" clId="{D12D7CC8-A5C0-5D3B-A67C-9CF841C1FDDC}" dt="2025-12-02T21:07:25.815" v="1" actId="14100"/>
        <pc:sldMasterMkLst>
          <pc:docMk/>
          <pc:sldMasterMk cId="2142349000" sldId="2147486213"/>
        </pc:sldMasterMkLst>
        <pc:sldLayoutChg chg="modSp mod">
          <pc:chgData name="Karin Van Voorhees" userId="1fce0afa-58cd-40cc-855e-63163bf988bf" providerId="ADAL" clId="{D12D7CC8-A5C0-5D3B-A67C-9CF841C1FDDC}" dt="2025-12-02T21:07:25.815" v="1" actId="14100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Karin Van Voorhees" userId="1fce0afa-58cd-40cc-855e-63163bf988bf" providerId="ADAL" clId="{D12D7CC8-A5C0-5D3B-A67C-9CF841C1FDDC}" dt="2025-12-02T21:07:25.815" v="1" actId="14100"/>
            <ac:spMkLst>
              <pc:docMk/>
              <pc:sldMasterMk cId="2142349000" sldId="2147486213"/>
              <pc:sldLayoutMk cId="1573683159" sldId="2147486252"/>
              <ac:spMk id="15" creationId="{844DC64F-5389-EA4E-95EE-A08FF97304CA}"/>
            </ac:spMkLst>
          </pc:spChg>
        </pc:sldLayoutChg>
      </pc:sldMasterChg>
    </pc:docChg>
  </pc:docChgLst>
  <pc:docChgLst>
    <pc:chgData name="Ricky  Orcine" userId="765419cf-2e63-4d31-9644-d0910ddf7b1a" providerId="ADAL" clId="{4791D214-A362-4F15-95F8-DF30FF306355}"/>
    <pc:docChg chg="undo redo custSel modSld modMainMaster">
      <pc:chgData name="Ricky  Orcine" userId="765419cf-2e63-4d31-9644-d0910ddf7b1a" providerId="ADAL" clId="{4791D214-A362-4F15-95F8-DF30FF306355}" dt="2025-12-10T14:43:47.521" v="25" actId="12788"/>
      <pc:docMkLst>
        <pc:docMk/>
      </pc:docMkLst>
      <pc:sldChg chg="modSp mod">
        <pc:chgData name="Ricky  Orcine" userId="765419cf-2e63-4d31-9644-d0910ddf7b1a" providerId="ADAL" clId="{4791D214-A362-4F15-95F8-DF30FF306355}" dt="2025-12-10T14:43:47.521" v="25" actId="12788"/>
        <pc:sldMkLst>
          <pc:docMk/>
          <pc:sldMk cId="659355239" sldId="304"/>
        </pc:sldMkLst>
        <pc:picChg chg="mod">
          <ac:chgData name="Ricky  Orcine" userId="765419cf-2e63-4d31-9644-d0910ddf7b1a" providerId="ADAL" clId="{4791D214-A362-4F15-95F8-DF30FF306355}" dt="2025-12-10T14:43:47.521" v="25" actId="12788"/>
          <ac:picMkLst>
            <pc:docMk/>
            <pc:sldMk cId="659355239" sldId="304"/>
            <ac:picMk id="3" creationId="{CD1463FF-B293-A80F-6ECF-6EF6E0DA85C0}"/>
          </ac:picMkLst>
        </pc:picChg>
        <pc:picChg chg="mod">
          <ac:chgData name="Ricky  Orcine" userId="765419cf-2e63-4d31-9644-d0910ddf7b1a" providerId="ADAL" clId="{4791D214-A362-4F15-95F8-DF30FF306355}" dt="2025-12-10T14:43:47.521" v="25" actId="12788"/>
          <ac:picMkLst>
            <pc:docMk/>
            <pc:sldMk cId="659355239" sldId="304"/>
            <ac:picMk id="4" creationId="{0F534912-B3CB-7A7F-1F56-6B30400785F5}"/>
          </ac:picMkLst>
        </pc:picChg>
        <pc:picChg chg="mod">
          <ac:chgData name="Ricky  Orcine" userId="765419cf-2e63-4d31-9644-d0910ddf7b1a" providerId="ADAL" clId="{4791D214-A362-4F15-95F8-DF30FF306355}" dt="2025-12-10T14:43:47.521" v="25" actId="12788"/>
          <ac:picMkLst>
            <pc:docMk/>
            <pc:sldMk cId="659355239" sldId="304"/>
            <ac:picMk id="6" creationId="{23D332DE-46B9-5D40-01FC-E8BE7C5859D9}"/>
          </ac:picMkLst>
        </pc:picChg>
        <pc:picChg chg="mod">
          <ac:chgData name="Ricky  Orcine" userId="765419cf-2e63-4d31-9644-d0910ddf7b1a" providerId="ADAL" clId="{4791D214-A362-4F15-95F8-DF30FF306355}" dt="2025-12-10T14:43:47.521" v="25" actId="12788"/>
          <ac:picMkLst>
            <pc:docMk/>
            <pc:sldMk cId="659355239" sldId="304"/>
            <ac:picMk id="7" creationId="{88C2D638-D62C-2A3C-4E48-ED863B08386E}"/>
          </ac:picMkLst>
        </pc:picChg>
        <pc:picChg chg="mod">
          <ac:chgData name="Ricky  Orcine" userId="765419cf-2e63-4d31-9644-d0910ddf7b1a" providerId="ADAL" clId="{4791D214-A362-4F15-95F8-DF30FF306355}" dt="2025-12-10T14:43:47.521" v="25" actId="12788"/>
          <ac:picMkLst>
            <pc:docMk/>
            <pc:sldMk cId="659355239" sldId="304"/>
            <ac:picMk id="8" creationId="{27DBE9B2-3666-0CD2-B3D7-DDF5F062D025}"/>
          </ac:picMkLst>
        </pc:picChg>
        <pc:picChg chg="mod">
          <ac:chgData name="Ricky  Orcine" userId="765419cf-2e63-4d31-9644-d0910ddf7b1a" providerId="ADAL" clId="{4791D214-A362-4F15-95F8-DF30FF306355}" dt="2025-12-10T14:43:47.521" v="25" actId="12788"/>
          <ac:picMkLst>
            <pc:docMk/>
            <pc:sldMk cId="659355239" sldId="304"/>
            <ac:picMk id="9" creationId="{F7072F0B-B9A8-B23F-E7C7-117D9D5E0C4D}"/>
          </ac:picMkLst>
        </pc:picChg>
        <pc:picChg chg="mod">
          <ac:chgData name="Ricky  Orcine" userId="765419cf-2e63-4d31-9644-d0910ddf7b1a" providerId="ADAL" clId="{4791D214-A362-4F15-95F8-DF30FF306355}" dt="2025-12-10T14:43:47.521" v="25" actId="12788"/>
          <ac:picMkLst>
            <pc:docMk/>
            <pc:sldMk cId="659355239" sldId="304"/>
            <ac:picMk id="10" creationId="{696AD020-95DC-00DD-3949-86CCF919C75C}"/>
          </ac:picMkLst>
        </pc:picChg>
        <pc:picChg chg="mod">
          <ac:chgData name="Ricky  Orcine" userId="765419cf-2e63-4d31-9644-d0910ddf7b1a" providerId="ADAL" clId="{4791D214-A362-4F15-95F8-DF30FF306355}" dt="2025-12-10T14:43:47.521" v="25" actId="12788"/>
          <ac:picMkLst>
            <pc:docMk/>
            <pc:sldMk cId="659355239" sldId="304"/>
            <ac:picMk id="11" creationId="{236B967B-B53B-0138-5C9A-CBA7BDB9DC7B}"/>
          </ac:picMkLst>
        </pc:picChg>
        <pc:picChg chg="mod">
          <ac:chgData name="Ricky  Orcine" userId="765419cf-2e63-4d31-9644-d0910ddf7b1a" providerId="ADAL" clId="{4791D214-A362-4F15-95F8-DF30FF306355}" dt="2025-12-10T14:43:47.521" v="25" actId="12788"/>
          <ac:picMkLst>
            <pc:docMk/>
            <pc:sldMk cId="659355239" sldId="304"/>
            <ac:picMk id="14" creationId="{353AFE23-D03E-5E6D-6F40-3BD41D6F99A9}"/>
          </ac:picMkLst>
        </pc:picChg>
        <pc:picChg chg="mod">
          <ac:chgData name="Ricky  Orcine" userId="765419cf-2e63-4d31-9644-d0910ddf7b1a" providerId="ADAL" clId="{4791D214-A362-4F15-95F8-DF30FF306355}" dt="2025-12-10T14:43:47.521" v="25" actId="12788"/>
          <ac:picMkLst>
            <pc:docMk/>
            <pc:sldMk cId="659355239" sldId="304"/>
            <ac:picMk id="16" creationId="{A2B40E12-E454-FB5D-D4C4-66FA78ED1AF4}"/>
          </ac:picMkLst>
        </pc:picChg>
      </pc:sldChg>
      <pc:sldMasterChg chg="modSldLayout">
        <pc:chgData name="Ricky  Orcine" userId="765419cf-2e63-4d31-9644-d0910ddf7b1a" providerId="ADAL" clId="{4791D214-A362-4F15-95F8-DF30FF306355}" dt="2025-12-10T14:38:49.112" v="4" actId="1037"/>
        <pc:sldMasterMkLst>
          <pc:docMk/>
          <pc:sldMasterMk cId="2142349000" sldId="2147486213"/>
        </pc:sldMasterMkLst>
        <pc:sldLayoutChg chg="modSp mod">
          <pc:chgData name="Ricky  Orcine" userId="765419cf-2e63-4d31-9644-d0910ddf7b1a" providerId="ADAL" clId="{4791D214-A362-4F15-95F8-DF30FF306355}" dt="2025-12-10T14:38:49.112" v="4" actId="1037"/>
          <pc:sldLayoutMkLst>
            <pc:docMk/>
            <pc:sldMasterMk cId="2142349000" sldId="2147486213"/>
            <pc:sldLayoutMk cId="280357843" sldId="2147486331"/>
          </pc:sldLayoutMkLst>
          <pc:picChg chg="mod">
            <ac:chgData name="Ricky  Orcine" userId="765419cf-2e63-4d31-9644-d0910ddf7b1a" providerId="ADAL" clId="{4791D214-A362-4F15-95F8-DF30FF306355}" dt="2025-12-10T14:38:49.112" v="4" actId="1037"/>
            <ac:picMkLst>
              <pc:docMk/>
              <pc:sldMasterMk cId="2142349000" sldId="2147486213"/>
              <pc:sldLayoutMk cId="280357843" sldId="2147486331"/>
              <ac:picMk id="17" creationId="{7658545D-04C5-AB23-E0F3-BE6E0CA7313D}"/>
            </ac:picMkLst>
          </pc:picChg>
        </pc:sldLayoutChg>
      </pc:sldMasterChg>
    </pc:docChg>
  </pc:docChgLst>
  <pc:docChgLst>
    <pc:chgData name="Shirley Serban" userId="7f207fc8-03d1-48c7-9795-2440acc08cbb" providerId="ADAL" clId="{17FCBABE-BB0F-5AEB-A8EA-4422061C88F3}"/>
    <pc:docChg chg="modSld">
      <pc:chgData name="Shirley Serban" userId="7f207fc8-03d1-48c7-9795-2440acc08cbb" providerId="ADAL" clId="{17FCBABE-BB0F-5AEB-A8EA-4422061C88F3}" dt="2025-11-23T19:21:07.636" v="6" actId="20577"/>
      <pc:docMkLst>
        <pc:docMk/>
      </pc:docMkLst>
      <pc:sldChg chg="modNotesTx">
        <pc:chgData name="Shirley Serban" userId="7f207fc8-03d1-48c7-9795-2440acc08cbb" providerId="ADAL" clId="{17FCBABE-BB0F-5AEB-A8EA-4422061C88F3}" dt="2025-11-23T19:21:07.636" v="6" actId="20577"/>
        <pc:sldMkLst>
          <pc:docMk/>
          <pc:sldMk cId="1705709320" sldId="1786"/>
        </pc:sldMkLst>
      </pc:sldChg>
    </pc:docChg>
  </pc:docChgLst>
  <pc:docChgLst>
    <pc:chgData name="Chantal Rae" userId="a1db561e-73a2-489d-a119-0f73c1c2f06f" providerId="ADAL" clId="{9405610D-99D2-4366-AFD5-0E1170B5A8BB}"/>
    <pc:docChg chg="modSld sldOrd">
      <pc:chgData name="Chantal Rae" userId="a1db561e-73a2-489d-a119-0f73c1c2f06f" providerId="ADAL" clId="{9405610D-99D2-4366-AFD5-0E1170B5A8BB}" dt="2025-11-24T23:46:12.033" v="9" actId="20577"/>
      <pc:docMkLst>
        <pc:docMk/>
      </pc:docMkLst>
      <pc:sldChg chg="ord">
        <pc:chgData name="Chantal Rae" userId="a1db561e-73a2-489d-a119-0f73c1c2f06f" providerId="ADAL" clId="{9405610D-99D2-4366-AFD5-0E1170B5A8BB}" dt="2025-11-24T23:45:05.632" v="1"/>
        <pc:sldMkLst>
          <pc:docMk/>
          <pc:sldMk cId="4221246315" sldId="261"/>
        </pc:sldMkLst>
      </pc:sldChg>
      <pc:sldChg chg="modNotesTx">
        <pc:chgData name="Chantal Rae" userId="a1db561e-73a2-489d-a119-0f73c1c2f06f" providerId="ADAL" clId="{9405610D-99D2-4366-AFD5-0E1170B5A8BB}" dt="2025-11-24T23:46:12.033" v="9" actId="20577"/>
        <pc:sldMkLst>
          <pc:docMk/>
          <pc:sldMk cId="1705709320" sldId="178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3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885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72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r>
              <a:rPr lang="en-AU" sz="120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 </a:t>
            </a:r>
            <a:endParaRPr lang="en-US" sz="120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433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623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36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6724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F616A-F174-5D85-64E6-F04AC721E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69325C-3408-24E5-860A-1DF90B2AF2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F0B815-A31B-2DCE-1356-E2BD11DD78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120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2559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A9883-A52A-EB6C-B304-498FF55FB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3EA2ED-53CB-4E77-9F2B-898BDB13A7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C27A28-30FE-B685-1998-E90D8DB50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120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5157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518E2-1453-565E-8962-25C889884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8A593A-6543-5ABB-A671-6EE48FB4B6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2C10D5-A02A-4C69-C49E-F16EF8D54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120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62149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DCC47-B748-72EC-113F-E29953394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608997-D033-B45C-466C-6AAED1C1E9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67311E-D020-A12A-5CC3-81348A8FB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120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934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9B1CE-7E69-FE29-8167-91D68205D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99F5F6-2F0C-0528-87C9-43CD82539E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E3475A-6095-C757-2629-DFA2E8EA1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120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7226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A56D2-FB7D-702E-ABFD-BC70998B8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874EFF-977C-2B6C-03CF-C270D3A84D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E397A4-D574-8B51-2234-6922AB624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120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60331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999F2-1B37-0279-1119-F94336369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B42DAD-130A-84C5-BC07-491E38BE20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E31970-87B6-FAB0-9504-34927E789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lang="en-US" sz="120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</a:br>
            <a:endParaRPr lang="en-US" sz="120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66256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sz="1200" i="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9018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1200" i="1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n-AU" sz="120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n-US" sz="120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88496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004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13778-CA5F-E584-3E66-69129B541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273036-B15E-EBB6-352C-E61398A95B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E47A30-6712-EF4D-EE0E-502BF3CF5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rtl="0" fontAlgn="base"/>
            <a:r>
              <a:rPr lang="en-AU" sz="1200" b="0" i="0" kern="1200">
                <a:solidFill>
                  <a:schemeClr val="tx1"/>
                </a:solidFill>
                <a:effectLst/>
                <a:highlight>
                  <a:srgbClr val="EBD3E1"/>
                </a:highlight>
                <a:latin typeface="Arial" charset="0"/>
                <a:ea typeface="+mn-ea"/>
                <a:cs typeface="+mn-cs"/>
              </a:rPr>
              <a:t>​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79961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799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14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2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49580" y="-1531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What Do I Like?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670222" y="227812"/>
            <a:ext cx="2139164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1–2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9AAFC-6277-3BF5-A8AE-B38BE53D8511}"/>
              </a:ext>
            </a:extLst>
          </p:cNvPr>
          <p:cNvSpPr txBox="1"/>
          <p:nvPr userDrawn="1"/>
        </p:nvSpPr>
        <p:spPr>
          <a:xfrm>
            <a:off x="505236" y="4918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4" y="-313102"/>
            <a:ext cx="4161186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Knowing Me, Knowing You</a:t>
            </a:r>
          </a:p>
          <a:p>
            <a:r>
              <a:rPr lang="en-US"/>
              <a:t>Lesson 2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8912" y="1197864"/>
            <a:ext cx="8247888" cy="33855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lang="en-AU" sz="1100" b="1" smtClean="0">
                <a:effectLst/>
              </a:defRPr>
            </a:lvl1pPr>
          </a:lstStyle>
          <a:p>
            <a:pPr lvl="0"/>
            <a:r>
              <a:rPr lang="en-A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We can help others belong through invitations and actions.</a:t>
            </a:r>
            <a:br>
              <a:rPr lang="en-AU" sz="11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</a:b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9B789E-5656-D21F-E62D-8D84AE4A4D3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9A6315A-CB2F-EEBB-0310-63EDE394EA6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B50A0-E22E-6F55-A2C4-31BFDBC821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1AED946-1BE7-D1BD-D2F9-8FAE0971E4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E6FE70-FF88-C18C-136C-ACF4F74024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C079A3B-91B3-BEEA-E483-486428EB3A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37549E-B64F-07E6-6A60-33B22C06036F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B02F5DC-1BE0-7035-91E3-42F9E5B0A5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817ECE-86B8-8B81-1F30-5C7F97C3999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60ECD49-C7F3-D4A2-7FC1-D7B9F134B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09B3BC-1346-DEEF-3C31-39217AF4207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0F6CBA2-3609-7AD6-55CF-436C0D4739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3257" y="-258243"/>
            <a:ext cx="926985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7" y="347753"/>
            <a:ext cx="6766560" cy="536575"/>
          </a:xfrm>
        </p:spPr>
        <p:txBody>
          <a:bodyPr anchor="t"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51137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65B743-5313-816F-105D-FDA1B89B018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7B838E5-6956-BF10-9F3E-3166B3FD76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8" y="357278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51137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EE4184-5183-4B08-4857-4C261EA44106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5389AD4-683F-C709-0812-60C369EE3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39" y="357278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51137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264125-4B02-F3AF-ECE9-715113A12FA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84E0EE5-1D45-71C2-017A-02733670C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416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07DB81-18E8-F402-8DCE-FE5FDF7F9A57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698C215-DF6D-6099-AB19-BCD17DAF4A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C0383-3CB5-771C-819D-E263BF591D1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551EC15-CB6A-5E95-B64B-2A5730AF8B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3D3E6B-3AC7-C443-20FF-277890271BE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02AAE5-531A-F328-1BD6-DCE84E3CE1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4" y="357278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51137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F96108-91E2-54D4-06E7-F658D47C525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DC97A9-22B2-6B09-242B-847C2E4C9E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0227ED-9480-1EA4-045B-A0FA59A532E7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B22AA56-4D37-F5BA-07C2-3FE2EB28D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2EF2C-EFBB-FB24-5115-B8D7BB345833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85B8129-069D-E4B7-026C-FDCE4D3913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64320D-D20A-7B07-842C-8CD796F7643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140B298-78A8-5AF5-BE8B-FC3595AE2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CDDEAD-1A0F-67DD-6DB0-3004BFC7762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031456D-82F2-756B-0CBC-1DB1D48BC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2870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E4AB6B-9A44-1D45-79F3-2ABF9F153FF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DB77BF5-3B5D-1079-0C36-021EF6FF66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stretch the image. Crop 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1CEA-E3E7-FCB5-EF30-71BAAC9D60A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462459-C03D-56FF-B1E6-1ED6B849E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68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8354-2197-7A34-40F1-91F7BFCCD4D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2D732B4-0140-6C56-081B-39DCD9914A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26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CF58-4FF9-A17E-123F-5FEB7D5A645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C7F962-C5B4-69D0-4FC9-938D38A12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43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88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4364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9" r:id="rId14"/>
    <p:sldLayoutId id="2147486350" r:id="rId15"/>
    <p:sldLayoutId id="2147486336" r:id="rId16"/>
    <p:sldLayoutId id="2147486337" r:id="rId17"/>
    <p:sldLayoutId id="2147486338" r:id="rId18"/>
    <p:sldLayoutId id="2147486339" r:id="rId19"/>
    <p:sldLayoutId id="2147486340" r:id="rId20"/>
    <p:sldLayoutId id="2147486342" r:id="rId21"/>
    <p:sldLayoutId id="2147486343" r:id="rId22"/>
    <p:sldLayoutId id="2147486352" r:id="rId23"/>
    <p:sldLayoutId id="2147486353" r:id="rId24"/>
    <p:sldLayoutId id="2147486354" r:id="rId25"/>
    <p:sldLayoutId id="2147486355" r:id="rId26"/>
    <p:sldLayoutId id="2147486356" r:id="rId27"/>
    <p:sldLayoutId id="2147486357" r:id="rId28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4.pn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38.png"/><Relationship Id="rId21" Type="http://schemas.openxmlformats.org/officeDocument/2006/relationships/image" Target="../media/image56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38.png"/><Relationship Id="rId21" Type="http://schemas.openxmlformats.org/officeDocument/2006/relationships/image" Target="../media/image56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38.png"/><Relationship Id="rId21" Type="http://schemas.openxmlformats.org/officeDocument/2006/relationships/image" Target="../media/image56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38.png"/><Relationship Id="rId21" Type="http://schemas.openxmlformats.org/officeDocument/2006/relationships/image" Target="../media/image56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38.png"/><Relationship Id="rId21" Type="http://schemas.openxmlformats.org/officeDocument/2006/relationships/image" Target="../media/image56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38.png"/><Relationship Id="rId21" Type="http://schemas.openxmlformats.org/officeDocument/2006/relationships/image" Target="../media/image56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3.png"/><Relationship Id="rId7" Type="http://schemas.openxmlformats.org/officeDocument/2006/relationships/image" Target="../media/image68.png"/><Relationship Id="rId12" Type="http://schemas.openxmlformats.org/officeDocument/2006/relationships/image" Target="../media/image7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7.jpeg"/><Relationship Id="rId11" Type="http://schemas.openxmlformats.org/officeDocument/2006/relationships/image" Target="../media/image72.jpeg"/><Relationship Id="rId5" Type="http://schemas.openxmlformats.org/officeDocument/2006/relationships/image" Target="../media/image66.jpeg"/><Relationship Id="rId10" Type="http://schemas.openxmlformats.org/officeDocument/2006/relationships/image" Target="../media/image71.png"/><Relationship Id="rId4" Type="http://schemas.openxmlformats.org/officeDocument/2006/relationships/image" Target="../media/image65.jpeg"/><Relationship Id="rId9" Type="http://schemas.openxmlformats.org/officeDocument/2006/relationships/image" Target="../media/image7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1270"/>
            <a:r>
              <a:rPr lang="en-US">
                <a:latin typeface="Calibri"/>
                <a:ea typeface="Calibri"/>
                <a:cs typeface="Calibri"/>
              </a:rPr>
              <a:t>What Do I Like?</a:t>
            </a:r>
            <a:endParaRPr lang="en-US">
              <a:ea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7"/>
            <a:ext cx="3974996" cy="2666299"/>
          </a:xfrm>
        </p:spPr>
        <p:txBody>
          <a:bodyPr/>
          <a:lstStyle/>
          <a:p>
            <a:r>
              <a:rPr lang="en-US"/>
              <a:t>Unit 1 Knowing Me, Knowing You</a:t>
            </a:r>
          </a:p>
          <a:p>
            <a:r>
              <a:rPr lang="en-US"/>
              <a:t>Lesson 2</a:t>
            </a:r>
          </a:p>
        </p:txBody>
      </p:sp>
      <p:pic>
        <p:nvPicPr>
          <p:cNvPr id="6" name="Picture Placeholder 5" descr="A young child playing with colorful blocks&#10;&#10;AI-generated content may be incorrect.">
            <a:extLst>
              <a:ext uri="{FF2B5EF4-FFF2-40B4-BE49-F238E27FC236}">
                <a16:creationId xmlns:a16="http://schemas.microsoft.com/office/drawing/2014/main" id="{F743C58F-DAEF-0B4C-6A9D-AB34C80079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6" r="247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3DFC09D-03CF-970C-CCD1-081E17677D68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19517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We can help others belong through invitations and actions.</a:t>
            </a:r>
          </a:p>
        </p:txBody>
      </p:sp>
      <p:pic>
        <p:nvPicPr>
          <p:cNvPr id="3" name="Graphic 114">
            <a:extLst>
              <a:ext uri="{FF2B5EF4-FFF2-40B4-BE49-F238E27FC236}">
                <a16:creationId xmlns:a16="http://schemas.microsoft.com/office/drawing/2014/main" id="{18539542-D14C-0555-6E17-2DF1469C5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40" b="17940"/>
          <a:stretch/>
        </p:blipFill>
        <p:spPr>
          <a:xfrm>
            <a:off x="3000974" y="2993529"/>
            <a:ext cx="3446852" cy="3315196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62364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BB75F0E-EFD6-3318-BF5B-D12D9B7E6DF1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19517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Our class is stronger when we make sure no one is left out.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FD02A2B-F16E-DA6D-8150-81C4EBBF8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690" y="2829395"/>
            <a:ext cx="462662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989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831365D-A248-6E7A-2264-33C7A81332AE}"/>
              </a:ext>
            </a:extLst>
          </p:cNvPr>
          <p:cNvSpPr txBox="1">
            <a:spLocks/>
          </p:cNvSpPr>
          <p:nvPr/>
        </p:nvSpPr>
        <p:spPr>
          <a:xfrm>
            <a:off x="381000" y="1225087"/>
            <a:ext cx="8294688" cy="19517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You notice a new student sitting alone at recess. What could you do to help them feel they belong?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064F07-9F21-D2FB-E062-DB321459A900}"/>
              </a:ext>
            </a:extLst>
          </p:cNvPr>
          <p:cNvSpPr txBox="1"/>
          <p:nvPr/>
        </p:nvSpPr>
        <p:spPr>
          <a:xfrm>
            <a:off x="6270171" y="1763486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2CF7BC9-0904-CD9E-35F7-AD0FC4BDE76E}"/>
              </a:ext>
            </a:extLst>
          </p:cNvPr>
          <p:cNvGrpSpPr/>
          <p:nvPr/>
        </p:nvGrpSpPr>
        <p:grpSpPr>
          <a:xfrm>
            <a:off x="442644" y="3712673"/>
            <a:ext cx="2590461" cy="2679994"/>
            <a:chOff x="442644" y="3712673"/>
            <a:chExt cx="2590461" cy="2679994"/>
          </a:xfrm>
        </p:grpSpPr>
        <p:pic>
          <p:nvPicPr>
            <p:cNvPr id="5" name="Graphic 4" descr="Badge 1 with solid fill">
              <a:extLst>
                <a:ext uri="{FF2B5EF4-FFF2-40B4-BE49-F238E27FC236}">
                  <a16:creationId xmlns:a16="http://schemas.microsoft.com/office/drawing/2014/main" id="{748B9710-9162-7E89-BCD2-5C30E36E3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83246" y="5504397"/>
              <a:ext cx="888270" cy="888270"/>
            </a:xfrm>
            <a:prstGeom prst="rect">
              <a:avLst/>
            </a:prstGeom>
          </p:spPr>
        </p:pic>
        <p:pic>
          <p:nvPicPr>
            <p:cNvPr id="15" name="Picture Placeholder 6">
              <a:extLst>
                <a:ext uri="{FF2B5EF4-FFF2-40B4-BE49-F238E27FC236}">
                  <a16:creationId xmlns:a16="http://schemas.microsoft.com/office/drawing/2014/main" id="{8BAE9BE6-65E2-83E9-6422-B47420121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32" r="5032"/>
            <a:stretch/>
          </p:blipFill>
          <p:spPr>
            <a:xfrm>
              <a:off x="442644" y="3712673"/>
              <a:ext cx="2590461" cy="1920240"/>
            </a:xfrm>
            <a:custGeom>
              <a:avLst/>
              <a:gdLst>
                <a:gd name="connsiteX0" fmla="*/ 0 w 5733065"/>
                <a:gd name="connsiteY0" fmla="*/ 2293257 h 4586514"/>
                <a:gd name="connsiteX1" fmla="*/ 2866533 w 5733065"/>
                <a:gd name="connsiteY1" fmla="*/ 0 h 4586514"/>
                <a:gd name="connsiteX2" fmla="*/ 5733065 w 5733065"/>
                <a:gd name="connsiteY2" fmla="*/ 2293257 h 4586514"/>
                <a:gd name="connsiteX3" fmla="*/ 2866533 w 5733065"/>
                <a:gd name="connsiteY3" fmla="*/ 4586514 h 4586514"/>
                <a:gd name="connsiteX4" fmla="*/ 0 w 5733065"/>
                <a:gd name="connsiteY4" fmla="*/ 2293257 h 4586514"/>
                <a:gd name="connsiteX0" fmla="*/ 0 w 5672775"/>
                <a:gd name="connsiteY0" fmla="*/ 806101 h 4586514"/>
                <a:gd name="connsiteX1" fmla="*/ 2806243 w 5672775"/>
                <a:gd name="connsiteY1" fmla="*/ 0 h 4586514"/>
                <a:gd name="connsiteX2" fmla="*/ 5672775 w 5672775"/>
                <a:gd name="connsiteY2" fmla="*/ 2293257 h 4586514"/>
                <a:gd name="connsiteX3" fmla="*/ 2806243 w 5672775"/>
                <a:gd name="connsiteY3" fmla="*/ 4586514 h 4586514"/>
                <a:gd name="connsiteX4" fmla="*/ 0 w 5672775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648431 h 4428844"/>
                <a:gd name="connsiteX1" fmla="*/ 5723296 w 5866724"/>
                <a:gd name="connsiteY1" fmla="*/ 113635 h 4428844"/>
                <a:gd name="connsiteX2" fmla="*/ 5866724 w 5866724"/>
                <a:gd name="connsiteY2" fmla="*/ 2135587 h 4428844"/>
                <a:gd name="connsiteX3" fmla="*/ 3000192 w 5866724"/>
                <a:gd name="connsiteY3" fmla="*/ 4428844 h 4428844"/>
                <a:gd name="connsiteX4" fmla="*/ 193949 w 5866724"/>
                <a:gd name="connsiteY4" fmla="*/ 648431 h 4428844"/>
                <a:gd name="connsiteX0" fmla="*/ 193949 w 5866724"/>
                <a:gd name="connsiteY0" fmla="*/ 639455 h 4419868"/>
                <a:gd name="connsiteX1" fmla="*/ 5723296 w 5866724"/>
                <a:gd name="connsiteY1" fmla="*/ 104659 h 4419868"/>
                <a:gd name="connsiteX2" fmla="*/ 5866724 w 5866724"/>
                <a:gd name="connsiteY2" fmla="*/ 2126611 h 4419868"/>
                <a:gd name="connsiteX3" fmla="*/ 3000192 w 5866724"/>
                <a:gd name="connsiteY3" fmla="*/ 4419868 h 4419868"/>
                <a:gd name="connsiteX4" fmla="*/ 193949 w 5866724"/>
                <a:gd name="connsiteY4" fmla="*/ 639455 h 4419868"/>
                <a:gd name="connsiteX0" fmla="*/ 193949 w 6103969"/>
                <a:gd name="connsiteY0" fmla="*/ 639455 h 4419868"/>
                <a:gd name="connsiteX1" fmla="*/ 5723296 w 6103969"/>
                <a:gd name="connsiteY1" fmla="*/ 104659 h 4419868"/>
                <a:gd name="connsiteX2" fmla="*/ 5866724 w 6103969"/>
                <a:gd name="connsiteY2" fmla="*/ 2126611 h 4419868"/>
                <a:gd name="connsiteX3" fmla="*/ 3000192 w 6103969"/>
                <a:gd name="connsiteY3" fmla="*/ 4419868 h 4419868"/>
                <a:gd name="connsiteX4" fmla="*/ 193949 w 6103969"/>
                <a:gd name="connsiteY4" fmla="*/ 639455 h 4419868"/>
                <a:gd name="connsiteX0" fmla="*/ 193949 w 5866927"/>
                <a:gd name="connsiteY0" fmla="*/ 725715 h 4506128"/>
                <a:gd name="connsiteX1" fmla="*/ 5271121 w 5866927"/>
                <a:gd name="connsiteY1" fmla="*/ 0 h 4506128"/>
                <a:gd name="connsiteX2" fmla="*/ 5866724 w 5866927"/>
                <a:gd name="connsiteY2" fmla="*/ 2212871 h 4506128"/>
                <a:gd name="connsiteX3" fmla="*/ 3000192 w 5866927"/>
                <a:gd name="connsiteY3" fmla="*/ 4506128 h 4506128"/>
                <a:gd name="connsiteX4" fmla="*/ 193949 w 5866927"/>
                <a:gd name="connsiteY4" fmla="*/ 725715 h 4506128"/>
                <a:gd name="connsiteX0" fmla="*/ 193949 w 5887493"/>
                <a:gd name="connsiteY0" fmla="*/ 730942 h 4511355"/>
                <a:gd name="connsiteX1" fmla="*/ 5271121 w 5887493"/>
                <a:gd name="connsiteY1" fmla="*/ 5227 h 4511355"/>
                <a:gd name="connsiteX2" fmla="*/ 5866724 w 5887493"/>
                <a:gd name="connsiteY2" fmla="*/ 2218098 h 4511355"/>
                <a:gd name="connsiteX3" fmla="*/ 3000192 w 5887493"/>
                <a:gd name="connsiteY3" fmla="*/ 4511355 h 4511355"/>
                <a:gd name="connsiteX4" fmla="*/ 193949 w 5887493"/>
                <a:gd name="connsiteY4" fmla="*/ 730942 h 4511355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88203 w 5760978"/>
                <a:gd name="connsiteY0" fmla="*/ 811097 h 4591510"/>
                <a:gd name="connsiteX1" fmla="*/ 4934263 w 5760978"/>
                <a:gd name="connsiteY1" fmla="*/ 4995 h 4591510"/>
                <a:gd name="connsiteX2" fmla="*/ 5760978 w 5760978"/>
                <a:gd name="connsiteY2" fmla="*/ 2298253 h 4591510"/>
                <a:gd name="connsiteX3" fmla="*/ 2894446 w 5760978"/>
                <a:gd name="connsiteY3" fmla="*/ 4591510 h 4591510"/>
                <a:gd name="connsiteX4" fmla="*/ 88203 w 5760978"/>
                <a:gd name="connsiteY4" fmla="*/ 811097 h 4591510"/>
                <a:gd name="connsiteX0" fmla="*/ 205536 w 5878311"/>
                <a:gd name="connsiteY0" fmla="*/ 811097 h 4601558"/>
                <a:gd name="connsiteX1" fmla="*/ 5051596 w 5878311"/>
                <a:gd name="connsiteY1" fmla="*/ 4995 h 4601558"/>
                <a:gd name="connsiteX2" fmla="*/ 5878311 w 5878311"/>
                <a:gd name="connsiteY2" fmla="*/ 2298253 h 4601558"/>
                <a:gd name="connsiteX3" fmla="*/ 1303559 w 5878311"/>
                <a:gd name="connsiteY3" fmla="*/ 4601558 h 4601558"/>
                <a:gd name="connsiteX4" fmla="*/ 205536 w 5878311"/>
                <a:gd name="connsiteY4" fmla="*/ 811097 h 4601558"/>
                <a:gd name="connsiteX0" fmla="*/ 178601 w 5851376"/>
                <a:gd name="connsiteY0" fmla="*/ 811097 h 4601558"/>
                <a:gd name="connsiteX1" fmla="*/ 5024661 w 5851376"/>
                <a:gd name="connsiteY1" fmla="*/ 4995 h 4601558"/>
                <a:gd name="connsiteX2" fmla="*/ 5851376 w 5851376"/>
                <a:gd name="connsiteY2" fmla="*/ 2298253 h 4601558"/>
                <a:gd name="connsiteX3" fmla="*/ 1276624 w 5851376"/>
                <a:gd name="connsiteY3" fmla="*/ 4601558 h 4601558"/>
                <a:gd name="connsiteX4" fmla="*/ 178601 w 5851376"/>
                <a:gd name="connsiteY4" fmla="*/ 811097 h 4601558"/>
                <a:gd name="connsiteX0" fmla="*/ 178601 w 5851376"/>
                <a:gd name="connsiteY0" fmla="*/ 811097 h 4607410"/>
                <a:gd name="connsiteX1" fmla="*/ 5024661 w 5851376"/>
                <a:gd name="connsiteY1" fmla="*/ 4995 h 4607410"/>
                <a:gd name="connsiteX2" fmla="*/ 5851376 w 5851376"/>
                <a:gd name="connsiteY2" fmla="*/ 2298253 h 4607410"/>
                <a:gd name="connsiteX3" fmla="*/ 1276624 w 5851376"/>
                <a:gd name="connsiteY3" fmla="*/ 4601558 h 4607410"/>
                <a:gd name="connsiteX4" fmla="*/ 178601 w 5851376"/>
                <a:gd name="connsiteY4" fmla="*/ 811097 h 4607410"/>
                <a:gd name="connsiteX0" fmla="*/ 178601 w 5851376"/>
                <a:gd name="connsiteY0" fmla="*/ 811097 h 4601879"/>
                <a:gd name="connsiteX1" fmla="*/ 5024661 w 5851376"/>
                <a:gd name="connsiteY1" fmla="*/ 4995 h 4601879"/>
                <a:gd name="connsiteX2" fmla="*/ 5851376 w 5851376"/>
                <a:gd name="connsiteY2" fmla="*/ 2298253 h 4601879"/>
                <a:gd name="connsiteX3" fmla="*/ 1276624 w 5851376"/>
                <a:gd name="connsiteY3" fmla="*/ 4601558 h 4601879"/>
                <a:gd name="connsiteX4" fmla="*/ 178601 w 5851376"/>
                <a:gd name="connsiteY4" fmla="*/ 811097 h 4601879"/>
                <a:gd name="connsiteX0" fmla="*/ 178601 w 5598354"/>
                <a:gd name="connsiteY0" fmla="*/ 808523 h 4709660"/>
                <a:gd name="connsiteX1" fmla="*/ 5024661 w 5598354"/>
                <a:gd name="connsiteY1" fmla="*/ 2421 h 4709660"/>
                <a:gd name="connsiteX2" fmla="*/ 5549926 w 5598354"/>
                <a:gd name="connsiteY2" fmla="*/ 4224963 h 4709660"/>
                <a:gd name="connsiteX3" fmla="*/ 1276624 w 5598354"/>
                <a:gd name="connsiteY3" fmla="*/ 4598984 h 4709660"/>
                <a:gd name="connsiteX4" fmla="*/ 178601 w 5598354"/>
                <a:gd name="connsiteY4" fmla="*/ 808523 h 4709660"/>
                <a:gd name="connsiteX0" fmla="*/ 178601 w 5915101"/>
                <a:gd name="connsiteY0" fmla="*/ 808718 h 4709855"/>
                <a:gd name="connsiteX1" fmla="*/ 5024661 w 5915101"/>
                <a:gd name="connsiteY1" fmla="*/ 2616 h 4709855"/>
                <a:gd name="connsiteX2" fmla="*/ 5549926 w 5915101"/>
                <a:gd name="connsiteY2" fmla="*/ 4225158 h 4709855"/>
                <a:gd name="connsiteX3" fmla="*/ 1276624 w 5915101"/>
                <a:gd name="connsiteY3" fmla="*/ 4599179 h 4709855"/>
                <a:gd name="connsiteX4" fmla="*/ 178601 w 5915101"/>
                <a:gd name="connsiteY4" fmla="*/ 808718 h 4709855"/>
                <a:gd name="connsiteX0" fmla="*/ 178601 w 5675803"/>
                <a:gd name="connsiteY0" fmla="*/ 808922 h 4621140"/>
                <a:gd name="connsiteX1" fmla="*/ 5024661 w 5675803"/>
                <a:gd name="connsiteY1" fmla="*/ 2820 h 4621140"/>
                <a:gd name="connsiteX2" fmla="*/ 5158040 w 5675803"/>
                <a:gd name="connsiteY2" fmla="*/ 3974153 h 4621140"/>
                <a:gd name="connsiteX3" fmla="*/ 1276624 w 5675803"/>
                <a:gd name="connsiteY3" fmla="*/ 4599383 h 4621140"/>
                <a:gd name="connsiteX4" fmla="*/ 178601 w 5675803"/>
                <a:gd name="connsiteY4" fmla="*/ 808922 h 4621140"/>
                <a:gd name="connsiteX0" fmla="*/ 178601 w 5675803"/>
                <a:gd name="connsiteY0" fmla="*/ 808922 h 4607064"/>
                <a:gd name="connsiteX1" fmla="*/ 5024661 w 5675803"/>
                <a:gd name="connsiteY1" fmla="*/ 2820 h 4607064"/>
                <a:gd name="connsiteX2" fmla="*/ 5158040 w 5675803"/>
                <a:gd name="connsiteY2" fmla="*/ 3974153 h 4607064"/>
                <a:gd name="connsiteX3" fmla="*/ 1276624 w 5675803"/>
                <a:gd name="connsiteY3" fmla="*/ 4599383 h 4607064"/>
                <a:gd name="connsiteX4" fmla="*/ 178601 w 5675803"/>
                <a:gd name="connsiteY4" fmla="*/ 808922 h 4607064"/>
                <a:gd name="connsiteX0" fmla="*/ 178601 w 5802309"/>
                <a:gd name="connsiteY0" fmla="*/ 808749 h 4651134"/>
                <a:gd name="connsiteX1" fmla="*/ 5024661 w 5802309"/>
                <a:gd name="connsiteY1" fmla="*/ 2647 h 4651134"/>
                <a:gd name="connsiteX2" fmla="*/ 5379104 w 5802309"/>
                <a:gd name="connsiteY2" fmla="*/ 4184995 h 4651134"/>
                <a:gd name="connsiteX3" fmla="*/ 1276624 w 5802309"/>
                <a:gd name="connsiteY3" fmla="*/ 4599210 h 4651134"/>
                <a:gd name="connsiteX4" fmla="*/ 178601 w 5802309"/>
                <a:gd name="connsiteY4" fmla="*/ 808749 h 465113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599150"/>
                <a:gd name="connsiteX1" fmla="*/ 4910882 w 5757360"/>
                <a:gd name="connsiteY1" fmla="*/ 2587 h 4599150"/>
                <a:gd name="connsiteX2" fmla="*/ 5265325 w 5757360"/>
                <a:gd name="connsiteY2" fmla="*/ 4184935 h 4599150"/>
                <a:gd name="connsiteX3" fmla="*/ 1162845 w 5757360"/>
                <a:gd name="connsiteY3" fmla="*/ 4599150 h 4599150"/>
                <a:gd name="connsiteX4" fmla="*/ 195451 w 5757360"/>
                <a:gd name="connsiteY4" fmla="*/ 1029752 h 4599150"/>
                <a:gd name="connsiteX0" fmla="*/ 195451 w 5757360"/>
                <a:gd name="connsiteY0" fmla="*/ 1029752 h 4725268"/>
                <a:gd name="connsiteX1" fmla="*/ 4910882 w 5757360"/>
                <a:gd name="connsiteY1" fmla="*/ 2587 h 4725268"/>
                <a:gd name="connsiteX2" fmla="*/ 5265325 w 5757360"/>
                <a:gd name="connsiteY2" fmla="*/ 4184935 h 4725268"/>
                <a:gd name="connsiteX3" fmla="*/ 1162845 w 5757360"/>
                <a:gd name="connsiteY3" fmla="*/ 4599150 h 4725268"/>
                <a:gd name="connsiteX4" fmla="*/ 195451 w 5757360"/>
                <a:gd name="connsiteY4" fmla="*/ 1029752 h 4725268"/>
                <a:gd name="connsiteX0" fmla="*/ 194182 w 5756091"/>
                <a:gd name="connsiteY0" fmla="*/ 1029752 h 4725268"/>
                <a:gd name="connsiteX1" fmla="*/ 4909613 w 5756091"/>
                <a:gd name="connsiteY1" fmla="*/ 2587 h 4725268"/>
                <a:gd name="connsiteX2" fmla="*/ 5264056 w 5756091"/>
                <a:gd name="connsiteY2" fmla="*/ 4184935 h 4725268"/>
                <a:gd name="connsiteX3" fmla="*/ 1161576 w 5756091"/>
                <a:gd name="connsiteY3" fmla="*/ 4599150 h 4725268"/>
                <a:gd name="connsiteX4" fmla="*/ 194182 w 5756091"/>
                <a:gd name="connsiteY4" fmla="*/ 1029752 h 4725268"/>
                <a:gd name="connsiteX0" fmla="*/ 241739 w 5803648"/>
                <a:gd name="connsiteY0" fmla="*/ 1029752 h 4644801"/>
                <a:gd name="connsiteX1" fmla="*/ 4957170 w 5803648"/>
                <a:gd name="connsiteY1" fmla="*/ 2587 h 4644801"/>
                <a:gd name="connsiteX2" fmla="*/ 5311613 w 5803648"/>
                <a:gd name="connsiteY2" fmla="*/ 4184935 h 4644801"/>
                <a:gd name="connsiteX3" fmla="*/ 927779 w 5803648"/>
                <a:gd name="connsiteY3" fmla="*/ 4468521 h 4644801"/>
                <a:gd name="connsiteX4" fmla="*/ 241739 w 5803648"/>
                <a:gd name="connsiteY4" fmla="*/ 1029752 h 4644801"/>
                <a:gd name="connsiteX0" fmla="*/ 241739 w 5803648"/>
                <a:gd name="connsiteY0" fmla="*/ 1029752 h 4681566"/>
                <a:gd name="connsiteX1" fmla="*/ 4957170 w 5803648"/>
                <a:gd name="connsiteY1" fmla="*/ 2587 h 4681566"/>
                <a:gd name="connsiteX2" fmla="*/ 5311613 w 5803648"/>
                <a:gd name="connsiteY2" fmla="*/ 4184935 h 4681566"/>
                <a:gd name="connsiteX3" fmla="*/ 927779 w 5803648"/>
                <a:gd name="connsiteY3" fmla="*/ 4468521 h 4681566"/>
                <a:gd name="connsiteX4" fmla="*/ 241739 w 5803648"/>
                <a:gd name="connsiteY4" fmla="*/ 1029752 h 4681566"/>
                <a:gd name="connsiteX0" fmla="*/ 241739 w 5912208"/>
                <a:gd name="connsiteY0" fmla="*/ 1058797 h 4710611"/>
                <a:gd name="connsiteX1" fmla="*/ 4957170 w 5912208"/>
                <a:gd name="connsiteY1" fmla="*/ 31632 h 4710611"/>
                <a:gd name="connsiteX2" fmla="*/ 5311613 w 5912208"/>
                <a:gd name="connsiteY2" fmla="*/ 4213980 h 4710611"/>
                <a:gd name="connsiteX3" fmla="*/ 927779 w 5912208"/>
                <a:gd name="connsiteY3" fmla="*/ 4497566 h 4710611"/>
                <a:gd name="connsiteX4" fmla="*/ 241739 w 5912208"/>
                <a:gd name="connsiteY4" fmla="*/ 1058797 h 4710611"/>
                <a:gd name="connsiteX0" fmla="*/ 241739 w 5643205"/>
                <a:gd name="connsiteY0" fmla="*/ 909302 h 4561116"/>
                <a:gd name="connsiteX1" fmla="*/ 4042770 w 5643205"/>
                <a:gd name="connsiteY1" fmla="*/ 32862 h 4561116"/>
                <a:gd name="connsiteX2" fmla="*/ 5311613 w 5643205"/>
                <a:gd name="connsiteY2" fmla="*/ 4064485 h 4561116"/>
                <a:gd name="connsiteX3" fmla="*/ 927779 w 5643205"/>
                <a:gd name="connsiteY3" fmla="*/ 4348071 h 4561116"/>
                <a:gd name="connsiteX4" fmla="*/ 241739 w 5643205"/>
                <a:gd name="connsiteY4" fmla="*/ 909302 h 4561116"/>
                <a:gd name="connsiteX0" fmla="*/ 241739 w 5838417"/>
                <a:gd name="connsiteY0" fmla="*/ 955224 h 4607038"/>
                <a:gd name="connsiteX1" fmla="*/ 4042770 w 5838417"/>
                <a:gd name="connsiteY1" fmla="*/ 78784 h 4607038"/>
                <a:gd name="connsiteX2" fmla="*/ 5311613 w 5838417"/>
                <a:gd name="connsiteY2" fmla="*/ 4110407 h 4607038"/>
                <a:gd name="connsiteX3" fmla="*/ 927779 w 5838417"/>
                <a:gd name="connsiteY3" fmla="*/ 4393993 h 4607038"/>
                <a:gd name="connsiteX4" fmla="*/ 241739 w 5838417"/>
                <a:gd name="connsiteY4" fmla="*/ 955224 h 4607038"/>
                <a:gd name="connsiteX0" fmla="*/ 241739 w 5838417"/>
                <a:gd name="connsiteY0" fmla="*/ 955224 h 4479329"/>
                <a:gd name="connsiteX1" fmla="*/ 4042770 w 5838417"/>
                <a:gd name="connsiteY1" fmla="*/ 78784 h 4479329"/>
                <a:gd name="connsiteX2" fmla="*/ 5311613 w 5838417"/>
                <a:gd name="connsiteY2" fmla="*/ 4110407 h 4479329"/>
                <a:gd name="connsiteX3" fmla="*/ 927779 w 5838417"/>
                <a:gd name="connsiteY3" fmla="*/ 4393993 h 4479329"/>
                <a:gd name="connsiteX4" fmla="*/ 241739 w 5838417"/>
                <a:gd name="connsiteY4" fmla="*/ 955224 h 4479329"/>
                <a:gd name="connsiteX0" fmla="*/ 241739 w 5939526"/>
                <a:gd name="connsiteY0" fmla="*/ 942880 h 4466985"/>
                <a:gd name="connsiteX1" fmla="*/ 4042770 w 5939526"/>
                <a:gd name="connsiteY1" fmla="*/ 66440 h 4466985"/>
                <a:gd name="connsiteX2" fmla="*/ 5311613 w 5939526"/>
                <a:gd name="connsiteY2" fmla="*/ 4098063 h 4466985"/>
                <a:gd name="connsiteX3" fmla="*/ 927779 w 5939526"/>
                <a:gd name="connsiteY3" fmla="*/ 4381649 h 4466985"/>
                <a:gd name="connsiteX4" fmla="*/ 241739 w 5939526"/>
                <a:gd name="connsiteY4" fmla="*/ 942880 h 4466985"/>
                <a:gd name="connsiteX0" fmla="*/ 347237 w 6045024"/>
                <a:gd name="connsiteY0" fmla="*/ 942880 h 4466985"/>
                <a:gd name="connsiteX1" fmla="*/ 4148268 w 6045024"/>
                <a:gd name="connsiteY1" fmla="*/ 66440 h 4466985"/>
                <a:gd name="connsiteX2" fmla="*/ 5417111 w 6045024"/>
                <a:gd name="connsiteY2" fmla="*/ 4098063 h 4466985"/>
                <a:gd name="connsiteX3" fmla="*/ 651440 w 6045024"/>
                <a:gd name="connsiteY3" fmla="*/ 4381649 h 4466985"/>
                <a:gd name="connsiteX4" fmla="*/ 347237 w 6045024"/>
                <a:gd name="connsiteY4" fmla="*/ 942880 h 4466985"/>
                <a:gd name="connsiteX0" fmla="*/ 273775 w 5971562"/>
                <a:gd name="connsiteY0" fmla="*/ 942880 h 4466985"/>
                <a:gd name="connsiteX1" fmla="*/ 4074806 w 5971562"/>
                <a:gd name="connsiteY1" fmla="*/ 66440 h 4466985"/>
                <a:gd name="connsiteX2" fmla="*/ 5343649 w 5971562"/>
                <a:gd name="connsiteY2" fmla="*/ 4098063 h 4466985"/>
                <a:gd name="connsiteX3" fmla="*/ 577978 w 5971562"/>
                <a:gd name="connsiteY3" fmla="*/ 4381649 h 4466985"/>
                <a:gd name="connsiteX4" fmla="*/ 273775 w 5971562"/>
                <a:gd name="connsiteY4" fmla="*/ 942880 h 4466985"/>
                <a:gd name="connsiteX0" fmla="*/ 273775 w 5971562"/>
                <a:gd name="connsiteY0" fmla="*/ 942880 h 4448824"/>
                <a:gd name="connsiteX1" fmla="*/ 4074806 w 5971562"/>
                <a:gd name="connsiteY1" fmla="*/ 66440 h 4448824"/>
                <a:gd name="connsiteX2" fmla="*/ 5343649 w 5971562"/>
                <a:gd name="connsiteY2" fmla="*/ 4098063 h 4448824"/>
                <a:gd name="connsiteX3" fmla="*/ 577978 w 5971562"/>
                <a:gd name="connsiteY3" fmla="*/ 4381649 h 4448824"/>
                <a:gd name="connsiteX4" fmla="*/ 273775 w 5971562"/>
                <a:gd name="connsiteY4" fmla="*/ 942880 h 4448824"/>
                <a:gd name="connsiteX0" fmla="*/ 273775 w 5783646"/>
                <a:gd name="connsiteY0" fmla="*/ 940244 h 4466512"/>
                <a:gd name="connsiteX1" fmla="*/ 4074806 w 5783646"/>
                <a:gd name="connsiteY1" fmla="*/ 63804 h 4466512"/>
                <a:gd name="connsiteX2" fmla="*/ 5052247 w 5783646"/>
                <a:gd name="connsiteY2" fmla="*/ 4306442 h 4466512"/>
                <a:gd name="connsiteX3" fmla="*/ 577978 w 5783646"/>
                <a:gd name="connsiteY3" fmla="*/ 4379013 h 4466512"/>
                <a:gd name="connsiteX4" fmla="*/ 273775 w 5783646"/>
                <a:gd name="connsiteY4" fmla="*/ 940244 h 4466512"/>
                <a:gd name="connsiteX0" fmla="*/ 273775 w 5864506"/>
                <a:gd name="connsiteY0" fmla="*/ 934546 h 4460814"/>
                <a:gd name="connsiteX1" fmla="*/ 4074806 w 5864506"/>
                <a:gd name="connsiteY1" fmla="*/ 58106 h 4460814"/>
                <a:gd name="connsiteX2" fmla="*/ 5052247 w 5864506"/>
                <a:gd name="connsiteY2" fmla="*/ 4300744 h 4460814"/>
                <a:gd name="connsiteX3" fmla="*/ 577978 w 5864506"/>
                <a:gd name="connsiteY3" fmla="*/ 4373315 h 4460814"/>
                <a:gd name="connsiteX4" fmla="*/ 273775 w 5864506"/>
                <a:gd name="connsiteY4" fmla="*/ 934546 h 4460814"/>
                <a:gd name="connsiteX0" fmla="*/ 273775 w 5500878"/>
                <a:gd name="connsiteY0" fmla="*/ 877967 h 4404235"/>
                <a:gd name="connsiteX1" fmla="*/ 4074806 w 5500878"/>
                <a:gd name="connsiteY1" fmla="*/ 1527 h 4404235"/>
                <a:gd name="connsiteX2" fmla="*/ 5052247 w 5500878"/>
                <a:gd name="connsiteY2" fmla="*/ 4244165 h 4404235"/>
                <a:gd name="connsiteX3" fmla="*/ 577978 w 5500878"/>
                <a:gd name="connsiteY3" fmla="*/ 4316736 h 4404235"/>
                <a:gd name="connsiteX4" fmla="*/ 273775 w 5500878"/>
                <a:gd name="connsiteY4" fmla="*/ 877967 h 440423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961503"/>
                <a:gd name="connsiteY0" fmla="*/ 925032 h 4451300"/>
                <a:gd name="connsiteX1" fmla="*/ 5220318 w 5961503"/>
                <a:gd name="connsiteY1" fmla="*/ 8398 h 4451300"/>
                <a:gd name="connsiteX2" fmla="*/ 5052247 w 5961503"/>
                <a:gd name="connsiteY2" fmla="*/ 4291230 h 4451300"/>
                <a:gd name="connsiteX3" fmla="*/ 577978 w 5961503"/>
                <a:gd name="connsiteY3" fmla="*/ 4363801 h 4451300"/>
                <a:gd name="connsiteX4" fmla="*/ 273775 w 5961503"/>
                <a:gd name="connsiteY4" fmla="*/ 925032 h 4451300"/>
                <a:gd name="connsiteX0" fmla="*/ 273775 w 5802230"/>
                <a:gd name="connsiteY0" fmla="*/ 894937 h 4421205"/>
                <a:gd name="connsiteX1" fmla="*/ 4858577 w 5802230"/>
                <a:gd name="connsiteY1" fmla="*/ 8448 h 4421205"/>
                <a:gd name="connsiteX2" fmla="*/ 5052247 w 5802230"/>
                <a:gd name="connsiteY2" fmla="*/ 4261135 h 4421205"/>
                <a:gd name="connsiteX3" fmla="*/ 577978 w 5802230"/>
                <a:gd name="connsiteY3" fmla="*/ 4333706 h 4421205"/>
                <a:gd name="connsiteX4" fmla="*/ 273775 w 5802230"/>
                <a:gd name="connsiteY4" fmla="*/ 894937 h 4421205"/>
                <a:gd name="connsiteX0" fmla="*/ 273775 w 5537359"/>
                <a:gd name="connsiteY0" fmla="*/ 894986 h 4417612"/>
                <a:gd name="connsiteX1" fmla="*/ 4858577 w 5537359"/>
                <a:gd name="connsiteY1" fmla="*/ 8497 h 4417612"/>
                <a:gd name="connsiteX2" fmla="*/ 4559878 w 5537359"/>
                <a:gd name="connsiteY2" fmla="*/ 4231039 h 4417612"/>
                <a:gd name="connsiteX3" fmla="*/ 577978 w 5537359"/>
                <a:gd name="connsiteY3" fmla="*/ 4333755 h 4417612"/>
                <a:gd name="connsiteX4" fmla="*/ 273775 w 5537359"/>
                <a:gd name="connsiteY4" fmla="*/ 894986 h 4417612"/>
                <a:gd name="connsiteX0" fmla="*/ 273775 w 5812461"/>
                <a:gd name="connsiteY0" fmla="*/ 895572 h 4418198"/>
                <a:gd name="connsiteX1" fmla="*/ 4858577 w 5812461"/>
                <a:gd name="connsiteY1" fmla="*/ 9083 h 4418198"/>
                <a:gd name="connsiteX2" fmla="*/ 4559878 w 5812461"/>
                <a:gd name="connsiteY2" fmla="*/ 4231625 h 4418198"/>
                <a:gd name="connsiteX3" fmla="*/ 577978 w 5812461"/>
                <a:gd name="connsiteY3" fmla="*/ 4334341 h 4418198"/>
                <a:gd name="connsiteX4" fmla="*/ 273775 w 5812461"/>
                <a:gd name="connsiteY4" fmla="*/ 895572 h 4418198"/>
                <a:gd name="connsiteX0" fmla="*/ 273775 w 5806873"/>
                <a:gd name="connsiteY0" fmla="*/ 895295 h 4440129"/>
                <a:gd name="connsiteX1" fmla="*/ 4858577 w 5806873"/>
                <a:gd name="connsiteY1" fmla="*/ 8806 h 4440129"/>
                <a:gd name="connsiteX2" fmla="*/ 4549829 w 5806873"/>
                <a:gd name="connsiteY2" fmla="*/ 4382073 h 4440129"/>
                <a:gd name="connsiteX3" fmla="*/ 577978 w 5806873"/>
                <a:gd name="connsiteY3" fmla="*/ 4334064 h 4440129"/>
                <a:gd name="connsiteX4" fmla="*/ 273775 w 5806873"/>
                <a:gd name="connsiteY4" fmla="*/ 895295 h 4440129"/>
                <a:gd name="connsiteX0" fmla="*/ 273775 w 5806873"/>
                <a:gd name="connsiteY0" fmla="*/ 895295 h 4404386"/>
                <a:gd name="connsiteX1" fmla="*/ 4858577 w 5806873"/>
                <a:gd name="connsiteY1" fmla="*/ 8806 h 4404386"/>
                <a:gd name="connsiteX2" fmla="*/ 4549829 w 5806873"/>
                <a:gd name="connsiteY2" fmla="*/ 4382073 h 4404386"/>
                <a:gd name="connsiteX3" fmla="*/ 577978 w 5806873"/>
                <a:gd name="connsiteY3" fmla="*/ 4334064 h 4404386"/>
                <a:gd name="connsiteX4" fmla="*/ 273775 w 5806873"/>
                <a:gd name="connsiteY4" fmla="*/ 895295 h 4404386"/>
                <a:gd name="connsiteX0" fmla="*/ 273775 w 5810350"/>
                <a:gd name="connsiteY0" fmla="*/ 890500 h 4399591"/>
                <a:gd name="connsiteX1" fmla="*/ 4858577 w 5810350"/>
                <a:gd name="connsiteY1" fmla="*/ 4011 h 4399591"/>
                <a:gd name="connsiteX2" fmla="*/ 4549829 w 5810350"/>
                <a:gd name="connsiteY2" fmla="*/ 4377278 h 4399591"/>
                <a:gd name="connsiteX3" fmla="*/ 577978 w 5810350"/>
                <a:gd name="connsiteY3" fmla="*/ 4329269 h 4399591"/>
                <a:gd name="connsiteX4" fmla="*/ 273775 w 5810350"/>
                <a:gd name="connsiteY4" fmla="*/ 890500 h 4399591"/>
                <a:gd name="connsiteX0" fmla="*/ 305470 w 5842045"/>
                <a:gd name="connsiteY0" fmla="*/ 890500 h 4399591"/>
                <a:gd name="connsiteX1" fmla="*/ 4890272 w 5842045"/>
                <a:gd name="connsiteY1" fmla="*/ 4011 h 4399591"/>
                <a:gd name="connsiteX2" fmla="*/ 4581524 w 5842045"/>
                <a:gd name="connsiteY2" fmla="*/ 4377278 h 4399591"/>
                <a:gd name="connsiteX3" fmla="*/ 609673 w 5842045"/>
                <a:gd name="connsiteY3" fmla="*/ 4329269 h 4399591"/>
                <a:gd name="connsiteX4" fmla="*/ 305470 w 5842045"/>
                <a:gd name="connsiteY4" fmla="*/ 890500 h 4399591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864938"/>
                <a:gd name="connsiteY0" fmla="*/ 894601 h 4412913"/>
                <a:gd name="connsiteX1" fmla="*/ 4834800 w 5864938"/>
                <a:gd name="connsiteY1" fmla="*/ 8112 h 4412913"/>
                <a:gd name="connsiteX2" fmla="*/ 4526052 w 5864938"/>
                <a:gd name="connsiteY2" fmla="*/ 4381379 h 4412913"/>
                <a:gd name="connsiteX3" fmla="*/ 765216 w 5864938"/>
                <a:gd name="connsiteY3" fmla="*/ 4343418 h 4412913"/>
                <a:gd name="connsiteX4" fmla="*/ 249998 w 5864938"/>
                <a:gd name="connsiteY4" fmla="*/ 894601 h 4412913"/>
                <a:gd name="connsiteX0" fmla="*/ 249998 w 5804074"/>
                <a:gd name="connsiteY0" fmla="*/ 892681 h 4410993"/>
                <a:gd name="connsiteX1" fmla="*/ 4834800 w 5804074"/>
                <a:gd name="connsiteY1" fmla="*/ 6192 h 4410993"/>
                <a:gd name="connsiteX2" fmla="*/ 4526052 w 5804074"/>
                <a:gd name="connsiteY2" fmla="*/ 4379459 h 4410993"/>
                <a:gd name="connsiteX3" fmla="*/ 765216 w 5804074"/>
                <a:gd name="connsiteY3" fmla="*/ 4341498 h 4410993"/>
                <a:gd name="connsiteX4" fmla="*/ 249998 w 5804074"/>
                <a:gd name="connsiteY4" fmla="*/ 892681 h 4410993"/>
                <a:gd name="connsiteX0" fmla="*/ 251951 w 5806027"/>
                <a:gd name="connsiteY0" fmla="*/ 892681 h 4410993"/>
                <a:gd name="connsiteX1" fmla="*/ 4836753 w 5806027"/>
                <a:gd name="connsiteY1" fmla="*/ 6192 h 4410993"/>
                <a:gd name="connsiteX2" fmla="*/ 4528005 w 5806027"/>
                <a:gd name="connsiteY2" fmla="*/ 4379459 h 4410993"/>
                <a:gd name="connsiteX3" fmla="*/ 767169 w 5806027"/>
                <a:gd name="connsiteY3" fmla="*/ 4341498 h 4410993"/>
                <a:gd name="connsiteX4" fmla="*/ 251951 w 5806027"/>
                <a:gd name="connsiteY4" fmla="*/ 892681 h 4410993"/>
                <a:gd name="connsiteX0" fmla="*/ 251951 w 5952250"/>
                <a:gd name="connsiteY0" fmla="*/ 893934 h 4412246"/>
                <a:gd name="connsiteX1" fmla="*/ 4836753 w 5952250"/>
                <a:gd name="connsiteY1" fmla="*/ 7445 h 4412246"/>
                <a:gd name="connsiteX2" fmla="*/ 4528005 w 5952250"/>
                <a:gd name="connsiteY2" fmla="*/ 4380712 h 4412246"/>
                <a:gd name="connsiteX3" fmla="*/ 767169 w 5952250"/>
                <a:gd name="connsiteY3" fmla="*/ 4342751 h 4412246"/>
                <a:gd name="connsiteX4" fmla="*/ 251951 w 5952250"/>
                <a:gd name="connsiteY4" fmla="*/ 893934 h 4412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2250" h="4412246">
                  <a:moveTo>
                    <a:pt x="251951" y="893934"/>
                  </a:moveTo>
                  <a:cubicBezTo>
                    <a:pt x="745237" y="-610713"/>
                    <a:pt x="2826165" y="406772"/>
                    <a:pt x="4836753" y="7445"/>
                  </a:cubicBezTo>
                  <a:cubicBezTo>
                    <a:pt x="6231043" y="-212875"/>
                    <a:pt x="6520011" y="4530693"/>
                    <a:pt x="4528005" y="4380712"/>
                  </a:cubicBezTo>
                  <a:cubicBezTo>
                    <a:pt x="2239413" y="3902484"/>
                    <a:pt x="2362425" y="4630059"/>
                    <a:pt x="767169" y="4342751"/>
                  </a:cubicBezTo>
                  <a:cubicBezTo>
                    <a:pt x="203544" y="4187932"/>
                    <a:pt x="-329936" y="2736876"/>
                    <a:pt x="251951" y="893934"/>
                  </a:cubicBezTo>
                  <a:close/>
                </a:path>
              </a:pathLst>
            </a:cu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06F8F79-A27D-3C59-BE13-9990CEA7A9AF}"/>
              </a:ext>
            </a:extLst>
          </p:cNvPr>
          <p:cNvGrpSpPr/>
          <p:nvPr/>
        </p:nvGrpSpPr>
        <p:grpSpPr>
          <a:xfrm>
            <a:off x="3276769" y="3712673"/>
            <a:ext cx="2590461" cy="2679994"/>
            <a:chOff x="3276769" y="3712673"/>
            <a:chExt cx="2590461" cy="2679994"/>
          </a:xfrm>
        </p:grpSpPr>
        <p:pic>
          <p:nvPicPr>
            <p:cNvPr id="7" name="Graphic 6" descr="Badge with solid fill">
              <a:extLst>
                <a:ext uri="{FF2B5EF4-FFF2-40B4-BE49-F238E27FC236}">
                  <a16:creationId xmlns:a16="http://schemas.microsoft.com/office/drawing/2014/main" id="{9C1000A7-40FC-266C-77C0-73AA7C13C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128215" y="5505097"/>
              <a:ext cx="887570" cy="887570"/>
            </a:xfrm>
            <a:prstGeom prst="rect">
              <a:avLst/>
            </a:prstGeom>
          </p:spPr>
        </p:pic>
        <p:pic>
          <p:nvPicPr>
            <p:cNvPr id="16" name="Picture Placeholder 6">
              <a:extLst>
                <a:ext uri="{FF2B5EF4-FFF2-40B4-BE49-F238E27FC236}">
                  <a16:creationId xmlns:a16="http://schemas.microsoft.com/office/drawing/2014/main" id="{2F08F04C-62AF-86C4-9081-1812ACCF7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90" b="3590"/>
            <a:stretch/>
          </p:blipFill>
          <p:spPr>
            <a:xfrm>
              <a:off x="3276769" y="3712673"/>
              <a:ext cx="2590461" cy="1920240"/>
            </a:xfrm>
            <a:custGeom>
              <a:avLst/>
              <a:gdLst>
                <a:gd name="connsiteX0" fmla="*/ 0 w 5733065"/>
                <a:gd name="connsiteY0" fmla="*/ 2293257 h 4586514"/>
                <a:gd name="connsiteX1" fmla="*/ 2866533 w 5733065"/>
                <a:gd name="connsiteY1" fmla="*/ 0 h 4586514"/>
                <a:gd name="connsiteX2" fmla="*/ 5733065 w 5733065"/>
                <a:gd name="connsiteY2" fmla="*/ 2293257 h 4586514"/>
                <a:gd name="connsiteX3" fmla="*/ 2866533 w 5733065"/>
                <a:gd name="connsiteY3" fmla="*/ 4586514 h 4586514"/>
                <a:gd name="connsiteX4" fmla="*/ 0 w 5733065"/>
                <a:gd name="connsiteY4" fmla="*/ 2293257 h 4586514"/>
                <a:gd name="connsiteX0" fmla="*/ 0 w 5672775"/>
                <a:gd name="connsiteY0" fmla="*/ 806101 h 4586514"/>
                <a:gd name="connsiteX1" fmla="*/ 2806243 w 5672775"/>
                <a:gd name="connsiteY1" fmla="*/ 0 h 4586514"/>
                <a:gd name="connsiteX2" fmla="*/ 5672775 w 5672775"/>
                <a:gd name="connsiteY2" fmla="*/ 2293257 h 4586514"/>
                <a:gd name="connsiteX3" fmla="*/ 2806243 w 5672775"/>
                <a:gd name="connsiteY3" fmla="*/ 4586514 h 4586514"/>
                <a:gd name="connsiteX4" fmla="*/ 0 w 5672775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648431 h 4428844"/>
                <a:gd name="connsiteX1" fmla="*/ 5723296 w 5866724"/>
                <a:gd name="connsiteY1" fmla="*/ 113635 h 4428844"/>
                <a:gd name="connsiteX2" fmla="*/ 5866724 w 5866724"/>
                <a:gd name="connsiteY2" fmla="*/ 2135587 h 4428844"/>
                <a:gd name="connsiteX3" fmla="*/ 3000192 w 5866724"/>
                <a:gd name="connsiteY3" fmla="*/ 4428844 h 4428844"/>
                <a:gd name="connsiteX4" fmla="*/ 193949 w 5866724"/>
                <a:gd name="connsiteY4" fmla="*/ 648431 h 4428844"/>
                <a:gd name="connsiteX0" fmla="*/ 193949 w 5866724"/>
                <a:gd name="connsiteY0" fmla="*/ 639455 h 4419868"/>
                <a:gd name="connsiteX1" fmla="*/ 5723296 w 5866724"/>
                <a:gd name="connsiteY1" fmla="*/ 104659 h 4419868"/>
                <a:gd name="connsiteX2" fmla="*/ 5866724 w 5866724"/>
                <a:gd name="connsiteY2" fmla="*/ 2126611 h 4419868"/>
                <a:gd name="connsiteX3" fmla="*/ 3000192 w 5866724"/>
                <a:gd name="connsiteY3" fmla="*/ 4419868 h 4419868"/>
                <a:gd name="connsiteX4" fmla="*/ 193949 w 5866724"/>
                <a:gd name="connsiteY4" fmla="*/ 639455 h 4419868"/>
                <a:gd name="connsiteX0" fmla="*/ 193949 w 6103969"/>
                <a:gd name="connsiteY0" fmla="*/ 639455 h 4419868"/>
                <a:gd name="connsiteX1" fmla="*/ 5723296 w 6103969"/>
                <a:gd name="connsiteY1" fmla="*/ 104659 h 4419868"/>
                <a:gd name="connsiteX2" fmla="*/ 5866724 w 6103969"/>
                <a:gd name="connsiteY2" fmla="*/ 2126611 h 4419868"/>
                <a:gd name="connsiteX3" fmla="*/ 3000192 w 6103969"/>
                <a:gd name="connsiteY3" fmla="*/ 4419868 h 4419868"/>
                <a:gd name="connsiteX4" fmla="*/ 193949 w 6103969"/>
                <a:gd name="connsiteY4" fmla="*/ 639455 h 4419868"/>
                <a:gd name="connsiteX0" fmla="*/ 193949 w 5866927"/>
                <a:gd name="connsiteY0" fmla="*/ 725715 h 4506128"/>
                <a:gd name="connsiteX1" fmla="*/ 5271121 w 5866927"/>
                <a:gd name="connsiteY1" fmla="*/ 0 h 4506128"/>
                <a:gd name="connsiteX2" fmla="*/ 5866724 w 5866927"/>
                <a:gd name="connsiteY2" fmla="*/ 2212871 h 4506128"/>
                <a:gd name="connsiteX3" fmla="*/ 3000192 w 5866927"/>
                <a:gd name="connsiteY3" fmla="*/ 4506128 h 4506128"/>
                <a:gd name="connsiteX4" fmla="*/ 193949 w 5866927"/>
                <a:gd name="connsiteY4" fmla="*/ 725715 h 4506128"/>
                <a:gd name="connsiteX0" fmla="*/ 193949 w 5887493"/>
                <a:gd name="connsiteY0" fmla="*/ 730942 h 4511355"/>
                <a:gd name="connsiteX1" fmla="*/ 5271121 w 5887493"/>
                <a:gd name="connsiteY1" fmla="*/ 5227 h 4511355"/>
                <a:gd name="connsiteX2" fmla="*/ 5866724 w 5887493"/>
                <a:gd name="connsiteY2" fmla="*/ 2218098 h 4511355"/>
                <a:gd name="connsiteX3" fmla="*/ 3000192 w 5887493"/>
                <a:gd name="connsiteY3" fmla="*/ 4511355 h 4511355"/>
                <a:gd name="connsiteX4" fmla="*/ 193949 w 5887493"/>
                <a:gd name="connsiteY4" fmla="*/ 730942 h 4511355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88203 w 5760978"/>
                <a:gd name="connsiteY0" fmla="*/ 811097 h 4591510"/>
                <a:gd name="connsiteX1" fmla="*/ 4934263 w 5760978"/>
                <a:gd name="connsiteY1" fmla="*/ 4995 h 4591510"/>
                <a:gd name="connsiteX2" fmla="*/ 5760978 w 5760978"/>
                <a:gd name="connsiteY2" fmla="*/ 2298253 h 4591510"/>
                <a:gd name="connsiteX3" fmla="*/ 2894446 w 5760978"/>
                <a:gd name="connsiteY3" fmla="*/ 4591510 h 4591510"/>
                <a:gd name="connsiteX4" fmla="*/ 88203 w 5760978"/>
                <a:gd name="connsiteY4" fmla="*/ 811097 h 4591510"/>
                <a:gd name="connsiteX0" fmla="*/ 205536 w 5878311"/>
                <a:gd name="connsiteY0" fmla="*/ 811097 h 4601558"/>
                <a:gd name="connsiteX1" fmla="*/ 5051596 w 5878311"/>
                <a:gd name="connsiteY1" fmla="*/ 4995 h 4601558"/>
                <a:gd name="connsiteX2" fmla="*/ 5878311 w 5878311"/>
                <a:gd name="connsiteY2" fmla="*/ 2298253 h 4601558"/>
                <a:gd name="connsiteX3" fmla="*/ 1303559 w 5878311"/>
                <a:gd name="connsiteY3" fmla="*/ 4601558 h 4601558"/>
                <a:gd name="connsiteX4" fmla="*/ 205536 w 5878311"/>
                <a:gd name="connsiteY4" fmla="*/ 811097 h 4601558"/>
                <a:gd name="connsiteX0" fmla="*/ 178601 w 5851376"/>
                <a:gd name="connsiteY0" fmla="*/ 811097 h 4601558"/>
                <a:gd name="connsiteX1" fmla="*/ 5024661 w 5851376"/>
                <a:gd name="connsiteY1" fmla="*/ 4995 h 4601558"/>
                <a:gd name="connsiteX2" fmla="*/ 5851376 w 5851376"/>
                <a:gd name="connsiteY2" fmla="*/ 2298253 h 4601558"/>
                <a:gd name="connsiteX3" fmla="*/ 1276624 w 5851376"/>
                <a:gd name="connsiteY3" fmla="*/ 4601558 h 4601558"/>
                <a:gd name="connsiteX4" fmla="*/ 178601 w 5851376"/>
                <a:gd name="connsiteY4" fmla="*/ 811097 h 4601558"/>
                <a:gd name="connsiteX0" fmla="*/ 178601 w 5851376"/>
                <a:gd name="connsiteY0" fmla="*/ 811097 h 4607410"/>
                <a:gd name="connsiteX1" fmla="*/ 5024661 w 5851376"/>
                <a:gd name="connsiteY1" fmla="*/ 4995 h 4607410"/>
                <a:gd name="connsiteX2" fmla="*/ 5851376 w 5851376"/>
                <a:gd name="connsiteY2" fmla="*/ 2298253 h 4607410"/>
                <a:gd name="connsiteX3" fmla="*/ 1276624 w 5851376"/>
                <a:gd name="connsiteY3" fmla="*/ 4601558 h 4607410"/>
                <a:gd name="connsiteX4" fmla="*/ 178601 w 5851376"/>
                <a:gd name="connsiteY4" fmla="*/ 811097 h 4607410"/>
                <a:gd name="connsiteX0" fmla="*/ 178601 w 5851376"/>
                <a:gd name="connsiteY0" fmla="*/ 811097 h 4601879"/>
                <a:gd name="connsiteX1" fmla="*/ 5024661 w 5851376"/>
                <a:gd name="connsiteY1" fmla="*/ 4995 h 4601879"/>
                <a:gd name="connsiteX2" fmla="*/ 5851376 w 5851376"/>
                <a:gd name="connsiteY2" fmla="*/ 2298253 h 4601879"/>
                <a:gd name="connsiteX3" fmla="*/ 1276624 w 5851376"/>
                <a:gd name="connsiteY3" fmla="*/ 4601558 h 4601879"/>
                <a:gd name="connsiteX4" fmla="*/ 178601 w 5851376"/>
                <a:gd name="connsiteY4" fmla="*/ 811097 h 4601879"/>
                <a:gd name="connsiteX0" fmla="*/ 178601 w 5598354"/>
                <a:gd name="connsiteY0" fmla="*/ 808523 h 4709660"/>
                <a:gd name="connsiteX1" fmla="*/ 5024661 w 5598354"/>
                <a:gd name="connsiteY1" fmla="*/ 2421 h 4709660"/>
                <a:gd name="connsiteX2" fmla="*/ 5549926 w 5598354"/>
                <a:gd name="connsiteY2" fmla="*/ 4224963 h 4709660"/>
                <a:gd name="connsiteX3" fmla="*/ 1276624 w 5598354"/>
                <a:gd name="connsiteY3" fmla="*/ 4598984 h 4709660"/>
                <a:gd name="connsiteX4" fmla="*/ 178601 w 5598354"/>
                <a:gd name="connsiteY4" fmla="*/ 808523 h 4709660"/>
                <a:gd name="connsiteX0" fmla="*/ 178601 w 5915101"/>
                <a:gd name="connsiteY0" fmla="*/ 808718 h 4709855"/>
                <a:gd name="connsiteX1" fmla="*/ 5024661 w 5915101"/>
                <a:gd name="connsiteY1" fmla="*/ 2616 h 4709855"/>
                <a:gd name="connsiteX2" fmla="*/ 5549926 w 5915101"/>
                <a:gd name="connsiteY2" fmla="*/ 4225158 h 4709855"/>
                <a:gd name="connsiteX3" fmla="*/ 1276624 w 5915101"/>
                <a:gd name="connsiteY3" fmla="*/ 4599179 h 4709855"/>
                <a:gd name="connsiteX4" fmla="*/ 178601 w 5915101"/>
                <a:gd name="connsiteY4" fmla="*/ 808718 h 4709855"/>
                <a:gd name="connsiteX0" fmla="*/ 178601 w 5675803"/>
                <a:gd name="connsiteY0" fmla="*/ 808922 h 4621140"/>
                <a:gd name="connsiteX1" fmla="*/ 5024661 w 5675803"/>
                <a:gd name="connsiteY1" fmla="*/ 2820 h 4621140"/>
                <a:gd name="connsiteX2" fmla="*/ 5158040 w 5675803"/>
                <a:gd name="connsiteY2" fmla="*/ 3974153 h 4621140"/>
                <a:gd name="connsiteX3" fmla="*/ 1276624 w 5675803"/>
                <a:gd name="connsiteY3" fmla="*/ 4599383 h 4621140"/>
                <a:gd name="connsiteX4" fmla="*/ 178601 w 5675803"/>
                <a:gd name="connsiteY4" fmla="*/ 808922 h 4621140"/>
                <a:gd name="connsiteX0" fmla="*/ 178601 w 5675803"/>
                <a:gd name="connsiteY0" fmla="*/ 808922 h 4607064"/>
                <a:gd name="connsiteX1" fmla="*/ 5024661 w 5675803"/>
                <a:gd name="connsiteY1" fmla="*/ 2820 h 4607064"/>
                <a:gd name="connsiteX2" fmla="*/ 5158040 w 5675803"/>
                <a:gd name="connsiteY2" fmla="*/ 3974153 h 4607064"/>
                <a:gd name="connsiteX3" fmla="*/ 1276624 w 5675803"/>
                <a:gd name="connsiteY3" fmla="*/ 4599383 h 4607064"/>
                <a:gd name="connsiteX4" fmla="*/ 178601 w 5675803"/>
                <a:gd name="connsiteY4" fmla="*/ 808922 h 4607064"/>
                <a:gd name="connsiteX0" fmla="*/ 178601 w 5802309"/>
                <a:gd name="connsiteY0" fmla="*/ 808749 h 4651134"/>
                <a:gd name="connsiteX1" fmla="*/ 5024661 w 5802309"/>
                <a:gd name="connsiteY1" fmla="*/ 2647 h 4651134"/>
                <a:gd name="connsiteX2" fmla="*/ 5379104 w 5802309"/>
                <a:gd name="connsiteY2" fmla="*/ 4184995 h 4651134"/>
                <a:gd name="connsiteX3" fmla="*/ 1276624 w 5802309"/>
                <a:gd name="connsiteY3" fmla="*/ 4599210 h 4651134"/>
                <a:gd name="connsiteX4" fmla="*/ 178601 w 5802309"/>
                <a:gd name="connsiteY4" fmla="*/ 808749 h 465113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599150"/>
                <a:gd name="connsiteX1" fmla="*/ 4910882 w 5757360"/>
                <a:gd name="connsiteY1" fmla="*/ 2587 h 4599150"/>
                <a:gd name="connsiteX2" fmla="*/ 5265325 w 5757360"/>
                <a:gd name="connsiteY2" fmla="*/ 4184935 h 4599150"/>
                <a:gd name="connsiteX3" fmla="*/ 1162845 w 5757360"/>
                <a:gd name="connsiteY3" fmla="*/ 4599150 h 4599150"/>
                <a:gd name="connsiteX4" fmla="*/ 195451 w 5757360"/>
                <a:gd name="connsiteY4" fmla="*/ 1029752 h 4599150"/>
                <a:gd name="connsiteX0" fmla="*/ 195451 w 5757360"/>
                <a:gd name="connsiteY0" fmla="*/ 1029752 h 4725268"/>
                <a:gd name="connsiteX1" fmla="*/ 4910882 w 5757360"/>
                <a:gd name="connsiteY1" fmla="*/ 2587 h 4725268"/>
                <a:gd name="connsiteX2" fmla="*/ 5265325 w 5757360"/>
                <a:gd name="connsiteY2" fmla="*/ 4184935 h 4725268"/>
                <a:gd name="connsiteX3" fmla="*/ 1162845 w 5757360"/>
                <a:gd name="connsiteY3" fmla="*/ 4599150 h 4725268"/>
                <a:gd name="connsiteX4" fmla="*/ 195451 w 5757360"/>
                <a:gd name="connsiteY4" fmla="*/ 1029752 h 4725268"/>
                <a:gd name="connsiteX0" fmla="*/ 194182 w 5756091"/>
                <a:gd name="connsiteY0" fmla="*/ 1029752 h 4725268"/>
                <a:gd name="connsiteX1" fmla="*/ 4909613 w 5756091"/>
                <a:gd name="connsiteY1" fmla="*/ 2587 h 4725268"/>
                <a:gd name="connsiteX2" fmla="*/ 5264056 w 5756091"/>
                <a:gd name="connsiteY2" fmla="*/ 4184935 h 4725268"/>
                <a:gd name="connsiteX3" fmla="*/ 1161576 w 5756091"/>
                <a:gd name="connsiteY3" fmla="*/ 4599150 h 4725268"/>
                <a:gd name="connsiteX4" fmla="*/ 194182 w 5756091"/>
                <a:gd name="connsiteY4" fmla="*/ 1029752 h 4725268"/>
                <a:gd name="connsiteX0" fmla="*/ 241739 w 5803648"/>
                <a:gd name="connsiteY0" fmla="*/ 1029752 h 4644801"/>
                <a:gd name="connsiteX1" fmla="*/ 4957170 w 5803648"/>
                <a:gd name="connsiteY1" fmla="*/ 2587 h 4644801"/>
                <a:gd name="connsiteX2" fmla="*/ 5311613 w 5803648"/>
                <a:gd name="connsiteY2" fmla="*/ 4184935 h 4644801"/>
                <a:gd name="connsiteX3" fmla="*/ 927779 w 5803648"/>
                <a:gd name="connsiteY3" fmla="*/ 4468521 h 4644801"/>
                <a:gd name="connsiteX4" fmla="*/ 241739 w 5803648"/>
                <a:gd name="connsiteY4" fmla="*/ 1029752 h 4644801"/>
                <a:gd name="connsiteX0" fmla="*/ 241739 w 5803648"/>
                <a:gd name="connsiteY0" fmla="*/ 1029752 h 4681566"/>
                <a:gd name="connsiteX1" fmla="*/ 4957170 w 5803648"/>
                <a:gd name="connsiteY1" fmla="*/ 2587 h 4681566"/>
                <a:gd name="connsiteX2" fmla="*/ 5311613 w 5803648"/>
                <a:gd name="connsiteY2" fmla="*/ 4184935 h 4681566"/>
                <a:gd name="connsiteX3" fmla="*/ 927779 w 5803648"/>
                <a:gd name="connsiteY3" fmla="*/ 4468521 h 4681566"/>
                <a:gd name="connsiteX4" fmla="*/ 241739 w 5803648"/>
                <a:gd name="connsiteY4" fmla="*/ 1029752 h 4681566"/>
                <a:gd name="connsiteX0" fmla="*/ 241739 w 5912208"/>
                <a:gd name="connsiteY0" fmla="*/ 1058797 h 4710611"/>
                <a:gd name="connsiteX1" fmla="*/ 4957170 w 5912208"/>
                <a:gd name="connsiteY1" fmla="*/ 31632 h 4710611"/>
                <a:gd name="connsiteX2" fmla="*/ 5311613 w 5912208"/>
                <a:gd name="connsiteY2" fmla="*/ 4213980 h 4710611"/>
                <a:gd name="connsiteX3" fmla="*/ 927779 w 5912208"/>
                <a:gd name="connsiteY3" fmla="*/ 4497566 h 4710611"/>
                <a:gd name="connsiteX4" fmla="*/ 241739 w 5912208"/>
                <a:gd name="connsiteY4" fmla="*/ 1058797 h 4710611"/>
                <a:gd name="connsiteX0" fmla="*/ 241739 w 5643205"/>
                <a:gd name="connsiteY0" fmla="*/ 909302 h 4561116"/>
                <a:gd name="connsiteX1" fmla="*/ 4042770 w 5643205"/>
                <a:gd name="connsiteY1" fmla="*/ 32862 h 4561116"/>
                <a:gd name="connsiteX2" fmla="*/ 5311613 w 5643205"/>
                <a:gd name="connsiteY2" fmla="*/ 4064485 h 4561116"/>
                <a:gd name="connsiteX3" fmla="*/ 927779 w 5643205"/>
                <a:gd name="connsiteY3" fmla="*/ 4348071 h 4561116"/>
                <a:gd name="connsiteX4" fmla="*/ 241739 w 5643205"/>
                <a:gd name="connsiteY4" fmla="*/ 909302 h 4561116"/>
                <a:gd name="connsiteX0" fmla="*/ 241739 w 5838417"/>
                <a:gd name="connsiteY0" fmla="*/ 955224 h 4607038"/>
                <a:gd name="connsiteX1" fmla="*/ 4042770 w 5838417"/>
                <a:gd name="connsiteY1" fmla="*/ 78784 h 4607038"/>
                <a:gd name="connsiteX2" fmla="*/ 5311613 w 5838417"/>
                <a:gd name="connsiteY2" fmla="*/ 4110407 h 4607038"/>
                <a:gd name="connsiteX3" fmla="*/ 927779 w 5838417"/>
                <a:gd name="connsiteY3" fmla="*/ 4393993 h 4607038"/>
                <a:gd name="connsiteX4" fmla="*/ 241739 w 5838417"/>
                <a:gd name="connsiteY4" fmla="*/ 955224 h 4607038"/>
                <a:gd name="connsiteX0" fmla="*/ 241739 w 5838417"/>
                <a:gd name="connsiteY0" fmla="*/ 955224 h 4479329"/>
                <a:gd name="connsiteX1" fmla="*/ 4042770 w 5838417"/>
                <a:gd name="connsiteY1" fmla="*/ 78784 h 4479329"/>
                <a:gd name="connsiteX2" fmla="*/ 5311613 w 5838417"/>
                <a:gd name="connsiteY2" fmla="*/ 4110407 h 4479329"/>
                <a:gd name="connsiteX3" fmla="*/ 927779 w 5838417"/>
                <a:gd name="connsiteY3" fmla="*/ 4393993 h 4479329"/>
                <a:gd name="connsiteX4" fmla="*/ 241739 w 5838417"/>
                <a:gd name="connsiteY4" fmla="*/ 955224 h 4479329"/>
                <a:gd name="connsiteX0" fmla="*/ 241739 w 5939526"/>
                <a:gd name="connsiteY0" fmla="*/ 942880 h 4466985"/>
                <a:gd name="connsiteX1" fmla="*/ 4042770 w 5939526"/>
                <a:gd name="connsiteY1" fmla="*/ 66440 h 4466985"/>
                <a:gd name="connsiteX2" fmla="*/ 5311613 w 5939526"/>
                <a:gd name="connsiteY2" fmla="*/ 4098063 h 4466985"/>
                <a:gd name="connsiteX3" fmla="*/ 927779 w 5939526"/>
                <a:gd name="connsiteY3" fmla="*/ 4381649 h 4466985"/>
                <a:gd name="connsiteX4" fmla="*/ 241739 w 5939526"/>
                <a:gd name="connsiteY4" fmla="*/ 942880 h 4466985"/>
                <a:gd name="connsiteX0" fmla="*/ 347237 w 6045024"/>
                <a:gd name="connsiteY0" fmla="*/ 942880 h 4466985"/>
                <a:gd name="connsiteX1" fmla="*/ 4148268 w 6045024"/>
                <a:gd name="connsiteY1" fmla="*/ 66440 h 4466985"/>
                <a:gd name="connsiteX2" fmla="*/ 5417111 w 6045024"/>
                <a:gd name="connsiteY2" fmla="*/ 4098063 h 4466985"/>
                <a:gd name="connsiteX3" fmla="*/ 651440 w 6045024"/>
                <a:gd name="connsiteY3" fmla="*/ 4381649 h 4466985"/>
                <a:gd name="connsiteX4" fmla="*/ 347237 w 6045024"/>
                <a:gd name="connsiteY4" fmla="*/ 942880 h 4466985"/>
                <a:gd name="connsiteX0" fmla="*/ 273775 w 5971562"/>
                <a:gd name="connsiteY0" fmla="*/ 942880 h 4466985"/>
                <a:gd name="connsiteX1" fmla="*/ 4074806 w 5971562"/>
                <a:gd name="connsiteY1" fmla="*/ 66440 h 4466985"/>
                <a:gd name="connsiteX2" fmla="*/ 5343649 w 5971562"/>
                <a:gd name="connsiteY2" fmla="*/ 4098063 h 4466985"/>
                <a:gd name="connsiteX3" fmla="*/ 577978 w 5971562"/>
                <a:gd name="connsiteY3" fmla="*/ 4381649 h 4466985"/>
                <a:gd name="connsiteX4" fmla="*/ 273775 w 5971562"/>
                <a:gd name="connsiteY4" fmla="*/ 942880 h 4466985"/>
                <a:gd name="connsiteX0" fmla="*/ 273775 w 5971562"/>
                <a:gd name="connsiteY0" fmla="*/ 942880 h 4448824"/>
                <a:gd name="connsiteX1" fmla="*/ 4074806 w 5971562"/>
                <a:gd name="connsiteY1" fmla="*/ 66440 h 4448824"/>
                <a:gd name="connsiteX2" fmla="*/ 5343649 w 5971562"/>
                <a:gd name="connsiteY2" fmla="*/ 4098063 h 4448824"/>
                <a:gd name="connsiteX3" fmla="*/ 577978 w 5971562"/>
                <a:gd name="connsiteY3" fmla="*/ 4381649 h 4448824"/>
                <a:gd name="connsiteX4" fmla="*/ 273775 w 5971562"/>
                <a:gd name="connsiteY4" fmla="*/ 942880 h 4448824"/>
                <a:gd name="connsiteX0" fmla="*/ 273775 w 5783646"/>
                <a:gd name="connsiteY0" fmla="*/ 940244 h 4466512"/>
                <a:gd name="connsiteX1" fmla="*/ 4074806 w 5783646"/>
                <a:gd name="connsiteY1" fmla="*/ 63804 h 4466512"/>
                <a:gd name="connsiteX2" fmla="*/ 5052247 w 5783646"/>
                <a:gd name="connsiteY2" fmla="*/ 4306442 h 4466512"/>
                <a:gd name="connsiteX3" fmla="*/ 577978 w 5783646"/>
                <a:gd name="connsiteY3" fmla="*/ 4379013 h 4466512"/>
                <a:gd name="connsiteX4" fmla="*/ 273775 w 5783646"/>
                <a:gd name="connsiteY4" fmla="*/ 940244 h 4466512"/>
                <a:gd name="connsiteX0" fmla="*/ 273775 w 5864506"/>
                <a:gd name="connsiteY0" fmla="*/ 934546 h 4460814"/>
                <a:gd name="connsiteX1" fmla="*/ 4074806 w 5864506"/>
                <a:gd name="connsiteY1" fmla="*/ 58106 h 4460814"/>
                <a:gd name="connsiteX2" fmla="*/ 5052247 w 5864506"/>
                <a:gd name="connsiteY2" fmla="*/ 4300744 h 4460814"/>
                <a:gd name="connsiteX3" fmla="*/ 577978 w 5864506"/>
                <a:gd name="connsiteY3" fmla="*/ 4373315 h 4460814"/>
                <a:gd name="connsiteX4" fmla="*/ 273775 w 5864506"/>
                <a:gd name="connsiteY4" fmla="*/ 934546 h 4460814"/>
                <a:gd name="connsiteX0" fmla="*/ 273775 w 5500878"/>
                <a:gd name="connsiteY0" fmla="*/ 877967 h 4404235"/>
                <a:gd name="connsiteX1" fmla="*/ 4074806 w 5500878"/>
                <a:gd name="connsiteY1" fmla="*/ 1527 h 4404235"/>
                <a:gd name="connsiteX2" fmla="*/ 5052247 w 5500878"/>
                <a:gd name="connsiteY2" fmla="*/ 4244165 h 4404235"/>
                <a:gd name="connsiteX3" fmla="*/ 577978 w 5500878"/>
                <a:gd name="connsiteY3" fmla="*/ 4316736 h 4404235"/>
                <a:gd name="connsiteX4" fmla="*/ 273775 w 5500878"/>
                <a:gd name="connsiteY4" fmla="*/ 877967 h 440423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961503"/>
                <a:gd name="connsiteY0" fmla="*/ 925032 h 4451300"/>
                <a:gd name="connsiteX1" fmla="*/ 5220318 w 5961503"/>
                <a:gd name="connsiteY1" fmla="*/ 8398 h 4451300"/>
                <a:gd name="connsiteX2" fmla="*/ 5052247 w 5961503"/>
                <a:gd name="connsiteY2" fmla="*/ 4291230 h 4451300"/>
                <a:gd name="connsiteX3" fmla="*/ 577978 w 5961503"/>
                <a:gd name="connsiteY3" fmla="*/ 4363801 h 4451300"/>
                <a:gd name="connsiteX4" fmla="*/ 273775 w 5961503"/>
                <a:gd name="connsiteY4" fmla="*/ 925032 h 4451300"/>
                <a:gd name="connsiteX0" fmla="*/ 273775 w 5802230"/>
                <a:gd name="connsiteY0" fmla="*/ 894937 h 4421205"/>
                <a:gd name="connsiteX1" fmla="*/ 4858577 w 5802230"/>
                <a:gd name="connsiteY1" fmla="*/ 8448 h 4421205"/>
                <a:gd name="connsiteX2" fmla="*/ 5052247 w 5802230"/>
                <a:gd name="connsiteY2" fmla="*/ 4261135 h 4421205"/>
                <a:gd name="connsiteX3" fmla="*/ 577978 w 5802230"/>
                <a:gd name="connsiteY3" fmla="*/ 4333706 h 4421205"/>
                <a:gd name="connsiteX4" fmla="*/ 273775 w 5802230"/>
                <a:gd name="connsiteY4" fmla="*/ 894937 h 4421205"/>
                <a:gd name="connsiteX0" fmla="*/ 273775 w 5537359"/>
                <a:gd name="connsiteY0" fmla="*/ 894986 h 4417612"/>
                <a:gd name="connsiteX1" fmla="*/ 4858577 w 5537359"/>
                <a:gd name="connsiteY1" fmla="*/ 8497 h 4417612"/>
                <a:gd name="connsiteX2" fmla="*/ 4559878 w 5537359"/>
                <a:gd name="connsiteY2" fmla="*/ 4231039 h 4417612"/>
                <a:gd name="connsiteX3" fmla="*/ 577978 w 5537359"/>
                <a:gd name="connsiteY3" fmla="*/ 4333755 h 4417612"/>
                <a:gd name="connsiteX4" fmla="*/ 273775 w 5537359"/>
                <a:gd name="connsiteY4" fmla="*/ 894986 h 4417612"/>
                <a:gd name="connsiteX0" fmla="*/ 273775 w 5812461"/>
                <a:gd name="connsiteY0" fmla="*/ 895572 h 4418198"/>
                <a:gd name="connsiteX1" fmla="*/ 4858577 w 5812461"/>
                <a:gd name="connsiteY1" fmla="*/ 9083 h 4418198"/>
                <a:gd name="connsiteX2" fmla="*/ 4559878 w 5812461"/>
                <a:gd name="connsiteY2" fmla="*/ 4231625 h 4418198"/>
                <a:gd name="connsiteX3" fmla="*/ 577978 w 5812461"/>
                <a:gd name="connsiteY3" fmla="*/ 4334341 h 4418198"/>
                <a:gd name="connsiteX4" fmla="*/ 273775 w 5812461"/>
                <a:gd name="connsiteY4" fmla="*/ 895572 h 4418198"/>
                <a:gd name="connsiteX0" fmla="*/ 273775 w 5806873"/>
                <a:gd name="connsiteY0" fmla="*/ 895295 h 4440129"/>
                <a:gd name="connsiteX1" fmla="*/ 4858577 w 5806873"/>
                <a:gd name="connsiteY1" fmla="*/ 8806 h 4440129"/>
                <a:gd name="connsiteX2" fmla="*/ 4549829 w 5806873"/>
                <a:gd name="connsiteY2" fmla="*/ 4382073 h 4440129"/>
                <a:gd name="connsiteX3" fmla="*/ 577978 w 5806873"/>
                <a:gd name="connsiteY3" fmla="*/ 4334064 h 4440129"/>
                <a:gd name="connsiteX4" fmla="*/ 273775 w 5806873"/>
                <a:gd name="connsiteY4" fmla="*/ 895295 h 4440129"/>
                <a:gd name="connsiteX0" fmla="*/ 273775 w 5806873"/>
                <a:gd name="connsiteY0" fmla="*/ 895295 h 4404386"/>
                <a:gd name="connsiteX1" fmla="*/ 4858577 w 5806873"/>
                <a:gd name="connsiteY1" fmla="*/ 8806 h 4404386"/>
                <a:gd name="connsiteX2" fmla="*/ 4549829 w 5806873"/>
                <a:gd name="connsiteY2" fmla="*/ 4382073 h 4404386"/>
                <a:gd name="connsiteX3" fmla="*/ 577978 w 5806873"/>
                <a:gd name="connsiteY3" fmla="*/ 4334064 h 4404386"/>
                <a:gd name="connsiteX4" fmla="*/ 273775 w 5806873"/>
                <a:gd name="connsiteY4" fmla="*/ 895295 h 4404386"/>
                <a:gd name="connsiteX0" fmla="*/ 273775 w 5810350"/>
                <a:gd name="connsiteY0" fmla="*/ 890500 h 4399591"/>
                <a:gd name="connsiteX1" fmla="*/ 4858577 w 5810350"/>
                <a:gd name="connsiteY1" fmla="*/ 4011 h 4399591"/>
                <a:gd name="connsiteX2" fmla="*/ 4549829 w 5810350"/>
                <a:gd name="connsiteY2" fmla="*/ 4377278 h 4399591"/>
                <a:gd name="connsiteX3" fmla="*/ 577978 w 5810350"/>
                <a:gd name="connsiteY3" fmla="*/ 4329269 h 4399591"/>
                <a:gd name="connsiteX4" fmla="*/ 273775 w 5810350"/>
                <a:gd name="connsiteY4" fmla="*/ 890500 h 4399591"/>
                <a:gd name="connsiteX0" fmla="*/ 305470 w 5842045"/>
                <a:gd name="connsiteY0" fmla="*/ 890500 h 4399591"/>
                <a:gd name="connsiteX1" fmla="*/ 4890272 w 5842045"/>
                <a:gd name="connsiteY1" fmla="*/ 4011 h 4399591"/>
                <a:gd name="connsiteX2" fmla="*/ 4581524 w 5842045"/>
                <a:gd name="connsiteY2" fmla="*/ 4377278 h 4399591"/>
                <a:gd name="connsiteX3" fmla="*/ 609673 w 5842045"/>
                <a:gd name="connsiteY3" fmla="*/ 4329269 h 4399591"/>
                <a:gd name="connsiteX4" fmla="*/ 305470 w 5842045"/>
                <a:gd name="connsiteY4" fmla="*/ 890500 h 4399591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864938"/>
                <a:gd name="connsiteY0" fmla="*/ 894601 h 4412913"/>
                <a:gd name="connsiteX1" fmla="*/ 4834800 w 5864938"/>
                <a:gd name="connsiteY1" fmla="*/ 8112 h 4412913"/>
                <a:gd name="connsiteX2" fmla="*/ 4526052 w 5864938"/>
                <a:gd name="connsiteY2" fmla="*/ 4381379 h 4412913"/>
                <a:gd name="connsiteX3" fmla="*/ 765216 w 5864938"/>
                <a:gd name="connsiteY3" fmla="*/ 4343418 h 4412913"/>
                <a:gd name="connsiteX4" fmla="*/ 249998 w 5864938"/>
                <a:gd name="connsiteY4" fmla="*/ 894601 h 4412913"/>
                <a:gd name="connsiteX0" fmla="*/ 249998 w 5804074"/>
                <a:gd name="connsiteY0" fmla="*/ 892681 h 4410993"/>
                <a:gd name="connsiteX1" fmla="*/ 4834800 w 5804074"/>
                <a:gd name="connsiteY1" fmla="*/ 6192 h 4410993"/>
                <a:gd name="connsiteX2" fmla="*/ 4526052 w 5804074"/>
                <a:gd name="connsiteY2" fmla="*/ 4379459 h 4410993"/>
                <a:gd name="connsiteX3" fmla="*/ 765216 w 5804074"/>
                <a:gd name="connsiteY3" fmla="*/ 4341498 h 4410993"/>
                <a:gd name="connsiteX4" fmla="*/ 249998 w 5804074"/>
                <a:gd name="connsiteY4" fmla="*/ 892681 h 4410993"/>
                <a:gd name="connsiteX0" fmla="*/ 251951 w 5806027"/>
                <a:gd name="connsiteY0" fmla="*/ 892681 h 4410993"/>
                <a:gd name="connsiteX1" fmla="*/ 4836753 w 5806027"/>
                <a:gd name="connsiteY1" fmla="*/ 6192 h 4410993"/>
                <a:gd name="connsiteX2" fmla="*/ 4528005 w 5806027"/>
                <a:gd name="connsiteY2" fmla="*/ 4379459 h 4410993"/>
                <a:gd name="connsiteX3" fmla="*/ 767169 w 5806027"/>
                <a:gd name="connsiteY3" fmla="*/ 4341498 h 4410993"/>
                <a:gd name="connsiteX4" fmla="*/ 251951 w 5806027"/>
                <a:gd name="connsiteY4" fmla="*/ 892681 h 4410993"/>
                <a:gd name="connsiteX0" fmla="*/ 251951 w 5952250"/>
                <a:gd name="connsiteY0" fmla="*/ 893934 h 4412246"/>
                <a:gd name="connsiteX1" fmla="*/ 4836753 w 5952250"/>
                <a:gd name="connsiteY1" fmla="*/ 7445 h 4412246"/>
                <a:gd name="connsiteX2" fmla="*/ 4528005 w 5952250"/>
                <a:gd name="connsiteY2" fmla="*/ 4380712 h 4412246"/>
                <a:gd name="connsiteX3" fmla="*/ 767169 w 5952250"/>
                <a:gd name="connsiteY3" fmla="*/ 4342751 h 4412246"/>
                <a:gd name="connsiteX4" fmla="*/ 251951 w 5952250"/>
                <a:gd name="connsiteY4" fmla="*/ 893934 h 4412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2250" h="4412246">
                  <a:moveTo>
                    <a:pt x="251951" y="893934"/>
                  </a:moveTo>
                  <a:cubicBezTo>
                    <a:pt x="745237" y="-610713"/>
                    <a:pt x="2826165" y="406772"/>
                    <a:pt x="4836753" y="7445"/>
                  </a:cubicBezTo>
                  <a:cubicBezTo>
                    <a:pt x="6231043" y="-212875"/>
                    <a:pt x="6520011" y="4530693"/>
                    <a:pt x="4528005" y="4380712"/>
                  </a:cubicBezTo>
                  <a:cubicBezTo>
                    <a:pt x="2239413" y="3902484"/>
                    <a:pt x="2362425" y="4630059"/>
                    <a:pt x="767169" y="4342751"/>
                  </a:cubicBezTo>
                  <a:cubicBezTo>
                    <a:pt x="203544" y="4187932"/>
                    <a:pt x="-329936" y="2736876"/>
                    <a:pt x="251951" y="893934"/>
                  </a:cubicBezTo>
                  <a:close/>
                </a:path>
              </a:pathLst>
            </a:cu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A9E776A-F063-0DCA-7B5A-1582DA3CAE21}"/>
              </a:ext>
            </a:extLst>
          </p:cNvPr>
          <p:cNvGrpSpPr/>
          <p:nvPr/>
        </p:nvGrpSpPr>
        <p:grpSpPr>
          <a:xfrm>
            <a:off x="6078056" y="3712673"/>
            <a:ext cx="2590461" cy="2679994"/>
            <a:chOff x="6078056" y="3712673"/>
            <a:chExt cx="2590461" cy="2679994"/>
          </a:xfrm>
        </p:grpSpPr>
        <p:pic>
          <p:nvPicPr>
            <p:cNvPr id="10" name="Graphic 9" descr="Badge 3 with solid fill">
              <a:extLst>
                <a:ext uri="{FF2B5EF4-FFF2-40B4-BE49-F238E27FC236}">
                  <a16:creationId xmlns:a16="http://schemas.microsoft.com/office/drawing/2014/main" id="{D1EA7E14-8FB9-D52B-4094-6A6188C3B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973184" y="5505097"/>
              <a:ext cx="887570" cy="887570"/>
            </a:xfrm>
            <a:prstGeom prst="rect">
              <a:avLst/>
            </a:prstGeom>
          </p:spPr>
        </p:pic>
        <p:pic>
          <p:nvPicPr>
            <p:cNvPr id="17" name="Picture Placeholder 6">
              <a:extLst>
                <a:ext uri="{FF2B5EF4-FFF2-40B4-BE49-F238E27FC236}">
                  <a16:creationId xmlns:a16="http://schemas.microsoft.com/office/drawing/2014/main" id="{44AA7933-B567-B1F4-70FC-236BBBB1B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7" r="4977"/>
            <a:stretch/>
          </p:blipFill>
          <p:spPr>
            <a:xfrm>
              <a:off x="6078056" y="3712673"/>
              <a:ext cx="2590461" cy="1920240"/>
            </a:xfrm>
            <a:custGeom>
              <a:avLst/>
              <a:gdLst>
                <a:gd name="connsiteX0" fmla="*/ 0 w 5733065"/>
                <a:gd name="connsiteY0" fmla="*/ 2293257 h 4586514"/>
                <a:gd name="connsiteX1" fmla="*/ 2866533 w 5733065"/>
                <a:gd name="connsiteY1" fmla="*/ 0 h 4586514"/>
                <a:gd name="connsiteX2" fmla="*/ 5733065 w 5733065"/>
                <a:gd name="connsiteY2" fmla="*/ 2293257 h 4586514"/>
                <a:gd name="connsiteX3" fmla="*/ 2866533 w 5733065"/>
                <a:gd name="connsiteY3" fmla="*/ 4586514 h 4586514"/>
                <a:gd name="connsiteX4" fmla="*/ 0 w 5733065"/>
                <a:gd name="connsiteY4" fmla="*/ 2293257 h 4586514"/>
                <a:gd name="connsiteX0" fmla="*/ 0 w 5672775"/>
                <a:gd name="connsiteY0" fmla="*/ 806101 h 4586514"/>
                <a:gd name="connsiteX1" fmla="*/ 2806243 w 5672775"/>
                <a:gd name="connsiteY1" fmla="*/ 0 h 4586514"/>
                <a:gd name="connsiteX2" fmla="*/ 5672775 w 5672775"/>
                <a:gd name="connsiteY2" fmla="*/ 2293257 h 4586514"/>
                <a:gd name="connsiteX3" fmla="*/ 2806243 w 5672775"/>
                <a:gd name="connsiteY3" fmla="*/ 4586514 h 4586514"/>
                <a:gd name="connsiteX4" fmla="*/ 0 w 5672775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648431 h 4428844"/>
                <a:gd name="connsiteX1" fmla="*/ 5723296 w 5866724"/>
                <a:gd name="connsiteY1" fmla="*/ 113635 h 4428844"/>
                <a:gd name="connsiteX2" fmla="*/ 5866724 w 5866724"/>
                <a:gd name="connsiteY2" fmla="*/ 2135587 h 4428844"/>
                <a:gd name="connsiteX3" fmla="*/ 3000192 w 5866724"/>
                <a:gd name="connsiteY3" fmla="*/ 4428844 h 4428844"/>
                <a:gd name="connsiteX4" fmla="*/ 193949 w 5866724"/>
                <a:gd name="connsiteY4" fmla="*/ 648431 h 4428844"/>
                <a:gd name="connsiteX0" fmla="*/ 193949 w 5866724"/>
                <a:gd name="connsiteY0" fmla="*/ 639455 h 4419868"/>
                <a:gd name="connsiteX1" fmla="*/ 5723296 w 5866724"/>
                <a:gd name="connsiteY1" fmla="*/ 104659 h 4419868"/>
                <a:gd name="connsiteX2" fmla="*/ 5866724 w 5866724"/>
                <a:gd name="connsiteY2" fmla="*/ 2126611 h 4419868"/>
                <a:gd name="connsiteX3" fmla="*/ 3000192 w 5866724"/>
                <a:gd name="connsiteY3" fmla="*/ 4419868 h 4419868"/>
                <a:gd name="connsiteX4" fmla="*/ 193949 w 5866724"/>
                <a:gd name="connsiteY4" fmla="*/ 639455 h 4419868"/>
                <a:gd name="connsiteX0" fmla="*/ 193949 w 6103969"/>
                <a:gd name="connsiteY0" fmla="*/ 639455 h 4419868"/>
                <a:gd name="connsiteX1" fmla="*/ 5723296 w 6103969"/>
                <a:gd name="connsiteY1" fmla="*/ 104659 h 4419868"/>
                <a:gd name="connsiteX2" fmla="*/ 5866724 w 6103969"/>
                <a:gd name="connsiteY2" fmla="*/ 2126611 h 4419868"/>
                <a:gd name="connsiteX3" fmla="*/ 3000192 w 6103969"/>
                <a:gd name="connsiteY3" fmla="*/ 4419868 h 4419868"/>
                <a:gd name="connsiteX4" fmla="*/ 193949 w 6103969"/>
                <a:gd name="connsiteY4" fmla="*/ 639455 h 4419868"/>
                <a:gd name="connsiteX0" fmla="*/ 193949 w 5866927"/>
                <a:gd name="connsiteY0" fmla="*/ 725715 h 4506128"/>
                <a:gd name="connsiteX1" fmla="*/ 5271121 w 5866927"/>
                <a:gd name="connsiteY1" fmla="*/ 0 h 4506128"/>
                <a:gd name="connsiteX2" fmla="*/ 5866724 w 5866927"/>
                <a:gd name="connsiteY2" fmla="*/ 2212871 h 4506128"/>
                <a:gd name="connsiteX3" fmla="*/ 3000192 w 5866927"/>
                <a:gd name="connsiteY3" fmla="*/ 4506128 h 4506128"/>
                <a:gd name="connsiteX4" fmla="*/ 193949 w 5866927"/>
                <a:gd name="connsiteY4" fmla="*/ 725715 h 4506128"/>
                <a:gd name="connsiteX0" fmla="*/ 193949 w 5887493"/>
                <a:gd name="connsiteY0" fmla="*/ 730942 h 4511355"/>
                <a:gd name="connsiteX1" fmla="*/ 5271121 w 5887493"/>
                <a:gd name="connsiteY1" fmla="*/ 5227 h 4511355"/>
                <a:gd name="connsiteX2" fmla="*/ 5866724 w 5887493"/>
                <a:gd name="connsiteY2" fmla="*/ 2218098 h 4511355"/>
                <a:gd name="connsiteX3" fmla="*/ 3000192 w 5887493"/>
                <a:gd name="connsiteY3" fmla="*/ 4511355 h 4511355"/>
                <a:gd name="connsiteX4" fmla="*/ 193949 w 5887493"/>
                <a:gd name="connsiteY4" fmla="*/ 730942 h 4511355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88203 w 5760978"/>
                <a:gd name="connsiteY0" fmla="*/ 811097 h 4591510"/>
                <a:gd name="connsiteX1" fmla="*/ 4934263 w 5760978"/>
                <a:gd name="connsiteY1" fmla="*/ 4995 h 4591510"/>
                <a:gd name="connsiteX2" fmla="*/ 5760978 w 5760978"/>
                <a:gd name="connsiteY2" fmla="*/ 2298253 h 4591510"/>
                <a:gd name="connsiteX3" fmla="*/ 2894446 w 5760978"/>
                <a:gd name="connsiteY3" fmla="*/ 4591510 h 4591510"/>
                <a:gd name="connsiteX4" fmla="*/ 88203 w 5760978"/>
                <a:gd name="connsiteY4" fmla="*/ 811097 h 4591510"/>
                <a:gd name="connsiteX0" fmla="*/ 205536 w 5878311"/>
                <a:gd name="connsiteY0" fmla="*/ 811097 h 4601558"/>
                <a:gd name="connsiteX1" fmla="*/ 5051596 w 5878311"/>
                <a:gd name="connsiteY1" fmla="*/ 4995 h 4601558"/>
                <a:gd name="connsiteX2" fmla="*/ 5878311 w 5878311"/>
                <a:gd name="connsiteY2" fmla="*/ 2298253 h 4601558"/>
                <a:gd name="connsiteX3" fmla="*/ 1303559 w 5878311"/>
                <a:gd name="connsiteY3" fmla="*/ 4601558 h 4601558"/>
                <a:gd name="connsiteX4" fmla="*/ 205536 w 5878311"/>
                <a:gd name="connsiteY4" fmla="*/ 811097 h 4601558"/>
                <a:gd name="connsiteX0" fmla="*/ 178601 w 5851376"/>
                <a:gd name="connsiteY0" fmla="*/ 811097 h 4601558"/>
                <a:gd name="connsiteX1" fmla="*/ 5024661 w 5851376"/>
                <a:gd name="connsiteY1" fmla="*/ 4995 h 4601558"/>
                <a:gd name="connsiteX2" fmla="*/ 5851376 w 5851376"/>
                <a:gd name="connsiteY2" fmla="*/ 2298253 h 4601558"/>
                <a:gd name="connsiteX3" fmla="*/ 1276624 w 5851376"/>
                <a:gd name="connsiteY3" fmla="*/ 4601558 h 4601558"/>
                <a:gd name="connsiteX4" fmla="*/ 178601 w 5851376"/>
                <a:gd name="connsiteY4" fmla="*/ 811097 h 4601558"/>
                <a:gd name="connsiteX0" fmla="*/ 178601 w 5851376"/>
                <a:gd name="connsiteY0" fmla="*/ 811097 h 4607410"/>
                <a:gd name="connsiteX1" fmla="*/ 5024661 w 5851376"/>
                <a:gd name="connsiteY1" fmla="*/ 4995 h 4607410"/>
                <a:gd name="connsiteX2" fmla="*/ 5851376 w 5851376"/>
                <a:gd name="connsiteY2" fmla="*/ 2298253 h 4607410"/>
                <a:gd name="connsiteX3" fmla="*/ 1276624 w 5851376"/>
                <a:gd name="connsiteY3" fmla="*/ 4601558 h 4607410"/>
                <a:gd name="connsiteX4" fmla="*/ 178601 w 5851376"/>
                <a:gd name="connsiteY4" fmla="*/ 811097 h 4607410"/>
                <a:gd name="connsiteX0" fmla="*/ 178601 w 5851376"/>
                <a:gd name="connsiteY0" fmla="*/ 811097 h 4601879"/>
                <a:gd name="connsiteX1" fmla="*/ 5024661 w 5851376"/>
                <a:gd name="connsiteY1" fmla="*/ 4995 h 4601879"/>
                <a:gd name="connsiteX2" fmla="*/ 5851376 w 5851376"/>
                <a:gd name="connsiteY2" fmla="*/ 2298253 h 4601879"/>
                <a:gd name="connsiteX3" fmla="*/ 1276624 w 5851376"/>
                <a:gd name="connsiteY3" fmla="*/ 4601558 h 4601879"/>
                <a:gd name="connsiteX4" fmla="*/ 178601 w 5851376"/>
                <a:gd name="connsiteY4" fmla="*/ 811097 h 4601879"/>
                <a:gd name="connsiteX0" fmla="*/ 178601 w 5598354"/>
                <a:gd name="connsiteY0" fmla="*/ 808523 h 4709660"/>
                <a:gd name="connsiteX1" fmla="*/ 5024661 w 5598354"/>
                <a:gd name="connsiteY1" fmla="*/ 2421 h 4709660"/>
                <a:gd name="connsiteX2" fmla="*/ 5549926 w 5598354"/>
                <a:gd name="connsiteY2" fmla="*/ 4224963 h 4709660"/>
                <a:gd name="connsiteX3" fmla="*/ 1276624 w 5598354"/>
                <a:gd name="connsiteY3" fmla="*/ 4598984 h 4709660"/>
                <a:gd name="connsiteX4" fmla="*/ 178601 w 5598354"/>
                <a:gd name="connsiteY4" fmla="*/ 808523 h 4709660"/>
                <a:gd name="connsiteX0" fmla="*/ 178601 w 5915101"/>
                <a:gd name="connsiteY0" fmla="*/ 808718 h 4709855"/>
                <a:gd name="connsiteX1" fmla="*/ 5024661 w 5915101"/>
                <a:gd name="connsiteY1" fmla="*/ 2616 h 4709855"/>
                <a:gd name="connsiteX2" fmla="*/ 5549926 w 5915101"/>
                <a:gd name="connsiteY2" fmla="*/ 4225158 h 4709855"/>
                <a:gd name="connsiteX3" fmla="*/ 1276624 w 5915101"/>
                <a:gd name="connsiteY3" fmla="*/ 4599179 h 4709855"/>
                <a:gd name="connsiteX4" fmla="*/ 178601 w 5915101"/>
                <a:gd name="connsiteY4" fmla="*/ 808718 h 4709855"/>
                <a:gd name="connsiteX0" fmla="*/ 178601 w 5675803"/>
                <a:gd name="connsiteY0" fmla="*/ 808922 h 4621140"/>
                <a:gd name="connsiteX1" fmla="*/ 5024661 w 5675803"/>
                <a:gd name="connsiteY1" fmla="*/ 2820 h 4621140"/>
                <a:gd name="connsiteX2" fmla="*/ 5158040 w 5675803"/>
                <a:gd name="connsiteY2" fmla="*/ 3974153 h 4621140"/>
                <a:gd name="connsiteX3" fmla="*/ 1276624 w 5675803"/>
                <a:gd name="connsiteY3" fmla="*/ 4599383 h 4621140"/>
                <a:gd name="connsiteX4" fmla="*/ 178601 w 5675803"/>
                <a:gd name="connsiteY4" fmla="*/ 808922 h 4621140"/>
                <a:gd name="connsiteX0" fmla="*/ 178601 w 5675803"/>
                <a:gd name="connsiteY0" fmla="*/ 808922 h 4607064"/>
                <a:gd name="connsiteX1" fmla="*/ 5024661 w 5675803"/>
                <a:gd name="connsiteY1" fmla="*/ 2820 h 4607064"/>
                <a:gd name="connsiteX2" fmla="*/ 5158040 w 5675803"/>
                <a:gd name="connsiteY2" fmla="*/ 3974153 h 4607064"/>
                <a:gd name="connsiteX3" fmla="*/ 1276624 w 5675803"/>
                <a:gd name="connsiteY3" fmla="*/ 4599383 h 4607064"/>
                <a:gd name="connsiteX4" fmla="*/ 178601 w 5675803"/>
                <a:gd name="connsiteY4" fmla="*/ 808922 h 4607064"/>
                <a:gd name="connsiteX0" fmla="*/ 178601 w 5802309"/>
                <a:gd name="connsiteY0" fmla="*/ 808749 h 4651134"/>
                <a:gd name="connsiteX1" fmla="*/ 5024661 w 5802309"/>
                <a:gd name="connsiteY1" fmla="*/ 2647 h 4651134"/>
                <a:gd name="connsiteX2" fmla="*/ 5379104 w 5802309"/>
                <a:gd name="connsiteY2" fmla="*/ 4184995 h 4651134"/>
                <a:gd name="connsiteX3" fmla="*/ 1276624 w 5802309"/>
                <a:gd name="connsiteY3" fmla="*/ 4599210 h 4651134"/>
                <a:gd name="connsiteX4" fmla="*/ 178601 w 5802309"/>
                <a:gd name="connsiteY4" fmla="*/ 808749 h 465113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599150"/>
                <a:gd name="connsiteX1" fmla="*/ 4910882 w 5757360"/>
                <a:gd name="connsiteY1" fmla="*/ 2587 h 4599150"/>
                <a:gd name="connsiteX2" fmla="*/ 5265325 w 5757360"/>
                <a:gd name="connsiteY2" fmla="*/ 4184935 h 4599150"/>
                <a:gd name="connsiteX3" fmla="*/ 1162845 w 5757360"/>
                <a:gd name="connsiteY3" fmla="*/ 4599150 h 4599150"/>
                <a:gd name="connsiteX4" fmla="*/ 195451 w 5757360"/>
                <a:gd name="connsiteY4" fmla="*/ 1029752 h 4599150"/>
                <a:gd name="connsiteX0" fmla="*/ 195451 w 5757360"/>
                <a:gd name="connsiteY0" fmla="*/ 1029752 h 4725268"/>
                <a:gd name="connsiteX1" fmla="*/ 4910882 w 5757360"/>
                <a:gd name="connsiteY1" fmla="*/ 2587 h 4725268"/>
                <a:gd name="connsiteX2" fmla="*/ 5265325 w 5757360"/>
                <a:gd name="connsiteY2" fmla="*/ 4184935 h 4725268"/>
                <a:gd name="connsiteX3" fmla="*/ 1162845 w 5757360"/>
                <a:gd name="connsiteY3" fmla="*/ 4599150 h 4725268"/>
                <a:gd name="connsiteX4" fmla="*/ 195451 w 5757360"/>
                <a:gd name="connsiteY4" fmla="*/ 1029752 h 4725268"/>
                <a:gd name="connsiteX0" fmla="*/ 194182 w 5756091"/>
                <a:gd name="connsiteY0" fmla="*/ 1029752 h 4725268"/>
                <a:gd name="connsiteX1" fmla="*/ 4909613 w 5756091"/>
                <a:gd name="connsiteY1" fmla="*/ 2587 h 4725268"/>
                <a:gd name="connsiteX2" fmla="*/ 5264056 w 5756091"/>
                <a:gd name="connsiteY2" fmla="*/ 4184935 h 4725268"/>
                <a:gd name="connsiteX3" fmla="*/ 1161576 w 5756091"/>
                <a:gd name="connsiteY3" fmla="*/ 4599150 h 4725268"/>
                <a:gd name="connsiteX4" fmla="*/ 194182 w 5756091"/>
                <a:gd name="connsiteY4" fmla="*/ 1029752 h 4725268"/>
                <a:gd name="connsiteX0" fmla="*/ 241739 w 5803648"/>
                <a:gd name="connsiteY0" fmla="*/ 1029752 h 4644801"/>
                <a:gd name="connsiteX1" fmla="*/ 4957170 w 5803648"/>
                <a:gd name="connsiteY1" fmla="*/ 2587 h 4644801"/>
                <a:gd name="connsiteX2" fmla="*/ 5311613 w 5803648"/>
                <a:gd name="connsiteY2" fmla="*/ 4184935 h 4644801"/>
                <a:gd name="connsiteX3" fmla="*/ 927779 w 5803648"/>
                <a:gd name="connsiteY3" fmla="*/ 4468521 h 4644801"/>
                <a:gd name="connsiteX4" fmla="*/ 241739 w 5803648"/>
                <a:gd name="connsiteY4" fmla="*/ 1029752 h 4644801"/>
                <a:gd name="connsiteX0" fmla="*/ 241739 w 5803648"/>
                <a:gd name="connsiteY0" fmla="*/ 1029752 h 4681566"/>
                <a:gd name="connsiteX1" fmla="*/ 4957170 w 5803648"/>
                <a:gd name="connsiteY1" fmla="*/ 2587 h 4681566"/>
                <a:gd name="connsiteX2" fmla="*/ 5311613 w 5803648"/>
                <a:gd name="connsiteY2" fmla="*/ 4184935 h 4681566"/>
                <a:gd name="connsiteX3" fmla="*/ 927779 w 5803648"/>
                <a:gd name="connsiteY3" fmla="*/ 4468521 h 4681566"/>
                <a:gd name="connsiteX4" fmla="*/ 241739 w 5803648"/>
                <a:gd name="connsiteY4" fmla="*/ 1029752 h 4681566"/>
                <a:gd name="connsiteX0" fmla="*/ 241739 w 5912208"/>
                <a:gd name="connsiteY0" fmla="*/ 1058797 h 4710611"/>
                <a:gd name="connsiteX1" fmla="*/ 4957170 w 5912208"/>
                <a:gd name="connsiteY1" fmla="*/ 31632 h 4710611"/>
                <a:gd name="connsiteX2" fmla="*/ 5311613 w 5912208"/>
                <a:gd name="connsiteY2" fmla="*/ 4213980 h 4710611"/>
                <a:gd name="connsiteX3" fmla="*/ 927779 w 5912208"/>
                <a:gd name="connsiteY3" fmla="*/ 4497566 h 4710611"/>
                <a:gd name="connsiteX4" fmla="*/ 241739 w 5912208"/>
                <a:gd name="connsiteY4" fmla="*/ 1058797 h 4710611"/>
                <a:gd name="connsiteX0" fmla="*/ 241739 w 5643205"/>
                <a:gd name="connsiteY0" fmla="*/ 909302 h 4561116"/>
                <a:gd name="connsiteX1" fmla="*/ 4042770 w 5643205"/>
                <a:gd name="connsiteY1" fmla="*/ 32862 h 4561116"/>
                <a:gd name="connsiteX2" fmla="*/ 5311613 w 5643205"/>
                <a:gd name="connsiteY2" fmla="*/ 4064485 h 4561116"/>
                <a:gd name="connsiteX3" fmla="*/ 927779 w 5643205"/>
                <a:gd name="connsiteY3" fmla="*/ 4348071 h 4561116"/>
                <a:gd name="connsiteX4" fmla="*/ 241739 w 5643205"/>
                <a:gd name="connsiteY4" fmla="*/ 909302 h 4561116"/>
                <a:gd name="connsiteX0" fmla="*/ 241739 w 5838417"/>
                <a:gd name="connsiteY0" fmla="*/ 955224 h 4607038"/>
                <a:gd name="connsiteX1" fmla="*/ 4042770 w 5838417"/>
                <a:gd name="connsiteY1" fmla="*/ 78784 h 4607038"/>
                <a:gd name="connsiteX2" fmla="*/ 5311613 w 5838417"/>
                <a:gd name="connsiteY2" fmla="*/ 4110407 h 4607038"/>
                <a:gd name="connsiteX3" fmla="*/ 927779 w 5838417"/>
                <a:gd name="connsiteY3" fmla="*/ 4393993 h 4607038"/>
                <a:gd name="connsiteX4" fmla="*/ 241739 w 5838417"/>
                <a:gd name="connsiteY4" fmla="*/ 955224 h 4607038"/>
                <a:gd name="connsiteX0" fmla="*/ 241739 w 5838417"/>
                <a:gd name="connsiteY0" fmla="*/ 955224 h 4479329"/>
                <a:gd name="connsiteX1" fmla="*/ 4042770 w 5838417"/>
                <a:gd name="connsiteY1" fmla="*/ 78784 h 4479329"/>
                <a:gd name="connsiteX2" fmla="*/ 5311613 w 5838417"/>
                <a:gd name="connsiteY2" fmla="*/ 4110407 h 4479329"/>
                <a:gd name="connsiteX3" fmla="*/ 927779 w 5838417"/>
                <a:gd name="connsiteY3" fmla="*/ 4393993 h 4479329"/>
                <a:gd name="connsiteX4" fmla="*/ 241739 w 5838417"/>
                <a:gd name="connsiteY4" fmla="*/ 955224 h 4479329"/>
                <a:gd name="connsiteX0" fmla="*/ 241739 w 5939526"/>
                <a:gd name="connsiteY0" fmla="*/ 942880 h 4466985"/>
                <a:gd name="connsiteX1" fmla="*/ 4042770 w 5939526"/>
                <a:gd name="connsiteY1" fmla="*/ 66440 h 4466985"/>
                <a:gd name="connsiteX2" fmla="*/ 5311613 w 5939526"/>
                <a:gd name="connsiteY2" fmla="*/ 4098063 h 4466985"/>
                <a:gd name="connsiteX3" fmla="*/ 927779 w 5939526"/>
                <a:gd name="connsiteY3" fmla="*/ 4381649 h 4466985"/>
                <a:gd name="connsiteX4" fmla="*/ 241739 w 5939526"/>
                <a:gd name="connsiteY4" fmla="*/ 942880 h 4466985"/>
                <a:gd name="connsiteX0" fmla="*/ 347237 w 6045024"/>
                <a:gd name="connsiteY0" fmla="*/ 942880 h 4466985"/>
                <a:gd name="connsiteX1" fmla="*/ 4148268 w 6045024"/>
                <a:gd name="connsiteY1" fmla="*/ 66440 h 4466985"/>
                <a:gd name="connsiteX2" fmla="*/ 5417111 w 6045024"/>
                <a:gd name="connsiteY2" fmla="*/ 4098063 h 4466985"/>
                <a:gd name="connsiteX3" fmla="*/ 651440 w 6045024"/>
                <a:gd name="connsiteY3" fmla="*/ 4381649 h 4466985"/>
                <a:gd name="connsiteX4" fmla="*/ 347237 w 6045024"/>
                <a:gd name="connsiteY4" fmla="*/ 942880 h 4466985"/>
                <a:gd name="connsiteX0" fmla="*/ 273775 w 5971562"/>
                <a:gd name="connsiteY0" fmla="*/ 942880 h 4466985"/>
                <a:gd name="connsiteX1" fmla="*/ 4074806 w 5971562"/>
                <a:gd name="connsiteY1" fmla="*/ 66440 h 4466985"/>
                <a:gd name="connsiteX2" fmla="*/ 5343649 w 5971562"/>
                <a:gd name="connsiteY2" fmla="*/ 4098063 h 4466985"/>
                <a:gd name="connsiteX3" fmla="*/ 577978 w 5971562"/>
                <a:gd name="connsiteY3" fmla="*/ 4381649 h 4466985"/>
                <a:gd name="connsiteX4" fmla="*/ 273775 w 5971562"/>
                <a:gd name="connsiteY4" fmla="*/ 942880 h 4466985"/>
                <a:gd name="connsiteX0" fmla="*/ 273775 w 5971562"/>
                <a:gd name="connsiteY0" fmla="*/ 942880 h 4448824"/>
                <a:gd name="connsiteX1" fmla="*/ 4074806 w 5971562"/>
                <a:gd name="connsiteY1" fmla="*/ 66440 h 4448824"/>
                <a:gd name="connsiteX2" fmla="*/ 5343649 w 5971562"/>
                <a:gd name="connsiteY2" fmla="*/ 4098063 h 4448824"/>
                <a:gd name="connsiteX3" fmla="*/ 577978 w 5971562"/>
                <a:gd name="connsiteY3" fmla="*/ 4381649 h 4448824"/>
                <a:gd name="connsiteX4" fmla="*/ 273775 w 5971562"/>
                <a:gd name="connsiteY4" fmla="*/ 942880 h 4448824"/>
                <a:gd name="connsiteX0" fmla="*/ 273775 w 5783646"/>
                <a:gd name="connsiteY0" fmla="*/ 940244 h 4466512"/>
                <a:gd name="connsiteX1" fmla="*/ 4074806 w 5783646"/>
                <a:gd name="connsiteY1" fmla="*/ 63804 h 4466512"/>
                <a:gd name="connsiteX2" fmla="*/ 5052247 w 5783646"/>
                <a:gd name="connsiteY2" fmla="*/ 4306442 h 4466512"/>
                <a:gd name="connsiteX3" fmla="*/ 577978 w 5783646"/>
                <a:gd name="connsiteY3" fmla="*/ 4379013 h 4466512"/>
                <a:gd name="connsiteX4" fmla="*/ 273775 w 5783646"/>
                <a:gd name="connsiteY4" fmla="*/ 940244 h 4466512"/>
                <a:gd name="connsiteX0" fmla="*/ 273775 w 5864506"/>
                <a:gd name="connsiteY0" fmla="*/ 934546 h 4460814"/>
                <a:gd name="connsiteX1" fmla="*/ 4074806 w 5864506"/>
                <a:gd name="connsiteY1" fmla="*/ 58106 h 4460814"/>
                <a:gd name="connsiteX2" fmla="*/ 5052247 w 5864506"/>
                <a:gd name="connsiteY2" fmla="*/ 4300744 h 4460814"/>
                <a:gd name="connsiteX3" fmla="*/ 577978 w 5864506"/>
                <a:gd name="connsiteY3" fmla="*/ 4373315 h 4460814"/>
                <a:gd name="connsiteX4" fmla="*/ 273775 w 5864506"/>
                <a:gd name="connsiteY4" fmla="*/ 934546 h 4460814"/>
                <a:gd name="connsiteX0" fmla="*/ 273775 w 5500878"/>
                <a:gd name="connsiteY0" fmla="*/ 877967 h 4404235"/>
                <a:gd name="connsiteX1" fmla="*/ 4074806 w 5500878"/>
                <a:gd name="connsiteY1" fmla="*/ 1527 h 4404235"/>
                <a:gd name="connsiteX2" fmla="*/ 5052247 w 5500878"/>
                <a:gd name="connsiteY2" fmla="*/ 4244165 h 4404235"/>
                <a:gd name="connsiteX3" fmla="*/ 577978 w 5500878"/>
                <a:gd name="connsiteY3" fmla="*/ 4316736 h 4404235"/>
                <a:gd name="connsiteX4" fmla="*/ 273775 w 5500878"/>
                <a:gd name="connsiteY4" fmla="*/ 877967 h 440423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961503"/>
                <a:gd name="connsiteY0" fmla="*/ 925032 h 4451300"/>
                <a:gd name="connsiteX1" fmla="*/ 5220318 w 5961503"/>
                <a:gd name="connsiteY1" fmla="*/ 8398 h 4451300"/>
                <a:gd name="connsiteX2" fmla="*/ 5052247 w 5961503"/>
                <a:gd name="connsiteY2" fmla="*/ 4291230 h 4451300"/>
                <a:gd name="connsiteX3" fmla="*/ 577978 w 5961503"/>
                <a:gd name="connsiteY3" fmla="*/ 4363801 h 4451300"/>
                <a:gd name="connsiteX4" fmla="*/ 273775 w 5961503"/>
                <a:gd name="connsiteY4" fmla="*/ 925032 h 4451300"/>
                <a:gd name="connsiteX0" fmla="*/ 273775 w 5802230"/>
                <a:gd name="connsiteY0" fmla="*/ 894937 h 4421205"/>
                <a:gd name="connsiteX1" fmla="*/ 4858577 w 5802230"/>
                <a:gd name="connsiteY1" fmla="*/ 8448 h 4421205"/>
                <a:gd name="connsiteX2" fmla="*/ 5052247 w 5802230"/>
                <a:gd name="connsiteY2" fmla="*/ 4261135 h 4421205"/>
                <a:gd name="connsiteX3" fmla="*/ 577978 w 5802230"/>
                <a:gd name="connsiteY3" fmla="*/ 4333706 h 4421205"/>
                <a:gd name="connsiteX4" fmla="*/ 273775 w 5802230"/>
                <a:gd name="connsiteY4" fmla="*/ 894937 h 4421205"/>
                <a:gd name="connsiteX0" fmla="*/ 273775 w 5537359"/>
                <a:gd name="connsiteY0" fmla="*/ 894986 h 4417612"/>
                <a:gd name="connsiteX1" fmla="*/ 4858577 w 5537359"/>
                <a:gd name="connsiteY1" fmla="*/ 8497 h 4417612"/>
                <a:gd name="connsiteX2" fmla="*/ 4559878 w 5537359"/>
                <a:gd name="connsiteY2" fmla="*/ 4231039 h 4417612"/>
                <a:gd name="connsiteX3" fmla="*/ 577978 w 5537359"/>
                <a:gd name="connsiteY3" fmla="*/ 4333755 h 4417612"/>
                <a:gd name="connsiteX4" fmla="*/ 273775 w 5537359"/>
                <a:gd name="connsiteY4" fmla="*/ 894986 h 4417612"/>
                <a:gd name="connsiteX0" fmla="*/ 273775 w 5812461"/>
                <a:gd name="connsiteY0" fmla="*/ 895572 h 4418198"/>
                <a:gd name="connsiteX1" fmla="*/ 4858577 w 5812461"/>
                <a:gd name="connsiteY1" fmla="*/ 9083 h 4418198"/>
                <a:gd name="connsiteX2" fmla="*/ 4559878 w 5812461"/>
                <a:gd name="connsiteY2" fmla="*/ 4231625 h 4418198"/>
                <a:gd name="connsiteX3" fmla="*/ 577978 w 5812461"/>
                <a:gd name="connsiteY3" fmla="*/ 4334341 h 4418198"/>
                <a:gd name="connsiteX4" fmla="*/ 273775 w 5812461"/>
                <a:gd name="connsiteY4" fmla="*/ 895572 h 4418198"/>
                <a:gd name="connsiteX0" fmla="*/ 273775 w 5806873"/>
                <a:gd name="connsiteY0" fmla="*/ 895295 h 4440129"/>
                <a:gd name="connsiteX1" fmla="*/ 4858577 w 5806873"/>
                <a:gd name="connsiteY1" fmla="*/ 8806 h 4440129"/>
                <a:gd name="connsiteX2" fmla="*/ 4549829 w 5806873"/>
                <a:gd name="connsiteY2" fmla="*/ 4382073 h 4440129"/>
                <a:gd name="connsiteX3" fmla="*/ 577978 w 5806873"/>
                <a:gd name="connsiteY3" fmla="*/ 4334064 h 4440129"/>
                <a:gd name="connsiteX4" fmla="*/ 273775 w 5806873"/>
                <a:gd name="connsiteY4" fmla="*/ 895295 h 4440129"/>
                <a:gd name="connsiteX0" fmla="*/ 273775 w 5806873"/>
                <a:gd name="connsiteY0" fmla="*/ 895295 h 4404386"/>
                <a:gd name="connsiteX1" fmla="*/ 4858577 w 5806873"/>
                <a:gd name="connsiteY1" fmla="*/ 8806 h 4404386"/>
                <a:gd name="connsiteX2" fmla="*/ 4549829 w 5806873"/>
                <a:gd name="connsiteY2" fmla="*/ 4382073 h 4404386"/>
                <a:gd name="connsiteX3" fmla="*/ 577978 w 5806873"/>
                <a:gd name="connsiteY3" fmla="*/ 4334064 h 4404386"/>
                <a:gd name="connsiteX4" fmla="*/ 273775 w 5806873"/>
                <a:gd name="connsiteY4" fmla="*/ 895295 h 4404386"/>
                <a:gd name="connsiteX0" fmla="*/ 273775 w 5810350"/>
                <a:gd name="connsiteY0" fmla="*/ 890500 h 4399591"/>
                <a:gd name="connsiteX1" fmla="*/ 4858577 w 5810350"/>
                <a:gd name="connsiteY1" fmla="*/ 4011 h 4399591"/>
                <a:gd name="connsiteX2" fmla="*/ 4549829 w 5810350"/>
                <a:gd name="connsiteY2" fmla="*/ 4377278 h 4399591"/>
                <a:gd name="connsiteX3" fmla="*/ 577978 w 5810350"/>
                <a:gd name="connsiteY3" fmla="*/ 4329269 h 4399591"/>
                <a:gd name="connsiteX4" fmla="*/ 273775 w 5810350"/>
                <a:gd name="connsiteY4" fmla="*/ 890500 h 4399591"/>
                <a:gd name="connsiteX0" fmla="*/ 305470 w 5842045"/>
                <a:gd name="connsiteY0" fmla="*/ 890500 h 4399591"/>
                <a:gd name="connsiteX1" fmla="*/ 4890272 w 5842045"/>
                <a:gd name="connsiteY1" fmla="*/ 4011 h 4399591"/>
                <a:gd name="connsiteX2" fmla="*/ 4581524 w 5842045"/>
                <a:gd name="connsiteY2" fmla="*/ 4377278 h 4399591"/>
                <a:gd name="connsiteX3" fmla="*/ 609673 w 5842045"/>
                <a:gd name="connsiteY3" fmla="*/ 4329269 h 4399591"/>
                <a:gd name="connsiteX4" fmla="*/ 305470 w 5842045"/>
                <a:gd name="connsiteY4" fmla="*/ 890500 h 4399591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864938"/>
                <a:gd name="connsiteY0" fmla="*/ 894601 h 4412913"/>
                <a:gd name="connsiteX1" fmla="*/ 4834800 w 5864938"/>
                <a:gd name="connsiteY1" fmla="*/ 8112 h 4412913"/>
                <a:gd name="connsiteX2" fmla="*/ 4526052 w 5864938"/>
                <a:gd name="connsiteY2" fmla="*/ 4381379 h 4412913"/>
                <a:gd name="connsiteX3" fmla="*/ 765216 w 5864938"/>
                <a:gd name="connsiteY3" fmla="*/ 4343418 h 4412913"/>
                <a:gd name="connsiteX4" fmla="*/ 249998 w 5864938"/>
                <a:gd name="connsiteY4" fmla="*/ 894601 h 4412913"/>
                <a:gd name="connsiteX0" fmla="*/ 249998 w 5804074"/>
                <a:gd name="connsiteY0" fmla="*/ 892681 h 4410993"/>
                <a:gd name="connsiteX1" fmla="*/ 4834800 w 5804074"/>
                <a:gd name="connsiteY1" fmla="*/ 6192 h 4410993"/>
                <a:gd name="connsiteX2" fmla="*/ 4526052 w 5804074"/>
                <a:gd name="connsiteY2" fmla="*/ 4379459 h 4410993"/>
                <a:gd name="connsiteX3" fmla="*/ 765216 w 5804074"/>
                <a:gd name="connsiteY3" fmla="*/ 4341498 h 4410993"/>
                <a:gd name="connsiteX4" fmla="*/ 249998 w 5804074"/>
                <a:gd name="connsiteY4" fmla="*/ 892681 h 4410993"/>
                <a:gd name="connsiteX0" fmla="*/ 251951 w 5806027"/>
                <a:gd name="connsiteY0" fmla="*/ 892681 h 4410993"/>
                <a:gd name="connsiteX1" fmla="*/ 4836753 w 5806027"/>
                <a:gd name="connsiteY1" fmla="*/ 6192 h 4410993"/>
                <a:gd name="connsiteX2" fmla="*/ 4528005 w 5806027"/>
                <a:gd name="connsiteY2" fmla="*/ 4379459 h 4410993"/>
                <a:gd name="connsiteX3" fmla="*/ 767169 w 5806027"/>
                <a:gd name="connsiteY3" fmla="*/ 4341498 h 4410993"/>
                <a:gd name="connsiteX4" fmla="*/ 251951 w 5806027"/>
                <a:gd name="connsiteY4" fmla="*/ 892681 h 4410993"/>
                <a:gd name="connsiteX0" fmla="*/ 251951 w 5952250"/>
                <a:gd name="connsiteY0" fmla="*/ 893934 h 4412246"/>
                <a:gd name="connsiteX1" fmla="*/ 4836753 w 5952250"/>
                <a:gd name="connsiteY1" fmla="*/ 7445 h 4412246"/>
                <a:gd name="connsiteX2" fmla="*/ 4528005 w 5952250"/>
                <a:gd name="connsiteY2" fmla="*/ 4380712 h 4412246"/>
                <a:gd name="connsiteX3" fmla="*/ 767169 w 5952250"/>
                <a:gd name="connsiteY3" fmla="*/ 4342751 h 4412246"/>
                <a:gd name="connsiteX4" fmla="*/ 251951 w 5952250"/>
                <a:gd name="connsiteY4" fmla="*/ 893934 h 4412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2250" h="4412246">
                  <a:moveTo>
                    <a:pt x="251951" y="893934"/>
                  </a:moveTo>
                  <a:cubicBezTo>
                    <a:pt x="745237" y="-610713"/>
                    <a:pt x="2826165" y="406772"/>
                    <a:pt x="4836753" y="7445"/>
                  </a:cubicBezTo>
                  <a:cubicBezTo>
                    <a:pt x="6231043" y="-212875"/>
                    <a:pt x="6520011" y="4530693"/>
                    <a:pt x="4528005" y="4380712"/>
                  </a:cubicBezTo>
                  <a:cubicBezTo>
                    <a:pt x="2239413" y="3902484"/>
                    <a:pt x="2362425" y="4630059"/>
                    <a:pt x="767169" y="4342751"/>
                  </a:cubicBezTo>
                  <a:cubicBezTo>
                    <a:pt x="203544" y="4187932"/>
                    <a:pt x="-329936" y="2736876"/>
                    <a:pt x="251951" y="893934"/>
                  </a:cubicBez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428638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247888" cy="1951746"/>
          </a:xfrm>
        </p:spPr>
        <p:txBody>
          <a:bodyPr>
            <a:noAutofit/>
          </a:bodyPr>
          <a:lstStyle/>
          <a:p>
            <a:r>
              <a:rPr lang="en-US" sz="4800">
                <a:latin typeface="Edu QLD Beginner" pitchFamily="2" charset="0"/>
              </a:rPr>
              <a:t>In this lesson, you will share your interests and learn that everyone has different likes.</a:t>
            </a:r>
            <a:endParaRPr lang="en-US" sz="4800">
              <a:latin typeface="Edu QLD Beginner"/>
            </a:endParaRPr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C3C208BC-8636-2C7F-3182-980B40EC4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9" b="3739"/>
          <a:stretch/>
        </p:blipFill>
        <p:spPr>
          <a:xfrm>
            <a:off x="2721671" y="3553694"/>
            <a:ext cx="3700658" cy="274320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57A06F-07D4-86F6-D48A-0E614A52A4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7514167"/>
            <a:ext cx="7624762" cy="1912862"/>
          </a:xfrm>
        </p:spPr>
        <p:txBody>
          <a:bodyPr>
            <a:noAutofit/>
          </a:bodyPr>
          <a:lstStyle/>
          <a:p>
            <a:r>
              <a:rPr lang="en-US" sz="2400">
                <a:latin typeface="+mn-lt"/>
              </a:rPr>
              <a:t>You will be successful when you can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chemeClr val="accent1"/>
                </a:solidFill>
                <a:latin typeface="+mn-lt"/>
              </a:rPr>
              <a:t>Use </a:t>
            </a:r>
            <a:r>
              <a:rPr lang="en-US" sz="2400">
                <a:latin typeface="+mn-lt"/>
              </a:rPr>
              <a:t>an</a:t>
            </a:r>
            <a:r>
              <a:rPr lang="en-US" sz="2400" b="1">
                <a:solidFill>
                  <a:schemeClr val="accent1"/>
                </a:solidFill>
                <a:latin typeface="+mn-lt"/>
              </a:rPr>
              <a:t> </a:t>
            </a:r>
            <a:r>
              <a:rPr lang="en-US" sz="2400">
                <a:latin typeface="+mn-lt"/>
              </a:rPr>
              <a:t>‘I feel’ statement to share your feelings.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chemeClr val="accent1"/>
                </a:solidFill>
                <a:latin typeface="+mn-lt"/>
              </a:rPr>
              <a:t>Say </a:t>
            </a:r>
            <a:r>
              <a:rPr lang="en-US" sz="2400">
                <a:latin typeface="+mn-lt"/>
              </a:rPr>
              <a:t>‘I feel ____’ using the right feeling word.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chemeClr val="accent1"/>
                </a:solidFill>
                <a:latin typeface="+mn-lt"/>
              </a:rPr>
              <a:t>Choose </a:t>
            </a:r>
            <a:r>
              <a:rPr lang="en-US" sz="2400">
                <a:latin typeface="+mn-lt"/>
              </a:rPr>
              <a:t>a face or gesture that shows how you could feel in different situations.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4B633761-F320-B7FC-7A97-B1F815F16DA3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5023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200" i="0">
                <a:latin typeface="Edu QLD Beginner" pitchFamily="2" charset="0"/>
              </a:rPr>
              <a:t>You will be successful when you can: </a:t>
            </a:r>
          </a:p>
        </p:txBody>
      </p:sp>
      <p:pic>
        <p:nvPicPr>
          <p:cNvPr id="7" name="Picture 6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6ED4AC2B-7E58-D768-E3B3-F55A00439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44" r="75579" b="30220"/>
          <a:stretch>
            <a:fillRect/>
          </a:stretch>
        </p:blipFill>
        <p:spPr>
          <a:xfrm>
            <a:off x="416815" y="2214281"/>
            <a:ext cx="1617790" cy="16016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3D3852-8E2C-3D35-C75A-4414C76F9F54}"/>
              </a:ext>
            </a:extLst>
          </p:cNvPr>
          <p:cNvSpPr txBox="1"/>
          <p:nvPr/>
        </p:nvSpPr>
        <p:spPr>
          <a:xfrm>
            <a:off x="2034605" y="2649598"/>
            <a:ext cx="661409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200" b="1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say</a:t>
            </a:r>
            <a:r>
              <a:rPr lang="en-US" sz="4200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2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something you like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A30EEF-5739-6E36-19D1-E26A6A43C13D}"/>
              </a:ext>
            </a:extLst>
          </p:cNvPr>
          <p:cNvSpPr txBox="1"/>
          <p:nvPr/>
        </p:nvSpPr>
        <p:spPr>
          <a:xfrm>
            <a:off x="2031011" y="4266059"/>
            <a:ext cx="6617690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200" b="1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listen</a:t>
            </a:r>
            <a:r>
              <a:rPr lang="en-US" sz="4200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2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and respond when others share their interests.</a:t>
            </a:r>
          </a:p>
        </p:txBody>
      </p:sp>
      <p:pic>
        <p:nvPicPr>
          <p:cNvPr id="12" name="Picture 11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1D4728AB-4C63-86FD-E1B2-9FA9F090E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78" t="37486" r="2001" b="30163"/>
          <a:stretch>
            <a:fillRect/>
          </a:stretch>
        </p:blipFill>
        <p:spPr>
          <a:xfrm>
            <a:off x="420409" y="4118260"/>
            <a:ext cx="1610601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6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>
            <a:extLst>
              <a:ext uri="{FF2B5EF4-FFF2-40B4-BE49-F238E27FC236}">
                <a16:creationId xmlns:a16="http://schemas.microsoft.com/office/drawing/2014/main" id="{450EF231-11A8-842E-6994-A970C1461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" r="3346"/>
          <a:stretch/>
        </p:blipFill>
        <p:spPr>
          <a:xfrm>
            <a:off x="1137918" y="121753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05AD83D8-950A-0D5F-2813-709213DF2C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137918" y="121753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F007A261-582C-90C0-3388-C77589FBB2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0" r="5060"/>
          <a:stretch/>
        </p:blipFill>
        <p:spPr>
          <a:xfrm>
            <a:off x="1137918" y="1217534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0FA93057-D89C-EA1D-6BFD-A065F8E801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137918" y="121753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A54A9A9C-716F-A94C-D6F5-361C869921F5}"/>
              </a:ext>
            </a:extLst>
          </p:cNvPr>
          <p:cNvSpPr txBox="1">
            <a:spLocks/>
          </p:cNvSpPr>
          <p:nvPr/>
        </p:nvSpPr>
        <p:spPr>
          <a:xfrm>
            <a:off x="453231" y="1240294"/>
            <a:ext cx="8237538" cy="221599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800" kern="1200">
                <a:solidFill>
                  <a:srgbClr val="000000"/>
                </a:solidFill>
                <a:latin typeface="Edu QLD Beginner" pitchFamily="2" charset="0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0"/>
              <a:t>Likes</a:t>
            </a:r>
            <a:r>
              <a:rPr lang="en-US" i="0"/>
              <a:t> and </a:t>
            </a:r>
            <a:r>
              <a:rPr lang="en-US" b="1" i="0"/>
              <a:t>interests</a:t>
            </a:r>
            <a:r>
              <a:rPr lang="en-US" i="0"/>
              <a:t> are things you enjoy doing or learning about, or things that make you happy.</a:t>
            </a:r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7EC93F9A-D256-B5C2-E20F-9416C84784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7" r="4977"/>
          <a:stretch/>
        </p:blipFill>
        <p:spPr>
          <a:xfrm>
            <a:off x="881405" y="3690257"/>
            <a:ext cx="3532391" cy="26184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8" name="Picture Placeholder 6">
            <a:extLst>
              <a:ext uri="{FF2B5EF4-FFF2-40B4-BE49-F238E27FC236}">
                <a16:creationId xmlns:a16="http://schemas.microsoft.com/office/drawing/2014/main" id="{B9DF305E-A124-356A-6AB5-B7DEF95B4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4730206" y="3690257"/>
            <a:ext cx="3532391" cy="26184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2721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A806B-AF28-4E71-AB7B-12218B840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6A09F8-9E91-E7B6-4D70-AFB844E21C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8219"/>
            <a:ext cx="4901772" cy="536575"/>
          </a:xfrm>
        </p:spPr>
        <p:txBody>
          <a:bodyPr>
            <a:noAutofit/>
          </a:bodyPr>
          <a:lstStyle/>
          <a:p>
            <a:r>
              <a:rPr lang="en-US"/>
              <a:t>We Are All Different</a:t>
            </a:r>
          </a:p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0AE2F94-A114-D425-1D3A-E8246579FB84}"/>
              </a:ext>
            </a:extLst>
          </p:cNvPr>
          <p:cNvGrpSpPr>
            <a:grpSpLocks noChangeAspect="1"/>
          </p:cNvGrpSpPr>
          <p:nvPr/>
        </p:nvGrpSpPr>
        <p:grpSpPr>
          <a:xfrm>
            <a:off x="-361753" y="-663366"/>
            <a:ext cx="9867505" cy="8084157"/>
            <a:chOff x="-361753" y="-663366"/>
            <a:chExt cx="9867505" cy="8084157"/>
          </a:xfrm>
        </p:grpSpPr>
        <p:pic>
          <p:nvPicPr>
            <p:cNvPr id="125" name="Picture 124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A7C84C3C-DD80-A98B-6904-67462EF77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32569">
              <a:off x="1595466" y="3081538"/>
              <a:ext cx="1163781" cy="1645920"/>
            </a:xfrm>
            <a:prstGeom prst="rect">
              <a:avLst/>
            </a:prstGeom>
          </p:spPr>
        </p:pic>
        <p:pic>
          <p:nvPicPr>
            <p:cNvPr id="4" name="background" descr="A wood grained surface with a black border&#10;&#10;AI-generated content may be incorrect.">
              <a:extLst>
                <a:ext uri="{FF2B5EF4-FFF2-40B4-BE49-F238E27FC236}">
                  <a16:creationId xmlns:a16="http://schemas.microsoft.com/office/drawing/2014/main" id="{9B1973B5-83AE-0EB5-2E12-569B58130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620" b="23527"/>
            <a:stretch>
              <a:fillRect/>
            </a:stretch>
          </p:blipFill>
          <p:spPr>
            <a:xfrm>
              <a:off x="-361753" y="-663366"/>
              <a:ext cx="9867505" cy="8084157"/>
            </a:xfrm>
            <a:prstGeom prst="rect">
              <a:avLst/>
            </a:prstGeom>
          </p:spPr>
        </p:pic>
        <p:pic>
          <p:nvPicPr>
            <p:cNvPr id="11" name="Picture 10" descr="A open book with blank pages&#10;&#10;AI-generated content may be incorrect.">
              <a:extLst>
                <a:ext uri="{FF2B5EF4-FFF2-40B4-BE49-F238E27FC236}">
                  <a16:creationId xmlns:a16="http://schemas.microsoft.com/office/drawing/2014/main" id="{E4A7886F-F134-5D99-6E50-5AE5A0C4D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07" y="1354627"/>
              <a:ext cx="9375144" cy="5329943"/>
            </a:xfrm>
            <a:prstGeom prst="rect">
              <a:avLst/>
            </a:prstGeom>
          </p:spPr>
        </p:pic>
        <p:pic>
          <p:nvPicPr>
            <p:cNvPr id="16" name="Picture 15" descr="A group of people holding hands together&#10;&#10;AI-generated content may be incorrect.">
              <a:extLst>
                <a:ext uri="{FF2B5EF4-FFF2-40B4-BE49-F238E27FC236}">
                  <a16:creationId xmlns:a16="http://schemas.microsoft.com/office/drawing/2014/main" id="{2F605BC5-C329-843B-9233-48B63A0D2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455"/>
            <a:stretch>
              <a:fillRect/>
            </a:stretch>
          </p:blipFill>
          <p:spPr>
            <a:xfrm rot="21123819">
              <a:off x="1368076" y="2279806"/>
              <a:ext cx="1204065" cy="13716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1E1FE5A-AA98-B912-0BF8-4CFF94B68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573"/>
            <a:stretch>
              <a:fillRect/>
            </a:stretch>
          </p:blipFill>
          <p:spPr>
            <a:xfrm rot="20752594">
              <a:off x="1179826" y="3945667"/>
              <a:ext cx="1205826" cy="13716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FD222CD-8C32-6336-1BCF-5E24FD125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933"/>
            <a:stretch>
              <a:fillRect/>
            </a:stretch>
          </p:blipFill>
          <p:spPr>
            <a:xfrm rot="20935809">
              <a:off x="5911799" y="2366241"/>
              <a:ext cx="1181745" cy="1371600"/>
            </a:xfrm>
            <a:prstGeom prst="rect">
              <a:avLst/>
            </a:prstGeom>
          </p:spPr>
        </p:pic>
        <p:pic>
          <p:nvPicPr>
            <p:cNvPr id="38" name="Picture 37" descr="A group of flowers and stars&#10;&#10;AI-generated content may be incorrect.">
              <a:extLst>
                <a:ext uri="{FF2B5EF4-FFF2-40B4-BE49-F238E27FC236}">
                  <a16:creationId xmlns:a16="http://schemas.microsoft.com/office/drawing/2014/main" id="{113913BD-743B-90A5-2026-B9B450552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39" b="44828"/>
            <a:stretch>
              <a:fillRect/>
            </a:stretch>
          </p:blipFill>
          <p:spPr>
            <a:xfrm rot="20511159">
              <a:off x="4665675" y="3937219"/>
              <a:ext cx="1335314" cy="1920240"/>
            </a:xfrm>
            <a:prstGeom prst="rect">
              <a:avLst/>
            </a:prstGeom>
          </p:spPr>
        </p:pic>
        <p:pic>
          <p:nvPicPr>
            <p:cNvPr id="39" name="Picture 38" descr="A group of flowers and stars&#10;&#10;AI-generated content may be incorrect.">
              <a:extLst>
                <a:ext uri="{FF2B5EF4-FFF2-40B4-BE49-F238E27FC236}">
                  <a16:creationId xmlns:a16="http://schemas.microsoft.com/office/drawing/2014/main" id="{D7CB6D45-7C0C-D214-FAB5-8DC6046CE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93" t="52931" r="12626" b="16479"/>
            <a:stretch>
              <a:fillRect/>
            </a:stretch>
          </p:blipFill>
          <p:spPr>
            <a:xfrm>
              <a:off x="7140079" y="2111675"/>
              <a:ext cx="1194351" cy="1267038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D0ABFBB-9F88-CF99-94BB-AE86CD83C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022" b="57017"/>
            <a:stretch>
              <a:fillRect/>
            </a:stretch>
          </p:blipFill>
          <p:spPr>
            <a:xfrm rot="21142548">
              <a:off x="5682091" y="3843980"/>
              <a:ext cx="1040755" cy="1194228"/>
            </a:xfrm>
            <a:prstGeom prst="rect">
              <a:avLst/>
            </a:prstGeom>
          </p:spPr>
        </p:pic>
        <p:pic>
          <p:nvPicPr>
            <p:cNvPr id="37" name="Picture 36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0A6CDA58-F1F5-CCA8-6964-DC64EFAD3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53576" flipH="1">
              <a:off x="1830037" y="1949296"/>
              <a:ext cx="755861" cy="1069004"/>
            </a:xfrm>
            <a:prstGeom prst="rect">
              <a:avLst/>
            </a:prstGeom>
          </p:spPr>
        </p:pic>
        <p:pic>
          <p:nvPicPr>
            <p:cNvPr id="44" name="Picture 43" descr="A white sign with rainbow hearts on it&#10;&#10;AI-generated content may be incorrect.">
              <a:extLst>
                <a:ext uri="{FF2B5EF4-FFF2-40B4-BE49-F238E27FC236}">
                  <a16:creationId xmlns:a16="http://schemas.microsoft.com/office/drawing/2014/main" id="{7BF8DA4E-D4E9-8BCE-A608-95F6D5354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601"/>
            <a:stretch>
              <a:fillRect/>
            </a:stretch>
          </p:blipFill>
          <p:spPr>
            <a:xfrm>
              <a:off x="2476692" y="1750681"/>
              <a:ext cx="2100554" cy="1497247"/>
            </a:xfrm>
            <a:prstGeom prst="rect">
              <a:avLst/>
            </a:prstGeom>
          </p:spPr>
        </p:pic>
        <p:pic>
          <p:nvPicPr>
            <p:cNvPr id="52" name="Picture 51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90A0290A-4485-AC7B-248E-E50AA7AC1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37138" flipH="1">
              <a:off x="859804" y="3833003"/>
              <a:ext cx="755861" cy="1069004"/>
            </a:xfrm>
            <a:prstGeom prst="rect">
              <a:avLst/>
            </a:prstGeom>
          </p:spPr>
        </p:pic>
        <p:pic>
          <p:nvPicPr>
            <p:cNvPr id="53" name="Picture 52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BF5786C8-010D-B662-AE4D-8B23D1080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09039" flipH="1">
              <a:off x="5645709" y="2151104"/>
              <a:ext cx="755861" cy="1069004"/>
            </a:xfrm>
            <a:prstGeom prst="rect">
              <a:avLst/>
            </a:prstGeom>
          </p:spPr>
        </p:pic>
        <p:pic>
          <p:nvPicPr>
            <p:cNvPr id="61" name="Picture 60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F818787F-19CD-734F-236A-9FCF50090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32569" flipH="1" flipV="1">
              <a:off x="716757" y="4317252"/>
              <a:ext cx="1163781" cy="1645920"/>
            </a:xfrm>
            <a:prstGeom prst="rect">
              <a:avLst/>
            </a:prstGeom>
          </p:spPr>
        </p:pic>
        <p:pic>
          <p:nvPicPr>
            <p:cNvPr id="73" name="Picture 72" descr="A white musical note on a black background&#10;&#10;AI-generated content may be incorrect.">
              <a:extLst>
                <a:ext uri="{FF2B5EF4-FFF2-40B4-BE49-F238E27FC236}">
                  <a16:creationId xmlns:a16="http://schemas.microsoft.com/office/drawing/2014/main" id="{652B98AE-1996-7753-B4A8-486CDEB31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30776">
              <a:off x="2048362" y="4757220"/>
              <a:ext cx="703077" cy="994351"/>
            </a:xfrm>
            <a:prstGeom prst="rect">
              <a:avLst/>
            </a:prstGeom>
          </p:spPr>
        </p:pic>
        <p:pic>
          <p:nvPicPr>
            <p:cNvPr id="75" name="Picture 74" descr="A musical note with a black background&#10;&#10;AI-generated content may be incorrect.">
              <a:extLst>
                <a:ext uri="{FF2B5EF4-FFF2-40B4-BE49-F238E27FC236}">
                  <a16:creationId xmlns:a16="http://schemas.microsoft.com/office/drawing/2014/main" id="{B47CB4D5-418B-8DEB-A068-928A56A3F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932" y="4428235"/>
              <a:ext cx="419104" cy="592733"/>
            </a:xfrm>
            <a:prstGeom prst="rect">
              <a:avLst/>
            </a:prstGeom>
          </p:spPr>
        </p:pic>
        <p:pic>
          <p:nvPicPr>
            <p:cNvPr id="98" name="Picture 97" descr="A paper plane with a string&#10;&#10;AI-generated content may be incorrect.">
              <a:extLst>
                <a:ext uri="{FF2B5EF4-FFF2-40B4-BE49-F238E27FC236}">
                  <a16:creationId xmlns:a16="http://schemas.microsoft.com/office/drawing/2014/main" id="{BF956C45-3BDA-D47C-9D0B-D4C9B94AD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28" b="20359"/>
            <a:stretch>
              <a:fillRect/>
            </a:stretch>
          </p:blipFill>
          <p:spPr>
            <a:xfrm>
              <a:off x="4729737" y="2882092"/>
              <a:ext cx="1303006" cy="1116982"/>
            </a:xfrm>
            <a:prstGeom prst="rect">
              <a:avLst/>
            </a:prstGeom>
          </p:spPr>
        </p:pic>
        <p:pic>
          <p:nvPicPr>
            <p:cNvPr id="121" name="Picture 120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495FF6C1-C212-9BA5-78DB-24C9CE369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>
              <a:off x="1058241" y="1795204"/>
              <a:ext cx="3665517" cy="277833"/>
            </a:xfrm>
            <a:prstGeom prst="rect">
              <a:avLst/>
            </a:prstGeom>
          </p:spPr>
        </p:pic>
        <p:pic>
          <p:nvPicPr>
            <p:cNvPr id="122" name="Picture 121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08D07D72-BF1A-0946-AFA0-E282DEA60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 flipH="1">
              <a:off x="4729240" y="1917278"/>
              <a:ext cx="3665517" cy="277833"/>
            </a:xfrm>
            <a:prstGeom prst="rect">
              <a:avLst/>
            </a:prstGeom>
          </p:spPr>
        </p:pic>
        <p:pic>
          <p:nvPicPr>
            <p:cNvPr id="123" name="Picture 122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543A6A18-AE7C-767D-F6CA-7AA747188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 rot="247970" flipH="1">
              <a:off x="4577246" y="5727266"/>
              <a:ext cx="3665517" cy="277833"/>
            </a:xfrm>
            <a:prstGeom prst="rect">
              <a:avLst/>
            </a:prstGeom>
          </p:spPr>
        </p:pic>
        <p:pic>
          <p:nvPicPr>
            <p:cNvPr id="124" name="Picture 123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6BDB6F40-4FEC-4A81-34AF-EA61AFFD7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 rot="168363">
              <a:off x="851209" y="5622637"/>
              <a:ext cx="3665517" cy="277833"/>
            </a:xfrm>
            <a:prstGeom prst="rect">
              <a:avLst/>
            </a:prstGeom>
          </p:spPr>
        </p:pic>
        <p:pic>
          <p:nvPicPr>
            <p:cNvPr id="130" name="Picture 129" descr="A close-up of a pen&#10;&#10;AI-generated content may be incorrect.">
              <a:extLst>
                <a:ext uri="{FF2B5EF4-FFF2-40B4-BE49-F238E27FC236}">
                  <a16:creationId xmlns:a16="http://schemas.microsoft.com/office/drawing/2014/main" id="{B9C185AE-8C39-25FB-71EE-A9B278388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557" b="28298"/>
            <a:stretch>
              <a:fillRect/>
            </a:stretch>
          </p:blipFill>
          <p:spPr>
            <a:xfrm rot="8797893">
              <a:off x="2078769" y="-185697"/>
              <a:ext cx="4849091" cy="2410256"/>
            </a:xfrm>
            <a:prstGeom prst="rect">
              <a:avLst/>
            </a:prstGeom>
          </p:spPr>
        </p:pic>
        <p:pic>
          <p:nvPicPr>
            <p:cNvPr id="9" name="Picture 8" descr="A book and a pillow on a chair&#10;&#10;AI-generated content may be incorrect.">
              <a:extLst>
                <a:ext uri="{FF2B5EF4-FFF2-40B4-BE49-F238E27FC236}">
                  <a16:creationId xmlns:a16="http://schemas.microsoft.com/office/drawing/2014/main" id="{C8320A23-5542-97D1-EC65-D76C531A6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17" b="17878"/>
            <a:stretch>
              <a:fillRect/>
            </a:stretch>
          </p:blipFill>
          <p:spPr>
            <a:xfrm rot="836936">
              <a:off x="2635866" y="3612806"/>
              <a:ext cx="1800097" cy="1493349"/>
            </a:xfrm>
            <a:prstGeom prst="rect">
              <a:avLst/>
            </a:prstGeom>
          </p:spPr>
        </p:pic>
        <p:pic>
          <p:nvPicPr>
            <p:cNvPr id="13" name="Picture 12" descr="A white circle with a face on it&#10;&#10;AI-generated content may be incorrect.">
              <a:extLst>
                <a:ext uri="{FF2B5EF4-FFF2-40B4-BE49-F238E27FC236}">
                  <a16:creationId xmlns:a16="http://schemas.microsoft.com/office/drawing/2014/main" id="{F43F7499-287F-D8E0-B7A0-2852BAE5E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27914">
              <a:off x="3022167" y="4488817"/>
              <a:ext cx="1420823" cy="2009450"/>
            </a:xfrm>
            <a:prstGeom prst="rect">
              <a:avLst/>
            </a:prstGeom>
          </p:spPr>
        </p:pic>
        <p:pic>
          <p:nvPicPr>
            <p:cNvPr id="14" name="Picture 13" descr="A group of white hearts&#10;&#10;AI-generated content may be incorrect.">
              <a:extLst>
                <a:ext uri="{FF2B5EF4-FFF2-40B4-BE49-F238E27FC236}">
                  <a16:creationId xmlns:a16="http://schemas.microsoft.com/office/drawing/2014/main" id="{FF221882-CFE6-1409-1496-0E6B3277F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2586" y="3043282"/>
              <a:ext cx="849197" cy="1201007"/>
            </a:xfrm>
            <a:prstGeom prst="rect">
              <a:avLst/>
            </a:prstGeom>
          </p:spPr>
        </p:pic>
        <p:pic>
          <p:nvPicPr>
            <p:cNvPr id="18" name="Picture 17" descr="A hand holding a camera&#10;&#10;AI-generated content may be incorrect.">
              <a:extLst>
                <a:ext uri="{FF2B5EF4-FFF2-40B4-BE49-F238E27FC236}">
                  <a16:creationId xmlns:a16="http://schemas.microsoft.com/office/drawing/2014/main" id="{DA7CEBE5-60AF-16AE-1304-9DD3806F20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561"/>
            <a:stretch>
              <a:fillRect/>
            </a:stretch>
          </p:blipFill>
          <p:spPr>
            <a:xfrm rot="1188694">
              <a:off x="6519878" y="3665858"/>
              <a:ext cx="1633687" cy="1742911"/>
            </a:xfrm>
            <a:prstGeom prst="rect">
              <a:avLst/>
            </a:prstGeom>
          </p:spPr>
        </p:pic>
        <p:pic>
          <p:nvPicPr>
            <p:cNvPr id="15" name="Picture 14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4284C38F-D2A1-C38F-2B98-7CCD47A6B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560294" flipH="1">
              <a:off x="3747302" y="3447927"/>
              <a:ext cx="755861" cy="1069004"/>
            </a:xfrm>
            <a:prstGeom prst="rect">
              <a:avLst/>
            </a:prstGeom>
          </p:spPr>
        </p:pic>
        <p:pic>
          <p:nvPicPr>
            <p:cNvPr id="19" name="Picture 18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E215D3A2-BB17-F0DD-A325-9B98723FD9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323557" flipH="1">
              <a:off x="7398674" y="3888377"/>
              <a:ext cx="755861" cy="1069004"/>
            </a:xfrm>
            <a:prstGeom prst="rect">
              <a:avLst/>
            </a:prstGeom>
          </p:spPr>
        </p:pic>
        <p:pic>
          <p:nvPicPr>
            <p:cNvPr id="20" name="Picture 19" descr="A red and white heart&#10;&#10;AI-generated content may be incorrect.">
              <a:extLst>
                <a:ext uri="{FF2B5EF4-FFF2-40B4-BE49-F238E27FC236}">
                  <a16:creationId xmlns:a16="http://schemas.microsoft.com/office/drawing/2014/main" id="{555706FB-6A45-4AA3-BFC1-9A475C617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83540">
              <a:off x="6873039" y="5096129"/>
              <a:ext cx="447018" cy="632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8593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81E72-7E75-9EA1-5A02-38088B174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F84C4D-E697-702D-31EC-3ABD8E728F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8219"/>
            <a:ext cx="4901772" cy="536575"/>
          </a:xfrm>
        </p:spPr>
        <p:txBody>
          <a:bodyPr>
            <a:noAutofit/>
          </a:bodyPr>
          <a:lstStyle/>
          <a:p>
            <a:r>
              <a:rPr lang="en-US"/>
              <a:t>We Are All Different</a:t>
            </a:r>
          </a:p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C1356AC-07BE-A5F2-9BAD-FFD3AC2C6881}"/>
              </a:ext>
            </a:extLst>
          </p:cNvPr>
          <p:cNvGrpSpPr>
            <a:grpSpLocks noChangeAspect="1"/>
          </p:cNvGrpSpPr>
          <p:nvPr/>
        </p:nvGrpSpPr>
        <p:grpSpPr>
          <a:xfrm>
            <a:off x="-5018820" y="-7458081"/>
            <a:ext cx="29925840" cy="24517362"/>
            <a:chOff x="-361753" y="-663366"/>
            <a:chExt cx="9867505" cy="8084157"/>
          </a:xfrm>
        </p:grpSpPr>
        <p:pic>
          <p:nvPicPr>
            <p:cNvPr id="125" name="Picture 124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0D7A426D-2270-19B3-323E-38B17C5F9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32569">
              <a:off x="1595466" y="3081538"/>
              <a:ext cx="1163781" cy="1645920"/>
            </a:xfrm>
            <a:prstGeom prst="rect">
              <a:avLst/>
            </a:prstGeom>
          </p:spPr>
        </p:pic>
        <p:pic>
          <p:nvPicPr>
            <p:cNvPr id="4" name="background" descr="A wood grained surface with a black border&#10;&#10;AI-generated content may be incorrect.">
              <a:extLst>
                <a:ext uri="{FF2B5EF4-FFF2-40B4-BE49-F238E27FC236}">
                  <a16:creationId xmlns:a16="http://schemas.microsoft.com/office/drawing/2014/main" id="{236B94BB-835A-6D3F-6F3E-0A8951EFF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620" b="23527"/>
            <a:stretch>
              <a:fillRect/>
            </a:stretch>
          </p:blipFill>
          <p:spPr>
            <a:xfrm>
              <a:off x="-361753" y="-663366"/>
              <a:ext cx="9867505" cy="8084157"/>
            </a:xfrm>
            <a:prstGeom prst="rect">
              <a:avLst/>
            </a:prstGeom>
          </p:spPr>
        </p:pic>
        <p:pic>
          <p:nvPicPr>
            <p:cNvPr id="11" name="Picture 10" descr="A open book with blank pages&#10;&#10;AI-generated content may be incorrect.">
              <a:extLst>
                <a:ext uri="{FF2B5EF4-FFF2-40B4-BE49-F238E27FC236}">
                  <a16:creationId xmlns:a16="http://schemas.microsoft.com/office/drawing/2014/main" id="{8FA5A692-36BC-208E-311D-F402274F5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07" y="1354627"/>
              <a:ext cx="9375144" cy="5329943"/>
            </a:xfrm>
            <a:prstGeom prst="rect">
              <a:avLst/>
            </a:prstGeom>
          </p:spPr>
        </p:pic>
        <p:pic>
          <p:nvPicPr>
            <p:cNvPr id="16" name="Picture 15" descr="A group of people holding hands together&#10;&#10;AI-generated content may be incorrect.">
              <a:extLst>
                <a:ext uri="{FF2B5EF4-FFF2-40B4-BE49-F238E27FC236}">
                  <a16:creationId xmlns:a16="http://schemas.microsoft.com/office/drawing/2014/main" id="{81EB0784-5A83-7CB0-A073-FD5562E20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455"/>
            <a:stretch>
              <a:fillRect/>
            </a:stretch>
          </p:blipFill>
          <p:spPr>
            <a:xfrm rot="21123819">
              <a:off x="1368076" y="2279806"/>
              <a:ext cx="1204065" cy="13716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C4D621E-950E-4F6B-30E7-8663DC65F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573"/>
            <a:stretch>
              <a:fillRect/>
            </a:stretch>
          </p:blipFill>
          <p:spPr>
            <a:xfrm rot="20752594">
              <a:off x="1179826" y="3945667"/>
              <a:ext cx="1205826" cy="13716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94D7296-943B-E57C-9E51-DF29F41EDE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933"/>
            <a:stretch>
              <a:fillRect/>
            </a:stretch>
          </p:blipFill>
          <p:spPr>
            <a:xfrm rot="20935809">
              <a:off x="5911799" y="2366241"/>
              <a:ext cx="1181745" cy="1371600"/>
            </a:xfrm>
            <a:prstGeom prst="rect">
              <a:avLst/>
            </a:prstGeom>
          </p:spPr>
        </p:pic>
        <p:pic>
          <p:nvPicPr>
            <p:cNvPr id="38" name="Picture 37" descr="A group of flowers and stars&#10;&#10;AI-generated content may be incorrect.">
              <a:extLst>
                <a:ext uri="{FF2B5EF4-FFF2-40B4-BE49-F238E27FC236}">
                  <a16:creationId xmlns:a16="http://schemas.microsoft.com/office/drawing/2014/main" id="{31DBFD12-02F8-5C28-F2D3-DC2C95C1D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39" b="44828"/>
            <a:stretch>
              <a:fillRect/>
            </a:stretch>
          </p:blipFill>
          <p:spPr>
            <a:xfrm rot="20511159">
              <a:off x="4665675" y="3937219"/>
              <a:ext cx="1335314" cy="1920240"/>
            </a:xfrm>
            <a:prstGeom prst="rect">
              <a:avLst/>
            </a:prstGeom>
          </p:spPr>
        </p:pic>
        <p:pic>
          <p:nvPicPr>
            <p:cNvPr id="39" name="Picture 38" descr="A group of flowers and stars&#10;&#10;AI-generated content may be incorrect.">
              <a:extLst>
                <a:ext uri="{FF2B5EF4-FFF2-40B4-BE49-F238E27FC236}">
                  <a16:creationId xmlns:a16="http://schemas.microsoft.com/office/drawing/2014/main" id="{7EDC5877-5B55-81BC-25D7-29E149F0C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93" t="52931" r="12626" b="16479"/>
            <a:stretch>
              <a:fillRect/>
            </a:stretch>
          </p:blipFill>
          <p:spPr>
            <a:xfrm>
              <a:off x="7140079" y="2111675"/>
              <a:ext cx="1194351" cy="1267038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52B1EF92-08FE-C6A3-144B-27DB77747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022" b="57017"/>
            <a:stretch>
              <a:fillRect/>
            </a:stretch>
          </p:blipFill>
          <p:spPr>
            <a:xfrm rot="21142548">
              <a:off x="5682091" y="3843980"/>
              <a:ext cx="1040755" cy="1194228"/>
            </a:xfrm>
            <a:prstGeom prst="rect">
              <a:avLst/>
            </a:prstGeom>
          </p:spPr>
        </p:pic>
        <p:pic>
          <p:nvPicPr>
            <p:cNvPr id="37" name="Picture 36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01CBCF4B-99EB-6ECA-26DB-221BAE8CF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53576" flipH="1">
              <a:off x="1830037" y="1949296"/>
              <a:ext cx="755861" cy="1069004"/>
            </a:xfrm>
            <a:prstGeom prst="rect">
              <a:avLst/>
            </a:prstGeom>
          </p:spPr>
        </p:pic>
        <p:pic>
          <p:nvPicPr>
            <p:cNvPr id="44" name="Picture 43" descr="A white sign with rainbow hearts on it&#10;&#10;AI-generated content may be incorrect.">
              <a:extLst>
                <a:ext uri="{FF2B5EF4-FFF2-40B4-BE49-F238E27FC236}">
                  <a16:creationId xmlns:a16="http://schemas.microsoft.com/office/drawing/2014/main" id="{FE09EE1E-AE1C-235E-A039-1DCC749FA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601"/>
            <a:stretch>
              <a:fillRect/>
            </a:stretch>
          </p:blipFill>
          <p:spPr>
            <a:xfrm>
              <a:off x="2476692" y="1750681"/>
              <a:ext cx="2100554" cy="1497247"/>
            </a:xfrm>
            <a:prstGeom prst="rect">
              <a:avLst/>
            </a:prstGeom>
          </p:spPr>
        </p:pic>
        <p:pic>
          <p:nvPicPr>
            <p:cNvPr id="52" name="Picture 51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6F49273C-503E-BBF4-6711-3ED977022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37138" flipH="1">
              <a:off x="859804" y="3833003"/>
              <a:ext cx="755861" cy="1069004"/>
            </a:xfrm>
            <a:prstGeom prst="rect">
              <a:avLst/>
            </a:prstGeom>
          </p:spPr>
        </p:pic>
        <p:pic>
          <p:nvPicPr>
            <p:cNvPr id="53" name="Picture 52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23752BAF-58CC-D36C-9FB0-DD206D289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09039" flipH="1">
              <a:off x="5645709" y="2151104"/>
              <a:ext cx="755861" cy="1069004"/>
            </a:xfrm>
            <a:prstGeom prst="rect">
              <a:avLst/>
            </a:prstGeom>
          </p:spPr>
        </p:pic>
        <p:pic>
          <p:nvPicPr>
            <p:cNvPr id="61" name="Picture 60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EC21307B-E55A-BDA5-519E-C0D50962D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32569" flipH="1" flipV="1">
              <a:off x="716757" y="4317252"/>
              <a:ext cx="1163781" cy="1645920"/>
            </a:xfrm>
            <a:prstGeom prst="rect">
              <a:avLst/>
            </a:prstGeom>
          </p:spPr>
        </p:pic>
        <p:pic>
          <p:nvPicPr>
            <p:cNvPr id="73" name="Picture 72" descr="A white musical note on a black background&#10;&#10;AI-generated content may be incorrect.">
              <a:extLst>
                <a:ext uri="{FF2B5EF4-FFF2-40B4-BE49-F238E27FC236}">
                  <a16:creationId xmlns:a16="http://schemas.microsoft.com/office/drawing/2014/main" id="{C50BE34B-A457-ADD6-0EC6-81EFEE2D3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30776">
              <a:off x="2048362" y="4757220"/>
              <a:ext cx="703077" cy="994351"/>
            </a:xfrm>
            <a:prstGeom prst="rect">
              <a:avLst/>
            </a:prstGeom>
          </p:spPr>
        </p:pic>
        <p:pic>
          <p:nvPicPr>
            <p:cNvPr id="75" name="Picture 74" descr="A musical note with a black background&#10;&#10;AI-generated content may be incorrect.">
              <a:extLst>
                <a:ext uri="{FF2B5EF4-FFF2-40B4-BE49-F238E27FC236}">
                  <a16:creationId xmlns:a16="http://schemas.microsoft.com/office/drawing/2014/main" id="{A8BE9340-E505-CE6E-CF08-85A52832F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932" y="4428235"/>
              <a:ext cx="419104" cy="592733"/>
            </a:xfrm>
            <a:prstGeom prst="rect">
              <a:avLst/>
            </a:prstGeom>
          </p:spPr>
        </p:pic>
        <p:pic>
          <p:nvPicPr>
            <p:cNvPr id="98" name="Picture 97" descr="A paper plane with a string&#10;&#10;AI-generated content may be incorrect.">
              <a:extLst>
                <a:ext uri="{FF2B5EF4-FFF2-40B4-BE49-F238E27FC236}">
                  <a16:creationId xmlns:a16="http://schemas.microsoft.com/office/drawing/2014/main" id="{294774F5-6D93-2DB0-1A3D-DBCA09D72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28" b="20359"/>
            <a:stretch>
              <a:fillRect/>
            </a:stretch>
          </p:blipFill>
          <p:spPr>
            <a:xfrm>
              <a:off x="4729737" y="2882092"/>
              <a:ext cx="1303006" cy="1116982"/>
            </a:xfrm>
            <a:prstGeom prst="rect">
              <a:avLst/>
            </a:prstGeom>
          </p:spPr>
        </p:pic>
        <p:pic>
          <p:nvPicPr>
            <p:cNvPr id="121" name="Picture 120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F80539EA-A625-8A54-B024-B36E4BAC7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>
              <a:off x="1058241" y="1795204"/>
              <a:ext cx="3665517" cy="277833"/>
            </a:xfrm>
            <a:prstGeom prst="rect">
              <a:avLst/>
            </a:prstGeom>
          </p:spPr>
        </p:pic>
        <p:pic>
          <p:nvPicPr>
            <p:cNvPr id="122" name="Picture 121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EB546241-2044-D523-6478-4AD2C6294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 flipH="1">
              <a:off x="4729240" y="1917278"/>
              <a:ext cx="3665517" cy="277833"/>
            </a:xfrm>
            <a:prstGeom prst="rect">
              <a:avLst/>
            </a:prstGeom>
          </p:spPr>
        </p:pic>
        <p:pic>
          <p:nvPicPr>
            <p:cNvPr id="123" name="Picture 122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0B5594A1-0CDB-4F8C-6DE7-B49706640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 rot="247970" flipH="1">
              <a:off x="4577246" y="5727266"/>
              <a:ext cx="3665517" cy="277833"/>
            </a:xfrm>
            <a:prstGeom prst="rect">
              <a:avLst/>
            </a:prstGeom>
          </p:spPr>
        </p:pic>
        <p:pic>
          <p:nvPicPr>
            <p:cNvPr id="124" name="Picture 123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23892ED0-4DD1-157C-212E-CFA58C9E7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 rot="168363">
              <a:off x="851209" y="5622637"/>
              <a:ext cx="3665517" cy="277833"/>
            </a:xfrm>
            <a:prstGeom prst="rect">
              <a:avLst/>
            </a:prstGeom>
          </p:spPr>
        </p:pic>
        <p:pic>
          <p:nvPicPr>
            <p:cNvPr id="130" name="Picture 129" descr="A close-up of a pen&#10;&#10;AI-generated content may be incorrect.">
              <a:extLst>
                <a:ext uri="{FF2B5EF4-FFF2-40B4-BE49-F238E27FC236}">
                  <a16:creationId xmlns:a16="http://schemas.microsoft.com/office/drawing/2014/main" id="{F250AC3A-AC31-86AC-BAA0-42D746B61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557" b="28298"/>
            <a:stretch>
              <a:fillRect/>
            </a:stretch>
          </p:blipFill>
          <p:spPr>
            <a:xfrm rot="8797893">
              <a:off x="2078769" y="-185697"/>
              <a:ext cx="4849091" cy="2410256"/>
            </a:xfrm>
            <a:prstGeom prst="rect">
              <a:avLst/>
            </a:prstGeom>
          </p:spPr>
        </p:pic>
        <p:pic>
          <p:nvPicPr>
            <p:cNvPr id="9" name="Picture 8" descr="A book and a pillow on a chair&#10;&#10;AI-generated content may be incorrect.">
              <a:extLst>
                <a:ext uri="{FF2B5EF4-FFF2-40B4-BE49-F238E27FC236}">
                  <a16:creationId xmlns:a16="http://schemas.microsoft.com/office/drawing/2014/main" id="{98AD0033-C470-E28C-AD06-E788514A76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17" b="17878"/>
            <a:stretch>
              <a:fillRect/>
            </a:stretch>
          </p:blipFill>
          <p:spPr>
            <a:xfrm rot="836936">
              <a:off x="2635866" y="3612806"/>
              <a:ext cx="1800097" cy="1493349"/>
            </a:xfrm>
            <a:prstGeom prst="rect">
              <a:avLst/>
            </a:prstGeom>
          </p:spPr>
        </p:pic>
        <p:pic>
          <p:nvPicPr>
            <p:cNvPr id="13" name="Picture 12" descr="A white circle with a face on it&#10;&#10;AI-generated content may be incorrect.">
              <a:extLst>
                <a:ext uri="{FF2B5EF4-FFF2-40B4-BE49-F238E27FC236}">
                  <a16:creationId xmlns:a16="http://schemas.microsoft.com/office/drawing/2014/main" id="{CCECC5E5-C6A1-BDE6-A632-A545886E2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27914">
              <a:off x="3022167" y="4488817"/>
              <a:ext cx="1420823" cy="2009450"/>
            </a:xfrm>
            <a:prstGeom prst="rect">
              <a:avLst/>
            </a:prstGeom>
          </p:spPr>
        </p:pic>
        <p:pic>
          <p:nvPicPr>
            <p:cNvPr id="14" name="Picture 13" descr="A group of white hearts&#10;&#10;AI-generated content may be incorrect.">
              <a:extLst>
                <a:ext uri="{FF2B5EF4-FFF2-40B4-BE49-F238E27FC236}">
                  <a16:creationId xmlns:a16="http://schemas.microsoft.com/office/drawing/2014/main" id="{F05E5FB4-0D20-F18D-525D-BF271D33A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2586" y="3043282"/>
              <a:ext cx="849197" cy="1201007"/>
            </a:xfrm>
            <a:prstGeom prst="rect">
              <a:avLst/>
            </a:prstGeom>
          </p:spPr>
        </p:pic>
        <p:pic>
          <p:nvPicPr>
            <p:cNvPr id="18" name="Picture 17" descr="A hand holding a camera&#10;&#10;AI-generated content may be incorrect.">
              <a:extLst>
                <a:ext uri="{FF2B5EF4-FFF2-40B4-BE49-F238E27FC236}">
                  <a16:creationId xmlns:a16="http://schemas.microsoft.com/office/drawing/2014/main" id="{E1C5D75B-903E-FD08-A9E1-4F92DB77E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561"/>
            <a:stretch>
              <a:fillRect/>
            </a:stretch>
          </p:blipFill>
          <p:spPr>
            <a:xfrm rot="1188694">
              <a:off x="6519878" y="3665858"/>
              <a:ext cx="1633687" cy="1742911"/>
            </a:xfrm>
            <a:prstGeom prst="rect">
              <a:avLst/>
            </a:prstGeom>
          </p:spPr>
        </p:pic>
        <p:pic>
          <p:nvPicPr>
            <p:cNvPr id="15" name="Picture 14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D4E70581-1470-E8B4-F074-2735E07BA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560294" flipH="1">
              <a:off x="3747302" y="3447927"/>
              <a:ext cx="755861" cy="1069004"/>
            </a:xfrm>
            <a:prstGeom prst="rect">
              <a:avLst/>
            </a:prstGeom>
          </p:spPr>
        </p:pic>
        <p:pic>
          <p:nvPicPr>
            <p:cNvPr id="19" name="Picture 18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0517D453-2C1B-D8A2-F76A-EC354620E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323557" flipH="1">
              <a:off x="7398674" y="3888377"/>
              <a:ext cx="755861" cy="1069004"/>
            </a:xfrm>
            <a:prstGeom prst="rect">
              <a:avLst/>
            </a:prstGeom>
          </p:spPr>
        </p:pic>
        <p:pic>
          <p:nvPicPr>
            <p:cNvPr id="20" name="Picture 19" descr="A red and white heart&#10;&#10;AI-generated content may be incorrect.">
              <a:extLst>
                <a:ext uri="{FF2B5EF4-FFF2-40B4-BE49-F238E27FC236}">
                  <a16:creationId xmlns:a16="http://schemas.microsoft.com/office/drawing/2014/main" id="{39E3254E-13B3-C6AA-28C6-083C46038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83540">
              <a:off x="6873039" y="5096129"/>
              <a:ext cx="447018" cy="632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1805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D05EB-F1A0-7F6F-BD0D-0DB1B7E0C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A95DE3-3499-4BBD-4E9C-00404AD0A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8219"/>
            <a:ext cx="4901772" cy="536575"/>
          </a:xfrm>
        </p:spPr>
        <p:txBody>
          <a:bodyPr>
            <a:noAutofit/>
          </a:bodyPr>
          <a:lstStyle/>
          <a:p>
            <a:r>
              <a:rPr lang="en-US"/>
              <a:t>We Are All Different</a:t>
            </a:r>
          </a:p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C40336C-A5AB-706E-35C3-5A736E9243CE}"/>
              </a:ext>
            </a:extLst>
          </p:cNvPr>
          <p:cNvGrpSpPr>
            <a:grpSpLocks noChangeAspect="1"/>
          </p:cNvGrpSpPr>
          <p:nvPr/>
        </p:nvGrpSpPr>
        <p:grpSpPr>
          <a:xfrm>
            <a:off x="-1018320" y="-13515981"/>
            <a:ext cx="29925840" cy="24517362"/>
            <a:chOff x="-361753" y="-663366"/>
            <a:chExt cx="9867505" cy="8084157"/>
          </a:xfrm>
        </p:grpSpPr>
        <p:pic>
          <p:nvPicPr>
            <p:cNvPr id="125" name="Picture 124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4EFCB4EE-5F65-C966-FAC2-DF867B23F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32569">
              <a:off x="1595466" y="3081538"/>
              <a:ext cx="1163781" cy="1645920"/>
            </a:xfrm>
            <a:prstGeom prst="rect">
              <a:avLst/>
            </a:prstGeom>
          </p:spPr>
        </p:pic>
        <p:pic>
          <p:nvPicPr>
            <p:cNvPr id="4" name="background" descr="A wood grained surface with a black border&#10;&#10;AI-generated content may be incorrect.">
              <a:extLst>
                <a:ext uri="{FF2B5EF4-FFF2-40B4-BE49-F238E27FC236}">
                  <a16:creationId xmlns:a16="http://schemas.microsoft.com/office/drawing/2014/main" id="{28134608-9D23-46A8-45D7-75A358022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620" b="23527"/>
            <a:stretch>
              <a:fillRect/>
            </a:stretch>
          </p:blipFill>
          <p:spPr>
            <a:xfrm>
              <a:off x="-361753" y="-663366"/>
              <a:ext cx="9867505" cy="8084157"/>
            </a:xfrm>
            <a:prstGeom prst="rect">
              <a:avLst/>
            </a:prstGeom>
          </p:spPr>
        </p:pic>
        <p:pic>
          <p:nvPicPr>
            <p:cNvPr id="11" name="Picture 10" descr="A open book with blank pages&#10;&#10;AI-generated content may be incorrect.">
              <a:extLst>
                <a:ext uri="{FF2B5EF4-FFF2-40B4-BE49-F238E27FC236}">
                  <a16:creationId xmlns:a16="http://schemas.microsoft.com/office/drawing/2014/main" id="{421F63B7-97A6-59B2-F1B6-4FED8D6002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07" y="1354627"/>
              <a:ext cx="9375144" cy="5329943"/>
            </a:xfrm>
            <a:prstGeom prst="rect">
              <a:avLst/>
            </a:prstGeom>
          </p:spPr>
        </p:pic>
        <p:pic>
          <p:nvPicPr>
            <p:cNvPr id="16" name="Picture 15" descr="A group of people holding hands together&#10;&#10;AI-generated content may be incorrect.">
              <a:extLst>
                <a:ext uri="{FF2B5EF4-FFF2-40B4-BE49-F238E27FC236}">
                  <a16:creationId xmlns:a16="http://schemas.microsoft.com/office/drawing/2014/main" id="{4DEA6D35-F1DA-CF47-432C-E79EB3542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455"/>
            <a:stretch>
              <a:fillRect/>
            </a:stretch>
          </p:blipFill>
          <p:spPr>
            <a:xfrm rot="21123819">
              <a:off x="1368076" y="2279806"/>
              <a:ext cx="1204065" cy="13716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1546524-7BB4-D742-7B76-B9F82CCEB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573"/>
            <a:stretch>
              <a:fillRect/>
            </a:stretch>
          </p:blipFill>
          <p:spPr>
            <a:xfrm rot="20752594">
              <a:off x="1179826" y="3945667"/>
              <a:ext cx="1205826" cy="13716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3789947-6C0A-0B9E-EFEB-EC612AA6E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933"/>
            <a:stretch>
              <a:fillRect/>
            </a:stretch>
          </p:blipFill>
          <p:spPr>
            <a:xfrm rot="20935809">
              <a:off x="5911799" y="2366241"/>
              <a:ext cx="1181745" cy="1371600"/>
            </a:xfrm>
            <a:prstGeom prst="rect">
              <a:avLst/>
            </a:prstGeom>
          </p:spPr>
        </p:pic>
        <p:pic>
          <p:nvPicPr>
            <p:cNvPr id="38" name="Picture 37" descr="A group of flowers and stars&#10;&#10;AI-generated content may be incorrect.">
              <a:extLst>
                <a:ext uri="{FF2B5EF4-FFF2-40B4-BE49-F238E27FC236}">
                  <a16:creationId xmlns:a16="http://schemas.microsoft.com/office/drawing/2014/main" id="{97032740-5320-66ED-8213-56AA2CEA9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39" b="44828"/>
            <a:stretch>
              <a:fillRect/>
            </a:stretch>
          </p:blipFill>
          <p:spPr>
            <a:xfrm rot="20511159">
              <a:off x="4665675" y="3937219"/>
              <a:ext cx="1335314" cy="1920240"/>
            </a:xfrm>
            <a:prstGeom prst="rect">
              <a:avLst/>
            </a:prstGeom>
          </p:spPr>
        </p:pic>
        <p:pic>
          <p:nvPicPr>
            <p:cNvPr id="39" name="Picture 38" descr="A group of flowers and stars&#10;&#10;AI-generated content may be incorrect.">
              <a:extLst>
                <a:ext uri="{FF2B5EF4-FFF2-40B4-BE49-F238E27FC236}">
                  <a16:creationId xmlns:a16="http://schemas.microsoft.com/office/drawing/2014/main" id="{7EAE2013-A650-2554-AFA9-B69C790C4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93" t="52931" r="12626" b="16479"/>
            <a:stretch>
              <a:fillRect/>
            </a:stretch>
          </p:blipFill>
          <p:spPr>
            <a:xfrm>
              <a:off x="7140079" y="2111675"/>
              <a:ext cx="1194351" cy="1267038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1CAABC57-39EC-8C8C-2BAA-F67ECD000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022" b="57017"/>
            <a:stretch>
              <a:fillRect/>
            </a:stretch>
          </p:blipFill>
          <p:spPr>
            <a:xfrm rot="21142548">
              <a:off x="5682091" y="3843980"/>
              <a:ext cx="1040755" cy="1194228"/>
            </a:xfrm>
            <a:prstGeom prst="rect">
              <a:avLst/>
            </a:prstGeom>
          </p:spPr>
        </p:pic>
        <p:pic>
          <p:nvPicPr>
            <p:cNvPr id="37" name="Picture 36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4A3D9F0C-61D4-F7CB-0318-DEF450027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53576" flipH="1">
              <a:off x="1830037" y="1949296"/>
              <a:ext cx="755861" cy="1069004"/>
            </a:xfrm>
            <a:prstGeom prst="rect">
              <a:avLst/>
            </a:prstGeom>
          </p:spPr>
        </p:pic>
        <p:pic>
          <p:nvPicPr>
            <p:cNvPr id="44" name="Picture 43" descr="A white sign with rainbow hearts on it&#10;&#10;AI-generated content may be incorrect.">
              <a:extLst>
                <a:ext uri="{FF2B5EF4-FFF2-40B4-BE49-F238E27FC236}">
                  <a16:creationId xmlns:a16="http://schemas.microsoft.com/office/drawing/2014/main" id="{1BBAAA89-7DE1-150E-1631-613626E43C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601"/>
            <a:stretch>
              <a:fillRect/>
            </a:stretch>
          </p:blipFill>
          <p:spPr>
            <a:xfrm>
              <a:off x="2476692" y="1750681"/>
              <a:ext cx="2100554" cy="1497247"/>
            </a:xfrm>
            <a:prstGeom prst="rect">
              <a:avLst/>
            </a:prstGeom>
          </p:spPr>
        </p:pic>
        <p:pic>
          <p:nvPicPr>
            <p:cNvPr id="52" name="Picture 51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EDBAF2D9-CB6E-E1B7-B7C1-89FE6FDDEF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37138" flipH="1">
              <a:off x="859804" y="3833003"/>
              <a:ext cx="755861" cy="1069004"/>
            </a:xfrm>
            <a:prstGeom prst="rect">
              <a:avLst/>
            </a:prstGeom>
          </p:spPr>
        </p:pic>
        <p:pic>
          <p:nvPicPr>
            <p:cNvPr id="53" name="Picture 52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02C007D1-BA85-2364-1981-B98887796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09039" flipH="1">
              <a:off x="5645709" y="2151104"/>
              <a:ext cx="755861" cy="1069004"/>
            </a:xfrm>
            <a:prstGeom prst="rect">
              <a:avLst/>
            </a:prstGeom>
          </p:spPr>
        </p:pic>
        <p:pic>
          <p:nvPicPr>
            <p:cNvPr id="61" name="Picture 60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C3836FC8-58DD-8460-32FF-DE1C021FE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32569" flipH="1" flipV="1">
              <a:off x="716757" y="4317252"/>
              <a:ext cx="1163781" cy="1645920"/>
            </a:xfrm>
            <a:prstGeom prst="rect">
              <a:avLst/>
            </a:prstGeom>
          </p:spPr>
        </p:pic>
        <p:pic>
          <p:nvPicPr>
            <p:cNvPr id="73" name="Picture 72" descr="A white musical note on a black background&#10;&#10;AI-generated content may be incorrect.">
              <a:extLst>
                <a:ext uri="{FF2B5EF4-FFF2-40B4-BE49-F238E27FC236}">
                  <a16:creationId xmlns:a16="http://schemas.microsoft.com/office/drawing/2014/main" id="{B03A8F34-BCAB-4645-C65C-152AD6D66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30776">
              <a:off x="2048362" y="4757220"/>
              <a:ext cx="703077" cy="994351"/>
            </a:xfrm>
            <a:prstGeom prst="rect">
              <a:avLst/>
            </a:prstGeom>
          </p:spPr>
        </p:pic>
        <p:pic>
          <p:nvPicPr>
            <p:cNvPr id="75" name="Picture 74" descr="A musical note with a black background&#10;&#10;AI-generated content may be incorrect.">
              <a:extLst>
                <a:ext uri="{FF2B5EF4-FFF2-40B4-BE49-F238E27FC236}">
                  <a16:creationId xmlns:a16="http://schemas.microsoft.com/office/drawing/2014/main" id="{B608FBAD-7AD5-4DB5-4543-CA9494C1D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932" y="4428235"/>
              <a:ext cx="419104" cy="592733"/>
            </a:xfrm>
            <a:prstGeom prst="rect">
              <a:avLst/>
            </a:prstGeom>
          </p:spPr>
        </p:pic>
        <p:pic>
          <p:nvPicPr>
            <p:cNvPr id="98" name="Picture 97" descr="A paper plane with a string&#10;&#10;AI-generated content may be incorrect.">
              <a:extLst>
                <a:ext uri="{FF2B5EF4-FFF2-40B4-BE49-F238E27FC236}">
                  <a16:creationId xmlns:a16="http://schemas.microsoft.com/office/drawing/2014/main" id="{35CE5E9E-1295-1E20-24E7-FD48E4DA5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28" b="20359"/>
            <a:stretch>
              <a:fillRect/>
            </a:stretch>
          </p:blipFill>
          <p:spPr>
            <a:xfrm>
              <a:off x="4729737" y="2882092"/>
              <a:ext cx="1303006" cy="1116982"/>
            </a:xfrm>
            <a:prstGeom prst="rect">
              <a:avLst/>
            </a:prstGeom>
          </p:spPr>
        </p:pic>
        <p:pic>
          <p:nvPicPr>
            <p:cNvPr id="121" name="Picture 120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24EABB9A-4095-C0CB-DA49-ECECFB4E3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>
              <a:off x="1058241" y="1795204"/>
              <a:ext cx="3665517" cy="277833"/>
            </a:xfrm>
            <a:prstGeom prst="rect">
              <a:avLst/>
            </a:prstGeom>
          </p:spPr>
        </p:pic>
        <p:pic>
          <p:nvPicPr>
            <p:cNvPr id="122" name="Picture 121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61B0BCCA-165A-8157-36E3-B769D52F7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 flipH="1">
              <a:off x="4729240" y="1917278"/>
              <a:ext cx="3665517" cy="277833"/>
            </a:xfrm>
            <a:prstGeom prst="rect">
              <a:avLst/>
            </a:prstGeom>
          </p:spPr>
        </p:pic>
        <p:pic>
          <p:nvPicPr>
            <p:cNvPr id="123" name="Picture 122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002C98DF-C8E9-E7C8-B5BD-A2C5BDF932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 rot="247970" flipH="1">
              <a:off x="4577246" y="5727266"/>
              <a:ext cx="3665517" cy="277833"/>
            </a:xfrm>
            <a:prstGeom prst="rect">
              <a:avLst/>
            </a:prstGeom>
          </p:spPr>
        </p:pic>
        <p:pic>
          <p:nvPicPr>
            <p:cNvPr id="124" name="Picture 123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59B21483-69E6-B832-CEE2-2749FA964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 rot="168363">
              <a:off x="851209" y="5622637"/>
              <a:ext cx="3665517" cy="277833"/>
            </a:xfrm>
            <a:prstGeom prst="rect">
              <a:avLst/>
            </a:prstGeom>
          </p:spPr>
        </p:pic>
        <p:pic>
          <p:nvPicPr>
            <p:cNvPr id="130" name="Picture 129" descr="A close-up of a pen&#10;&#10;AI-generated content may be incorrect.">
              <a:extLst>
                <a:ext uri="{FF2B5EF4-FFF2-40B4-BE49-F238E27FC236}">
                  <a16:creationId xmlns:a16="http://schemas.microsoft.com/office/drawing/2014/main" id="{A852FE25-09FA-D05C-8BC8-F6D00DAB5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557" b="28298"/>
            <a:stretch>
              <a:fillRect/>
            </a:stretch>
          </p:blipFill>
          <p:spPr>
            <a:xfrm rot="8797893">
              <a:off x="2078769" y="-185697"/>
              <a:ext cx="4849091" cy="2410256"/>
            </a:xfrm>
            <a:prstGeom prst="rect">
              <a:avLst/>
            </a:prstGeom>
          </p:spPr>
        </p:pic>
        <p:pic>
          <p:nvPicPr>
            <p:cNvPr id="9" name="Picture 8" descr="A book and a pillow on a chair&#10;&#10;AI-generated content may be incorrect.">
              <a:extLst>
                <a:ext uri="{FF2B5EF4-FFF2-40B4-BE49-F238E27FC236}">
                  <a16:creationId xmlns:a16="http://schemas.microsoft.com/office/drawing/2014/main" id="{1C5A75BE-FF5D-21D4-B918-F0AF1EE0C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17" b="17878"/>
            <a:stretch>
              <a:fillRect/>
            </a:stretch>
          </p:blipFill>
          <p:spPr>
            <a:xfrm rot="836936">
              <a:off x="2635866" y="3612806"/>
              <a:ext cx="1800097" cy="1493349"/>
            </a:xfrm>
            <a:prstGeom prst="rect">
              <a:avLst/>
            </a:prstGeom>
          </p:spPr>
        </p:pic>
        <p:pic>
          <p:nvPicPr>
            <p:cNvPr id="13" name="Picture 12" descr="A white circle with a face on it&#10;&#10;AI-generated content may be incorrect.">
              <a:extLst>
                <a:ext uri="{FF2B5EF4-FFF2-40B4-BE49-F238E27FC236}">
                  <a16:creationId xmlns:a16="http://schemas.microsoft.com/office/drawing/2014/main" id="{4E0C2732-B07A-3000-1D72-327FC605E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27914">
              <a:off x="3022167" y="4488817"/>
              <a:ext cx="1420823" cy="2009450"/>
            </a:xfrm>
            <a:prstGeom prst="rect">
              <a:avLst/>
            </a:prstGeom>
          </p:spPr>
        </p:pic>
        <p:pic>
          <p:nvPicPr>
            <p:cNvPr id="14" name="Picture 13" descr="A group of white hearts&#10;&#10;AI-generated content may be incorrect.">
              <a:extLst>
                <a:ext uri="{FF2B5EF4-FFF2-40B4-BE49-F238E27FC236}">
                  <a16:creationId xmlns:a16="http://schemas.microsoft.com/office/drawing/2014/main" id="{A5D13F22-E915-69BF-ED34-26286E235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2586" y="3043282"/>
              <a:ext cx="849197" cy="1201007"/>
            </a:xfrm>
            <a:prstGeom prst="rect">
              <a:avLst/>
            </a:prstGeom>
          </p:spPr>
        </p:pic>
        <p:pic>
          <p:nvPicPr>
            <p:cNvPr id="18" name="Picture 17" descr="A hand holding a camera&#10;&#10;AI-generated content may be incorrect.">
              <a:extLst>
                <a:ext uri="{FF2B5EF4-FFF2-40B4-BE49-F238E27FC236}">
                  <a16:creationId xmlns:a16="http://schemas.microsoft.com/office/drawing/2014/main" id="{2DB2DA96-ACF2-7D40-4901-3236104B8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561"/>
            <a:stretch>
              <a:fillRect/>
            </a:stretch>
          </p:blipFill>
          <p:spPr>
            <a:xfrm rot="1188694">
              <a:off x="6519878" y="3665858"/>
              <a:ext cx="1633687" cy="1742911"/>
            </a:xfrm>
            <a:prstGeom prst="rect">
              <a:avLst/>
            </a:prstGeom>
          </p:spPr>
        </p:pic>
        <p:pic>
          <p:nvPicPr>
            <p:cNvPr id="15" name="Picture 14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534ADB9D-A2E6-21AB-3C3C-34408E97D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560294" flipH="1">
              <a:off x="3747302" y="3447927"/>
              <a:ext cx="755861" cy="1069004"/>
            </a:xfrm>
            <a:prstGeom prst="rect">
              <a:avLst/>
            </a:prstGeom>
          </p:spPr>
        </p:pic>
        <p:pic>
          <p:nvPicPr>
            <p:cNvPr id="19" name="Picture 18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F7C6391E-EAD5-6086-87F0-1AD561C55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323557" flipH="1">
              <a:off x="7398674" y="3888377"/>
              <a:ext cx="755861" cy="1069004"/>
            </a:xfrm>
            <a:prstGeom prst="rect">
              <a:avLst/>
            </a:prstGeom>
          </p:spPr>
        </p:pic>
        <p:pic>
          <p:nvPicPr>
            <p:cNvPr id="20" name="Picture 19" descr="A red and white heart&#10;&#10;AI-generated content may be incorrect.">
              <a:extLst>
                <a:ext uri="{FF2B5EF4-FFF2-40B4-BE49-F238E27FC236}">
                  <a16:creationId xmlns:a16="http://schemas.microsoft.com/office/drawing/2014/main" id="{5268B116-B5B8-CD1F-9327-1C0F64D9E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83540">
              <a:off x="6873039" y="5096129"/>
              <a:ext cx="447018" cy="632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1233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DB99F-8905-3053-ED81-BAAECA70D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2FFF0F-727D-C981-6FEE-CB14CBD839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8219"/>
            <a:ext cx="4901772" cy="536575"/>
          </a:xfrm>
        </p:spPr>
        <p:txBody>
          <a:bodyPr>
            <a:noAutofit/>
          </a:bodyPr>
          <a:lstStyle/>
          <a:p>
            <a:r>
              <a:rPr lang="en-US"/>
              <a:t>We Are All Different</a:t>
            </a:r>
          </a:p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F509A67-8A18-016F-25CC-0E7C3F51AA43}"/>
              </a:ext>
            </a:extLst>
          </p:cNvPr>
          <p:cNvGrpSpPr>
            <a:grpSpLocks noChangeAspect="1"/>
          </p:cNvGrpSpPr>
          <p:nvPr/>
        </p:nvGrpSpPr>
        <p:grpSpPr>
          <a:xfrm>
            <a:off x="-7477606" y="-11900462"/>
            <a:ext cx="29925840" cy="24517362"/>
            <a:chOff x="-361753" y="-663366"/>
            <a:chExt cx="9867505" cy="8084157"/>
          </a:xfrm>
        </p:grpSpPr>
        <p:pic>
          <p:nvPicPr>
            <p:cNvPr id="6" name="Picture 5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CEBE2FD8-4B75-25DC-875B-15ABDFF38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32569">
              <a:off x="1595466" y="3081538"/>
              <a:ext cx="1163781" cy="1645920"/>
            </a:xfrm>
            <a:prstGeom prst="rect">
              <a:avLst/>
            </a:prstGeom>
          </p:spPr>
        </p:pic>
        <p:pic>
          <p:nvPicPr>
            <p:cNvPr id="7" name="background" descr="A wood grained surface with a black border&#10;&#10;AI-generated content may be incorrect.">
              <a:extLst>
                <a:ext uri="{FF2B5EF4-FFF2-40B4-BE49-F238E27FC236}">
                  <a16:creationId xmlns:a16="http://schemas.microsoft.com/office/drawing/2014/main" id="{A28B9904-8A83-D39A-4188-B524BB077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620" b="23527"/>
            <a:stretch>
              <a:fillRect/>
            </a:stretch>
          </p:blipFill>
          <p:spPr>
            <a:xfrm>
              <a:off x="-361753" y="-663366"/>
              <a:ext cx="9867505" cy="8084157"/>
            </a:xfrm>
            <a:prstGeom prst="rect">
              <a:avLst/>
            </a:prstGeom>
          </p:spPr>
        </p:pic>
        <p:pic>
          <p:nvPicPr>
            <p:cNvPr id="12" name="Picture 11" descr="A open book with blank pages&#10;&#10;AI-generated content may be incorrect.">
              <a:extLst>
                <a:ext uri="{FF2B5EF4-FFF2-40B4-BE49-F238E27FC236}">
                  <a16:creationId xmlns:a16="http://schemas.microsoft.com/office/drawing/2014/main" id="{1F7172A7-1C6C-C54A-11B0-B6A90FE21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07" y="1354627"/>
              <a:ext cx="9375144" cy="5329943"/>
            </a:xfrm>
            <a:prstGeom prst="rect">
              <a:avLst/>
            </a:prstGeom>
          </p:spPr>
        </p:pic>
        <p:pic>
          <p:nvPicPr>
            <p:cNvPr id="17" name="Picture 16" descr="A group of people holding hands together&#10;&#10;AI-generated content may be incorrect.">
              <a:extLst>
                <a:ext uri="{FF2B5EF4-FFF2-40B4-BE49-F238E27FC236}">
                  <a16:creationId xmlns:a16="http://schemas.microsoft.com/office/drawing/2014/main" id="{10458488-9BF3-941A-AC6D-F92C4B2A6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455"/>
            <a:stretch>
              <a:fillRect/>
            </a:stretch>
          </p:blipFill>
          <p:spPr>
            <a:xfrm rot="21123819">
              <a:off x="1368076" y="2279806"/>
              <a:ext cx="1204065" cy="13716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823C1BE-38B3-BD7C-613D-D667542AC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573"/>
            <a:stretch>
              <a:fillRect/>
            </a:stretch>
          </p:blipFill>
          <p:spPr>
            <a:xfrm rot="20752594">
              <a:off x="1179826" y="3945667"/>
              <a:ext cx="1205826" cy="137160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66F780B-C529-7FE9-51B2-903A25B3D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933"/>
            <a:stretch>
              <a:fillRect/>
            </a:stretch>
          </p:blipFill>
          <p:spPr>
            <a:xfrm rot="20935809">
              <a:off x="5911799" y="2366241"/>
              <a:ext cx="1181745" cy="1371600"/>
            </a:xfrm>
            <a:prstGeom prst="rect">
              <a:avLst/>
            </a:prstGeom>
          </p:spPr>
        </p:pic>
        <p:pic>
          <p:nvPicPr>
            <p:cNvPr id="23" name="Picture 22" descr="A group of flowers and stars&#10;&#10;AI-generated content may be incorrect.">
              <a:extLst>
                <a:ext uri="{FF2B5EF4-FFF2-40B4-BE49-F238E27FC236}">
                  <a16:creationId xmlns:a16="http://schemas.microsoft.com/office/drawing/2014/main" id="{DF5F5804-FE8D-CF0F-5D9B-ED38D15F3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39" b="44828"/>
            <a:stretch>
              <a:fillRect/>
            </a:stretch>
          </p:blipFill>
          <p:spPr>
            <a:xfrm rot="20511159">
              <a:off x="4665675" y="3937219"/>
              <a:ext cx="1335314" cy="1920240"/>
            </a:xfrm>
            <a:prstGeom prst="rect">
              <a:avLst/>
            </a:prstGeom>
          </p:spPr>
        </p:pic>
        <p:pic>
          <p:nvPicPr>
            <p:cNvPr id="24" name="Picture 23" descr="A group of flowers and stars&#10;&#10;AI-generated content may be incorrect.">
              <a:extLst>
                <a:ext uri="{FF2B5EF4-FFF2-40B4-BE49-F238E27FC236}">
                  <a16:creationId xmlns:a16="http://schemas.microsoft.com/office/drawing/2014/main" id="{91375C0F-9262-7EA5-1481-7639AEBC3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93" t="52931" r="12626" b="16479"/>
            <a:stretch>
              <a:fillRect/>
            </a:stretch>
          </p:blipFill>
          <p:spPr>
            <a:xfrm>
              <a:off x="7140079" y="2111675"/>
              <a:ext cx="1194351" cy="126703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ABB5A88-6729-22B8-22AB-E39AD35E3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022" b="57017"/>
            <a:stretch>
              <a:fillRect/>
            </a:stretch>
          </p:blipFill>
          <p:spPr>
            <a:xfrm rot="21142548">
              <a:off x="5682091" y="3843980"/>
              <a:ext cx="1040755" cy="1194228"/>
            </a:xfrm>
            <a:prstGeom prst="rect">
              <a:avLst/>
            </a:prstGeom>
          </p:spPr>
        </p:pic>
        <p:pic>
          <p:nvPicPr>
            <p:cNvPr id="26" name="Picture 25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C7A75349-61D2-3B3E-D1D5-BE246E88E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53576" flipH="1">
              <a:off x="1830037" y="1949296"/>
              <a:ext cx="755861" cy="1069004"/>
            </a:xfrm>
            <a:prstGeom prst="rect">
              <a:avLst/>
            </a:prstGeom>
          </p:spPr>
        </p:pic>
        <p:pic>
          <p:nvPicPr>
            <p:cNvPr id="27" name="Picture 26" descr="A white sign with rainbow hearts on it&#10;&#10;AI-generated content may be incorrect.">
              <a:extLst>
                <a:ext uri="{FF2B5EF4-FFF2-40B4-BE49-F238E27FC236}">
                  <a16:creationId xmlns:a16="http://schemas.microsoft.com/office/drawing/2014/main" id="{1B5398C1-76D5-A33A-70AA-4B8011A5E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601"/>
            <a:stretch>
              <a:fillRect/>
            </a:stretch>
          </p:blipFill>
          <p:spPr>
            <a:xfrm>
              <a:off x="2476692" y="1750681"/>
              <a:ext cx="2100554" cy="1497247"/>
            </a:xfrm>
            <a:prstGeom prst="rect">
              <a:avLst/>
            </a:prstGeom>
          </p:spPr>
        </p:pic>
        <p:pic>
          <p:nvPicPr>
            <p:cNvPr id="28" name="Picture 27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738BEF8C-EDA3-7583-1E8C-27B0839B8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37138" flipH="1">
              <a:off x="859804" y="3833003"/>
              <a:ext cx="755861" cy="1069004"/>
            </a:xfrm>
            <a:prstGeom prst="rect">
              <a:avLst/>
            </a:prstGeom>
          </p:spPr>
        </p:pic>
        <p:pic>
          <p:nvPicPr>
            <p:cNvPr id="29" name="Picture 28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A02103D4-6300-D519-D9D6-2C235863C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09039" flipH="1">
              <a:off x="5645709" y="2151104"/>
              <a:ext cx="755861" cy="1069004"/>
            </a:xfrm>
            <a:prstGeom prst="rect">
              <a:avLst/>
            </a:prstGeom>
          </p:spPr>
        </p:pic>
        <p:pic>
          <p:nvPicPr>
            <p:cNvPr id="30" name="Picture 29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D15119ED-9FF3-CA07-EC7C-9306966BE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32569" flipH="1" flipV="1">
              <a:off x="716757" y="4317252"/>
              <a:ext cx="1163781" cy="1645920"/>
            </a:xfrm>
            <a:prstGeom prst="rect">
              <a:avLst/>
            </a:prstGeom>
          </p:spPr>
        </p:pic>
        <p:pic>
          <p:nvPicPr>
            <p:cNvPr id="31" name="Picture 30" descr="A white musical note on a black background&#10;&#10;AI-generated content may be incorrect.">
              <a:extLst>
                <a:ext uri="{FF2B5EF4-FFF2-40B4-BE49-F238E27FC236}">
                  <a16:creationId xmlns:a16="http://schemas.microsoft.com/office/drawing/2014/main" id="{FB0ABA10-82B4-B1BA-E3A9-03AF5094D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30776">
              <a:off x="2048362" y="4757220"/>
              <a:ext cx="703077" cy="994351"/>
            </a:xfrm>
            <a:prstGeom prst="rect">
              <a:avLst/>
            </a:prstGeom>
          </p:spPr>
        </p:pic>
        <p:pic>
          <p:nvPicPr>
            <p:cNvPr id="32" name="Picture 31" descr="A musical note with a black background&#10;&#10;AI-generated content may be incorrect.">
              <a:extLst>
                <a:ext uri="{FF2B5EF4-FFF2-40B4-BE49-F238E27FC236}">
                  <a16:creationId xmlns:a16="http://schemas.microsoft.com/office/drawing/2014/main" id="{36F088F6-0AC8-C405-E420-EC0C6CAC5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932" y="4428235"/>
              <a:ext cx="419104" cy="592733"/>
            </a:xfrm>
            <a:prstGeom prst="rect">
              <a:avLst/>
            </a:prstGeom>
          </p:spPr>
        </p:pic>
        <p:pic>
          <p:nvPicPr>
            <p:cNvPr id="33" name="Picture 32" descr="A paper plane with a string&#10;&#10;AI-generated content may be incorrect.">
              <a:extLst>
                <a:ext uri="{FF2B5EF4-FFF2-40B4-BE49-F238E27FC236}">
                  <a16:creationId xmlns:a16="http://schemas.microsoft.com/office/drawing/2014/main" id="{92C2D3C2-1EB4-C527-0AD4-96CD29084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28" b="20359"/>
            <a:stretch>
              <a:fillRect/>
            </a:stretch>
          </p:blipFill>
          <p:spPr>
            <a:xfrm>
              <a:off x="4729737" y="2882092"/>
              <a:ext cx="1303006" cy="1116982"/>
            </a:xfrm>
            <a:prstGeom prst="rect">
              <a:avLst/>
            </a:prstGeom>
          </p:spPr>
        </p:pic>
        <p:pic>
          <p:nvPicPr>
            <p:cNvPr id="34" name="Picture 33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31FEE164-7223-DF0D-68B9-80D9B68E5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>
              <a:off x="1058241" y="1795204"/>
              <a:ext cx="3665517" cy="277833"/>
            </a:xfrm>
            <a:prstGeom prst="rect">
              <a:avLst/>
            </a:prstGeom>
          </p:spPr>
        </p:pic>
        <p:pic>
          <p:nvPicPr>
            <p:cNvPr id="35" name="Picture 34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4EE32CDA-96A4-3EB0-1101-E82D7249B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 flipH="1">
              <a:off x="4729240" y="1917278"/>
              <a:ext cx="3665517" cy="277833"/>
            </a:xfrm>
            <a:prstGeom prst="rect">
              <a:avLst/>
            </a:prstGeom>
          </p:spPr>
        </p:pic>
        <p:pic>
          <p:nvPicPr>
            <p:cNvPr id="36" name="Picture 35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FB726256-E142-53FC-0820-EB7B6284B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 rot="247970" flipH="1">
              <a:off x="4577246" y="5727266"/>
              <a:ext cx="3665517" cy="277833"/>
            </a:xfrm>
            <a:prstGeom prst="rect">
              <a:avLst/>
            </a:prstGeom>
          </p:spPr>
        </p:pic>
        <p:pic>
          <p:nvPicPr>
            <p:cNvPr id="40" name="Picture 39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52EE4381-9139-EB5D-E1B2-032A7F5B8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 rot="168363">
              <a:off x="851209" y="5622637"/>
              <a:ext cx="3665517" cy="277833"/>
            </a:xfrm>
            <a:prstGeom prst="rect">
              <a:avLst/>
            </a:prstGeom>
          </p:spPr>
        </p:pic>
        <p:pic>
          <p:nvPicPr>
            <p:cNvPr id="41" name="Picture 40" descr="A close-up of a pen&#10;&#10;AI-generated content may be incorrect.">
              <a:extLst>
                <a:ext uri="{FF2B5EF4-FFF2-40B4-BE49-F238E27FC236}">
                  <a16:creationId xmlns:a16="http://schemas.microsoft.com/office/drawing/2014/main" id="{E734B151-BC6E-81D2-A2B8-A926F217B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557" b="28298"/>
            <a:stretch>
              <a:fillRect/>
            </a:stretch>
          </p:blipFill>
          <p:spPr>
            <a:xfrm rot="8797893">
              <a:off x="2078769" y="-185697"/>
              <a:ext cx="4849091" cy="2410256"/>
            </a:xfrm>
            <a:prstGeom prst="rect">
              <a:avLst/>
            </a:prstGeom>
          </p:spPr>
        </p:pic>
        <p:pic>
          <p:nvPicPr>
            <p:cNvPr id="43" name="Picture 42" descr="A book and a pillow on a chair&#10;&#10;AI-generated content may be incorrect.">
              <a:extLst>
                <a:ext uri="{FF2B5EF4-FFF2-40B4-BE49-F238E27FC236}">
                  <a16:creationId xmlns:a16="http://schemas.microsoft.com/office/drawing/2014/main" id="{A42244E9-BB5E-FF31-73E9-20E53CBF8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17" b="17878"/>
            <a:stretch>
              <a:fillRect/>
            </a:stretch>
          </p:blipFill>
          <p:spPr>
            <a:xfrm rot="836936">
              <a:off x="2635866" y="3612806"/>
              <a:ext cx="1800097" cy="1493349"/>
            </a:xfrm>
            <a:prstGeom prst="rect">
              <a:avLst/>
            </a:prstGeom>
          </p:spPr>
        </p:pic>
        <p:pic>
          <p:nvPicPr>
            <p:cNvPr id="45" name="Picture 44" descr="A white circle with a face on it&#10;&#10;AI-generated content may be incorrect.">
              <a:extLst>
                <a:ext uri="{FF2B5EF4-FFF2-40B4-BE49-F238E27FC236}">
                  <a16:creationId xmlns:a16="http://schemas.microsoft.com/office/drawing/2014/main" id="{6921F368-0787-F213-2051-69DB09401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27914">
              <a:off x="3022167" y="4488817"/>
              <a:ext cx="1420823" cy="2009450"/>
            </a:xfrm>
            <a:prstGeom prst="rect">
              <a:avLst/>
            </a:prstGeom>
          </p:spPr>
        </p:pic>
        <p:pic>
          <p:nvPicPr>
            <p:cNvPr id="46" name="Picture 45" descr="A group of white hearts&#10;&#10;AI-generated content may be incorrect.">
              <a:extLst>
                <a:ext uri="{FF2B5EF4-FFF2-40B4-BE49-F238E27FC236}">
                  <a16:creationId xmlns:a16="http://schemas.microsoft.com/office/drawing/2014/main" id="{3F83CD3C-6FAF-5E86-10E9-BBDC30CDE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2586" y="3043282"/>
              <a:ext cx="849197" cy="1201007"/>
            </a:xfrm>
            <a:prstGeom prst="rect">
              <a:avLst/>
            </a:prstGeom>
          </p:spPr>
        </p:pic>
        <p:pic>
          <p:nvPicPr>
            <p:cNvPr id="47" name="Picture 46" descr="A hand holding a camera&#10;&#10;AI-generated content may be incorrect.">
              <a:extLst>
                <a:ext uri="{FF2B5EF4-FFF2-40B4-BE49-F238E27FC236}">
                  <a16:creationId xmlns:a16="http://schemas.microsoft.com/office/drawing/2014/main" id="{20305A9C-3F73-8167-CE40-19B663FA35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561"/>
            <a:stretch>
              <a:fillRect/>
            </a:stretch>
          </p:blipFill>
          <p:spPr>
            <a:xfrm rot="1188694">
              <a:off x="6519878" y="3665858"/>
              <a:ext cx="1633687" cy="1742911"/>
            </a:xfrm>
            <a:prstGeom prst="rect">
              <a:avLst/>
            </a:prstGeom>
          </p:spPr>
        </p:pic>
        <p:pic>
          <p:nvPicPr>
            <p:cNvPr id="48" name="Picture 47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60160B0C-C8A2-21C6-9147-2DE2B83B7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560294" flipH="1">
              <a:off x="3747302" y="3447927"/>
              <a:ext cx="755861" cy="1069004"/>
            </a:xfrm>
            <a:prstGeom prst="rect">
              <a:avLst/>
            </a:prstGeom>
          </p:spPr>
        </p:pic>
        <p:pic>
          <p:nvPicPr>
            <p:cNvPr id="49" name="Picture 48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07B571C2-D9A9-19E4-8486-0310DA46D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323557" flipH="1">
              <a:off x="7398674" y="3888377"/>
              <a:ext cx="755861" cy="1069004"/>
            </a:xfrm>
            <a:prstGeom prst="rect">
              <a:avLst/>
            </a:prstGeom>
          </p:spPr>
        </p:pic>
        <p:pic>
          <p:nvPicPr>
            <p:cNvPr id="50" name="Picture 49" descr="A red and white heart&#10;&#10;AI-generated content may be incorrect.">
              <a:extLst>
                <a:ext uri="{FF2B5EF4-FFF2-40B4-BE49-F238E27FC236}">
                  <a16:creationId xmlns:a16="http://schemas.microsoft.com/office/drawing/2014/main" id="{416E0404-92FA-698C-28B2-97F0FD775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83540">
              <a:off x="6873039" y="5096129"/>
              <a:ext cx="447018" cy="632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3454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E9D70-AF98-CE05-87A4-B1F07C231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30DF0D-35F3-BE7B-C8E6-2F3F6AB8A7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8219"/>
            <a:ext cx="4901772" cy="536575"/>
          </a:xfrm>
        </p:spPr>
        <p:txBody>
          <a:bodyPr>
            <a:noAutofit/>
          </a:bodyPr>
          <a:lstStyle/>
          <a:p>
            <a:r>
              <a:rPr lang="en-US"/>
              <a:t>We Are All Different</a:t>
            </a:r>
          </a:p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A5C6706-0680-ACF6-29AA-D9FF3DE777B5}"/>
              </a:ext>
            </a:extLst>
          </p:cNvPr>
          <p:cNvGrpSpPr>
            <a:grpSpLocks noChangeAspect="1"/>
          </p:cNvGrpSpPr>
          <p:nvPr/>
        </p:nvGrpSpPr>
        <p:grpSpPr>
          <a:xfrm>
            <a:off x="-16906020" y="-7115181"/>
            <a:ext cx="29925840" cy="24517362"/>
            <a:chOff x="-361753" y="-663366"/>
            <a:chExt cx="9867505" cy="8084157"/>
          </a:xfrm>
        </p:grpSpPr>
        <p:pic>
          <p:nvPicPr>
            <p:cNvPr id="6" name="Picture 5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0AA12221-771E-DF2D-5211-4B93C64C9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32569">
              <a:off x="1595466" y="3081538"/>
              <a:ext cx="1163781" cy="1645920"/>
            </a:xfrm>
            <a:prstGeom prst="rect">
              <a:avLst/>
            </a:prstGeom>
          </p:spPr>
        </p:pic>
        <p:pic>
          <p:nvPicPr>
            <p:cNvPr id="7" name="background" descr="A wood grained surface with a black border&#10;&#10;AI-generated content may be incorrect.">
              <a:extLst>
                <a:ext uri="{FF2B5EF4-FFF2-40B4-BE49-F238E27FC236}">
                  <a16:creationId xmlns:a16="http://schemas.microsoft.com/office/drawing/2014/main" id="{C07077C6-0692-593C-A73C-07568175E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620" b="23527"/>
            <a:stretch>
              <a:fillRect/>
            </a:stretch>
          </p:blipFill>
          <p:spPr>
            <a:xfrm>
              <a:off x="-361753" y="-663366"/>
              <a:ext cx="9867505" cy="8084157"/>
            </a:xfrm>
            <a:prstGeom prst="rect">
              <a:avLst/>
            </a:prstGeom>
          </p:spPr>
        </p:pic>
        <p:pic>
          <p:nvPicPr>
            <p:cNvPr id="12" name="Picture 11" descr="A open book with blank pages&#10;&#10;AI-generated content may be incorrect.">
              <a:extLst>
                <a:ext uri="{FF2B5EF4-FFF2-40B4-BE49-F238E27FC236}">
                  <a16:creationId xmlns:a16="http://schemas.microsoft.com/office/drawing/2014/main" id="{43E6F0BF-BAA6-0615-7D6B-78D5989F7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07" y="1354627"/>
              <a:ext cx="9375144" cy="5329943"/>
            </a:xfrm>
            <a:prstGeom prst="rect">
              <a:avLst/>
            </a:prstGeom>
          </p:spPr>
        </p:pic>
        <p:pic>
          <p:nvPicPr>
            <p:cNvPr id="17" name="Picture 16" descr="A group of people holding hands together&#10;&#10;AI-generated content may be incorrect.">
              <a:extLst>
                <a:ext uri="{FF2B5EF4-FFF2-40B4-BE49-F238E27FC236}">
                  <a16:creationId xmlns:a16="http://schemas.microsoft.com/office/drawing/2014/main" id="{7A17CAB8-1EFE-A185-D86E-84D131711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455"/>
            <a:stretch>
              <a:fillRect/>
            </a:stretch>
          </p:blipFill>
          <p:spPr>
            <a:xfrm rot="21123819">
              <a:off x="1368076" y="2279806"/>
              <a:ext cx="1204065" cy="13716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5E5F266-23D4-98F7-A2B9-A7BDE076B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573"/>
            <a:stretch>
              <a:fillRect/>
            </a:stretch>
          </p:blipFill>
          <p:spPr>
            <a:xfrm rot="20752594">
              <a:off x="1179826" y="3945667"/>
              <a:ext cx="1205826" cy="137160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DF64FD9-BB77-1378-645F-31732A0F3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933"/>
            <a:stretch>
              <a:fillRect/>
            </a:stretch>
          </p:blipFill>
          <p:spPr>
            <a:xfrm rot="20935809">
              <a:off x="5911799" y="2366241"/>
              <a:ext cx="1181745" cy="1371600"/>
            </a:xfrm>
            <a:prstGeom prst="rect">
              <a:avLst/>
            </a:prstGeom>
          </p:spPr>
        </p:pic>
        <p:pic>
          <p:nvPicPr>
            <p:cNvPr id="23" name="Picture 22" descr="A group of flowers and stars&#10;&#10;AI-generated content may be incorrect.">
              <a:extLst>
                <a:ext uri="{FF2B5EF4-FFF2-40B4-BE49-F238E27FC236}">
                  <a16:creationId xmlns:a16="http://schemas.microsoft.com/office/drawing/2014/main" id="{7952A8B1-FA5A-2DCC-60F1-29A76F694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39" b="44828"/>
            <a:stretch>
              <a:fillRect/>
            </a:stretch>
          </p:blipFill>
          <p:spPr>
            <a:xfrm rot="20511159">
              <a:off x="4665675" y="3937219"/>
              <a:ext cx="1335314" cy="1920240"/>
            </a:xfrm>
            <a:prstGeom prst="rect">
              <a:avLst/>
            </a:prstGeom>
          </p:spPr>
        </p:pic>
        <p:pic>
          <p:nvPicPr>
            <p:cNvPr id="24" name="Picture 23" descr="A group of flowers and stars&#10;&#10;AI-generated content may be incorrect.">
              <a:extLst>
                <a:ext uri="{FF2B5EF4-FFF2-40B4-BE49-F238E27FC236}">
                  <a16:creationId xmlns:a16="http://schemas.microsoft.com/office/drawing/2014/main" id="{DF7AA80F-2617-2303-6DFA-4C041DAA2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93" t="52931" r="12626" b="16479"/>
            <a:stretch>
              <a:fillRect/>
            </a:stretch>
          </p:blipFill>
          <p:spPr>
            <a:xfrm>
              <a:off x="7140079" y="2111675"/>
              <a:ext cx="1194351" cy="126703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FD91EB7-1B7D-0183-088E-BE21704EA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022" b="57017"/>
            <a:stretch>
              <a:fillRect/>
            </a:stretch>
          </p:blipFill>
          <p:spPr>
            <a:xfrm rot="21142548">
              <a:off x="5682091" y="3843980"/>
              <a:ext cx="1040755" cy="1194228"/>
            </a:xfrm>
            <a:prstGeom prst="rect">
              <a:avLst/>
            </a:prstGeom>
          </p:spPr>
        </p:pic>
        <p:pic>
          <p:nvPicPr>
            <p:cNvPr id="26" name="Picture 25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82203BB5-DD90-0205-C5EC-E6925718A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53576" flipH="1">
              <a:off x="1830037" y="1949296"/>
              <a:ext cx="755861" cy="1069004"/>
            </a:xfrm>
            <a:prstGeom prst="rect">
              <a:avLst/>
            </a:prstGeom>
          </p:spPr>
        </p:pic>
        <p:pic>
          <p:nvPicPr>
            <p:cNvPr id="27" name="Picture 26" descr="A white sign with rainbow hearts on it&#10;&#10;AI-generated content may be incorrect.">
              <a:extLst>
                <a:ext uri="{FF2B5EF4-FFF2-40B4-BE49-F238E27FC236}">
                  <a16:creationId xmlns:a16="http://schemas.microsoft.com/office/drawing/2014/main" id="{E760DF4F-E9F5-89F5-E0F8-3D2B8E5DD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601"/>
            <a:stretch>
              <a:fillRect/>
            </a:stretch>
          </p:blipFill>
          <p:spPr>
            <a:xfrm>
              <a:off x="2476692" y="1750681"/>
              <a:ext cx="2100554" cy="1497247"/>
            </a:xfrm>
            <a:prstGeom prst="rect">
              <a:avLst/>
            </a:prstGeom>
          </p:spPr>
        </p:pic>
        <p:pic>
          <p:nvPicPr>
            <p:cNvPr id="28" name="Picture 27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43E3CF21-A249-C136-DF5C-8ECCA0BD2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37138" flipH="1">
              <a:off x="859804" y="3833003"/>
              <a:ext cx="755861" cy="1069004"/>
            </a:xfrm>
            <a:prstGeom prst="rect">
              <a:avLst/>
            </a:prstGeom>
          </p:spPr>
        </p:pic>
        <p:pic>
          <p:nvPicPr>
            <p:cNvPr id="29" name="Picture 28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3E25050B-428B-82B6-5CEB-C98AC1346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09039" flipH="1">
              <a:off x="5645709" y="2151104"/>
              <a:ext cx="755861" cy="1069004"/>
            </a:xfrm>
            <a:prstGeom prst="rect">
              <a:avLst/>
            </a:prstGeom>
          </p:spPr>
        </p:pic>
        <p:pic>
          <p:nvPicPr>
            <p:cNvPr id="30" name="Picture 29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A0397394-1379-18A9-A047-42D6200D6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32569" flipH="1" flipV="1">
              <a:off x="716757" y="4317252"/>
              <a:ext cx="1163781" cy="1645920"/>
            </a:xfrm>
            <a:prstGeom prst="rect">
              <a:avLst/>
            </a:prstGeom>
          </p:spPr>
        </p:pic>
        <p:pic>
          <p:nvPicPr>
            <p:cNvPr id="31" name="Picture 30" descr="A white musical note on a black background&#10;&#10;AI-generated content may be incorrect.">
              <a:extLst>
                <a:ext uri="{FF2B5EF4-FFF2-40B4-BE49-F238E27FC236}">
                  <a16:creationId xmlns:a16="http://schemas.microsoft.com/office/drawing/2014/main" id="{0CF19765-5D40-BB24-26AC-8B299558F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30776">
              <a:off x="2048362" y="4757220"/>
              <a:ext cx="703077" cy="994351"/>
            </a:xfrm>
            <a:prstGeom prst="rect">
              <a:avLst/>
            </a:prstGeom>
          </p:spPr>
        </p:pic>
        <p:pic>
          <p:nvPicPr>
            <p:cNvPr id="32" name="Picture 31" descr="A musical note with a black background&#10;&#10;AI-generated content may be incorrect.">
              <a:extLst>
                <a:ext uri="{FF2B5EF4-FFF2-40B4-BE49-F238E27FC236}">
                  <a16:creationId xmlns:a16="http://schemas.microsoft.com/office/drawing/2014/main" id="{E58FFA40-C179-C4FB-EF7F-39AEFF4A0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932" y="4428235"/>
              <a:ext cx="419104" cy="592733"/>
            </a:xfrm>
            <a:prstGeom prst="rect">
              <a:avLst/>
            </a:prstGeom>
          </p:spPr>
        </p:pic>
        <p:pic>
          <p:nvPicPr>
            <p:cNvPr id="33" name="Picture 32" descr="A paper plane with a string&#10;&#10;AI-generated content may be incorrect.">
              <a:extLst>
                <a:ext uri="{FF2B5EF4-FFF2-40B4-BE49-F238E27FC236}">
                  <a16:creationId xmlns:a16="http://schemas.microsoft.com/office/drawing/2014/main" id="{F8169348-B658-DB6E-C1C6-4B4C46CB79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28" b="20359"/>
            <a:stretch>
              <a:fillRect/>
            </a:stretch>
          </p:blipFill>
          <p:spPr>
            <a:xfrm>
              <a:off x="4729737" y="2882092"/>
              <a:ext cx="1303006" cy="1116982"/>
            </a:xfrm>
            <a:prstGeom prst="rect">
              <a:avLst/>
            </a:prstGeom>
          </p:spPr>
        </p:pic>
        <p:pic>
          <p:nvPicPr>
            <p:cNvPr id="34" name="Picture 33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C05BD06B-7466-9342-630A-D55782C30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>
              <a:off x="1058241" y="1795204"/>
              <a:ext cx="3665517" cy="277833"/>
            </a:xfrm>
            <a:prstGeom prst="rect">
              <a:avLst/>
            </a:prstGeom>
          </p:spPr>
        </p:pic>
        <p:pic>
          <p:nvPicPr>
            <p:cNvPr id="35" name="Picture 34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F480E20F-F8F6-BA6F-74FA-4E0EDAECD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 flipH="1">
              <a:off x="4729240" y="1917278"/>
              <a:ext cx="3665517" cy="277833"/>
            </a:xfrm>
            <a:prstGeom prst="rect">
              <a:avLst/>
            </a:prstGeom>
          </p:spPr>
        </p:pic>
        <p:pic>
          <p:nvPicPr>
            <p:cNvPr id="36" name="Picture 35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6AB068DA-6E28-DEFB-7DAA-9AB74E248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 rot="247970" flipH="1">
              <a:off x="4577246" y="5727266"/>
              <a:ext cx="3665517" cy="277833"/>
            </a:xfrm>
            <a:prstGeom prst="rect">
              <a:avLst/>
            </a:prstGeom>
          </p:spPr>
        </p:pic>
        <p:pic>
          <p:nvPicPr>
            <p:cNvPr id="40" name="Picture 39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940ABFC8-DFFB-22FF-9DEA-54677320B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 rot="168363">
              <a:off x="851209" y="5622637"/>
              <a:ext cx="3665517" cy="277833"/>
            </a:xfrm>
            <a:prstGeom prst="rect">
              <a:avLst/>
            </a:prstGeom>
          </p:spPr>
        </p:pic>
        <p:pic>
          <p:nvPicPr>
            <p:cNvPr id="41" name="Picture 40" descr="A close-up of a pen&#10;&#10;AI-generated content may be incorrect.">
              <a:extLst>
                <a:ext uri="{FF2B5EF4-FFF2-40B4-BE49-F238E27FC236}">
                  <a16:creationId xmlns:a16="http://schemas.microsoft.com/office/drawing/2014/main" id="{0814AE06-187E-AA93-D649-2F350AA29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557" b="28298"/>
            <a:stretch>
              <a:fillRect/>
            </a:stretch>
          </p:blipFill>
          <p:spPr>
            <a:xfrm rot="8797893">
              <a:off x="2078769" y="-185697"/>
              <a:ext cx="4849091" cy="2410256"/>
            </a:xfrm>
            <a:prstGeom prst="rect">
              <a:avLst/>
            </a:prstGeom>
          </p:spPr>
        </p:pic>
        <p:pic>
          <p:nvPicPr>
            <p:cNvPr id="43" name="Picture 42" descr="A book and a pillow on a chair&#10;&#10;AI-generated content may be incorrect.">
              <a:extLst>
                <a:ext uri="{FF2B5EF4-FFF2-40B4-BE49-F238E27FC236}">
                  <a16:creationId xmlns:a16="http://schemas.microsoft.com/office/drawing/2014/main" id="{3DC7E964-B0C4-C73F-3C19-7A3CCE6FA6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17" b="17878"/>
            <a:stretch>
              <a:fillRect/>
            </a:stretch>
          </p:blipFill>
          <p:spPr>
            <a:xfrm rot="836936">
              <a:off x="2635866" y="3612806"/>
              <a:ext cx="1800097" cy="1493349"/>
            </a:xfrm>
            <a:prstGeom prst="rect">
              <a:avLst/>
            </a:prstGeom>
          </p:spPr>
        </p:pic>
        <p:pic>
          <p:nvPicPr>
            <p:cNvPr id="45" name="Picture 44" descr="A white circle with a face on it&#10;&#10;AI-generated content may be incorrect.">
              <a:extLst>
                <a:ext uri="{FF2B5EF4-FFF2-40B4-BE49-F238E27FC236}">
                  <a16:creationId xmlns:a16="http://schemas.microsoft.com/office/drawing/2014/main" id="{D9A9A5BB-5C24-A4A2-6C9F-AEF4323C8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27914">
              <a:off x="3022167" y="4488817"/>
              <a:ext cx="1420823" cy="2009450"/>
            </a:xfrm>
            <a:prstGeom prst="rect">
              <a:avLst/>
            </a:prstGeom>
          </p:spPr>
        </p:pic>
        <p:pic>
          <p:nvPicPr>
            <p:cNvPr id="46" name="Picture 45" descr="A group of white hearts&#10;&#10;AI-generated content may be incorrect.">
              <a:extLst>
                <a:ext uri="{FF2B5EF4-FFF2-40B4-BE49-F238E27FC236}">
                  <a16:creationId xmlns:a16="http://schemas.microsoft.com/office/drawing/2014/main" id="{AF7D28B3-0BC5-9306-C0C1-10F5B5685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2586" y="3043282"/>
              <a:ext cx="849197" cy="1201007"/>
            </a:xfrm>
            <a:prstGeom prst="rect">
              <a:avLst/>
            </a:prstGeom>
          </p:spPr>
        </p:pic>
        <p:pic>
          <p:nvPicPr>
            <p:cNvPr id="47" name="Picture 46" descr="A hand holding a camera&#10;&#10;AI-generated content may be incorrect.">
              <a:extLst>
                <a:ext uri="{FF2B5EF4-FFF2-40B4-BE49-F238E27FC236}">
                  <a16:creationId xmlns:a16="http://schemas.microsoft.com/office/drawing/2014/main" id="{C087709B-819D-AF16-C2C8-88135A650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561"/>
            <a:stretch>
              <a:fillRect/>
            </a:stretch>
          </p:blipFill>
          <p:spPr>
            <a:xfrm rot="1188694">
              <a:off x="6519878" y="3665858"/>
              <a:ext cx="1633687" cy="1742911"/>
            </a:xfrm>
            <a:prstGeom prst="rect">
              <a:avLst/>
            </a:prstGeom>
          </p:spPr>
        </p:pic>
        <p:pic>
          <p:nvPicPr>
            <p:cNvPr id="48" name="Picture 47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B5A3EBB0-65A1-E70C-85C2-F459045D3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560294" flipH="1">
              <a:off x="3747302" y="3447927"/>
              <a:ext cx="755861" cy="1069004"/>
            </a:xfrm>
            <a:prstGeom prst="rect">
              <a:avLst/>
            </a:prstGeom>
          </p:spPr>
        </p:pic>
        <p:pic>
          <p:nvPicPr>
            <p:cNvPr id="49" name="Picture 48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B68516EF-552E-A298-AF13-4C0551159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323557" flipH="1">
              <a:off x="7398674" y="3888377"/>
              <a:ext cx="755861" cy="1069004"/>
            </a:xfrm>
            <a:prstGeom prst="rect">
              <a:avLst/>
            </a:prstGeom>
          </p:spPr>
        </p:pic>
        <p:pic>
          <p:nvPicPr>
            <p:cNvPr id="50" name="Picture 49" descr="A red and white heart&#10;&#10;AI-generated content may be incorrect.">
              <a:extLst>
                <a:ext uri="{FF2B5EF4-FFF2-40B4-BE49-F238E27FC236}">
                  <a16:creationId xmlns:a16="http://schemas.microsoft.com/office/drawing/2014/main" id="{E13B618B-468E-272F-44FA-09A222AA1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83540">
              <a:off x="6873039" y="5096129"/>
              <a:ext cx="447018" cy="632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58066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04DB9-51B4-198E-C10E-BCE6080D4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57D608-A6F9-32FC-A18D-E63B274D9F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8219"/>
            <a:ext cx="4901772" cy="536575"/>
          </a:xfrm>
        </p:spPr>
        <p:txBody>
          <a:bodyPr>
            <a:noAutofit/>
          </a:bodyPr>
          <a:lstStyle/>
          <a:p>
            <a:r>
              <a:rPr lang="en-US"/>
              <a:t>We Are All Different</a:t>
            </a:r>
          </a:p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382B6B1-55D3-3C7C-8B10-6F6320ACFFF4}"/>
              </a:ext>
            </a:extLst>
          </p:cNvPr>
          <p:cNvGrpSpPr>
            <a:grpSpLocks noChangeAspect="1"/>
          </p:cNvGrpSpPr>
          <p:nvPr/>
        </p:nvGrpSpPr>
        <p:grpSpPr>
          <a:xfrm>
            <a:off x="-17134620" y="-12601581"/>
            <a:ext cx="29925840" cy="24517362"/>
            <a:chOff x="-361753" y="-663366"/>
            <a:chExt cx="9867505" cy="8084157"/>
          </a:xfrm>
        </p:grpSpPr>
        <p:pic>
          <p:nvPicPr>
            <p:cNvPr id="6" name="Picture 5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740E6E46-51F1-D981-BEF7-EAB1F795F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32569">
              <a:off x="1595466" y="3081538"/>
              <a:ext cx="1163781" cy="1645920"/>
            </a:xfrm>
            <a:prstGeom prst="rect">
              <a:avLst/>
            </a:prstGeom>
          </p:spPr>
        </p:pic>
        <p:pic>
          <p:nvPicPr>
            <p:cNvPr id="7" name="background" descr="A wood grained surface with a black border&#10;&#10;AI-generated content may be incorrect.">
              <a:extLst>
                <a:ext uri="{FF2B5EF4-FFF2-40B4-BE49-F238E27FC236}">
                  <a16:creationId xmlns:a16="http://schemas.microsoft.com/office/drawing/2014/main" id="{55FB5AA3-B8CC-8325-8906-571A094AB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620" b="23527"/>
            <a:stretch>
              <a:fillRect/>
            </a:stretch>
          </p:blipFill>
          <p:spPr>
            <a:xfrm>
              <a:off x="-361753" y="-663366"/>
              <a:ext cx="9867505" cy="8084157"/>
            </a:xfrm>
            <a:prstGeom prst="rect">
              <a:avLst/>
            </a:prstGeom>
          </p:spPr>
        </p:pic>
        <p:pic>
          <p:nvPicPr>
            <p:cNvPr id="12" name="Picture 11" descr="A open book with blank pages&#10;&#10;AI-generated content may be incorrect.">
              <a:extLst>
                <a:ext uri="{FF2B5EF4-FFF2-40B4-BE49-F238E27FC236}">
                  <a16:creationId xmlns:a16="http://schemas.microsoft.com/office/drawing/2014/main" id="{D7E21097-E3A7-E8ED-D26F-93E7E3B31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07" y="1354627"/>
              <a:ext cx="9375144" cy="5329943"/>
            </a:xfrm>
            <a:prstGeom prst="rect">
              <a:avLst/>
            </a:prstGeom>
          </p:spPr>
        </p:pic>
        <p:pic>
          <p:nvPicPr>
            <p:cNvPr id="17" name="Picture 16" descr="A group of people holding hands together&#10;&#10;AI-generated content may be incorrect.">
              <a:extLst>
                <a:ext uri="{FF2B5EF4-FFF2-40B4-BE49-F238E27FC236}">
                  <a16:creationId xmlns:a16="http://schemas.microsoft.com/office/drawing/2014/main" id="{D3C1FE6B-54B7-1E0A-0CE4-174EEBA84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455"/>
            <a:stretch>
              <a:fillRect/>
            </a:stretch>
          </p:blipFill>
          <p:spPr>
            <a:xfrm rot="21123819">
              <a:off x="1368076" y="2279806"/>
              <a:ext cx="1204065" cy="13716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F64A9DE-965B-561F-843B-32806CB08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573"/>
            <a:stretch>
              <a:fillRect/>
            </a:stretch>
          </p:blipFill>
          <p:spPr>
            <a:xfrm rot="20752594">
              <a:off x="1179826" y="3945667"/>
              <a:ext cx="1205826" cy="137160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48D9D7F-B013-ACB5-9ABF-1CD719C06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933"/>
            <a:stretch>
              <a:fillRect/>
            </a:stretch>
          </p:blipFill>
          <p:spPr>
            <a:xfrm rot="20935809">
              <a:off x="5911799" y="2366241"/>
              <a:ext cx="1181745" cy="1371600"/>
            </a:xfrm>
            <a:prstGeom prst="rect">
              <a:avLst/>
            </a:prstGeom>
          </p:spPr>
        </p:pic>
        <p:pic>
          <p:nvPicPr>
            <p:cNvPr id="23" name="Picture 22" descr="A group of flowers and stars&#10;&#10;AI-generated content may be incorrect.">
              <a:extLst>
                <a:ext uri="{FF2B5EF4-FFF2-40B4-BE49-F238E27FC236}">
                  <a16:creationId xmlns:a16="http://schemas.microsoft.com/office/drawing/2014/main" id="{5DA3C0EF-E3DC-31F7-D924-2B9F0BB6C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39" b="44828"/>
            <a:stretch>
              <a:fillRect/>
            </a:stretch>
          </p:blipFill>
          <p:spPr>
            <a:xfrm rot="20511159">
              <a:off x="4665675" y="3937219"/>
              <a:ext cx="1335314" cy="1920240"/>
            </a:xfrm>
            <a:prstGeom prst="rect">
              <a:avLst/>
            </a:prstGeom>
          </p:spPr>
        </p:pic>
        <p:pic>
          <p:nvPicPr>
            <p:cNvPr id="24" name="Picture 23" descr="A group of flowers and stars&#10;&#10;AI-generated content may be incorrect.">
              <a:extLst>
                <a:ext uri="{FF2B5EF4-FFF2-40B4-BE49-F238E27FC236}">
                  <a16:creationId xmlns:a16="http://schemas.microsoft.com/office/drawing/2014/main" id="{9D5B4D5F-FFE4-3570-8DFD-94DF27DEE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93" t="52931" r="12626" b="16479"/>
            <a:stretch>
              <a:fillRect/>
            </a:stretch>
          </p:blipFill>
          <p:spPr>
            <a:xfrm>
              <a:off x="7140079" y="2111675"/>
              <a:ext cx="1194351" cy="126703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2E39857A-6C1A-1798-3F27-CD66EB32E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022" b="57017"/>
            <a:stretch>
              <a:fillRect/>
            </a:stretch>
          </p:blipFill>
          <p:spPr>
            <a:xfrm rot="21142548">
              <a:off x="5682091" y="3843980"/>
              <a:ext cx="1040755" cy="1194228"/>
            </a:xfrm>
            <a:prstGeom prst="rect">
              <a:avLst/>
            </a:prstGeom>
          </p:spPr>
        </p:pic>
        <p:pic>
          <p:nvPicPr>
            <p:cNvPr id="26" name="Picture 25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09AFD822-BB9B-D0A2-0F68-935E3D54C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53576" flipH="1">
              <a:off x="1830037" y="1949296"/>
              <a:ext cx="755861" cy="1069004"/>
            </a:xfrm>
            <a:prstGeom prst="rect">
              <a:avLst/>
            </a:prstGeom>
          </p:spPr>
        </p:pic>
        <p:pic>
          <p:nvPicPr>
            <p:cNvPr id="27" name="Picture 26" descr="A white sign with rainbow hearts on it&#10;&#10;AI-generated content may be incorrect.">
              <a:extLst>
                <a:ext uri="{FF2B5EF4-FFF2-40B4-BE49-F238E27FC236}">
                  <a16:creationId xmlns:a16="http://schemas.microsoft.com/office/drawing/2014/main" id="{14306906-3FCF-FF2C-4047-A9928003B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601"/>
            <a:stretch>
              <a:fillRect/>
            </a:stretch>
          </p:blipFill>
          <p:spPr>
            <a:xfrm>
              <a:off x="2476692" y="1750681"/>
              <a:ext cx="2100554" cy="1497247"/>
            </a:xfrm>
            <a:prstGeom prst="rect">
              <a:avLst/>
            </a:prstGeom>
          </p:spPr>
        </p:pic>
        <p:pic>
          <p:nvPicPr>
            <p:cNvPr id="28" name="Picture 27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0A6C2F2F-451C-B5B7-8760-0D4409E2E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37138" flipH="1">
              <a:off x="859804" y="3833003"/>
              <a:ext cx="755861" cy="1069004"/>
            </a:xfrm>
            <a:prstGeom prst="rect">
              <a:avLst/>
            </a:prstGeom>
          </p:spPr>
        </p:pic>
        <p:pic>
          <p:nvPicPr>
            <p:cNvPr id="29" name="Picture 28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DB716812-78EC-5D52-5131-09F50DA0F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09039" flipH="1">
              <a:off x="5645709" y="2151104"/>
              <a:ext cx="755861" cy="1069004"/>
            </a:xfrm>
            <a:prstGeom prst="rect">
              <a:avLst/>
            </a:prstGeom>
          </p:spPr>
        </p:pic>
        <p:pic>
          <p:nvPicPr>
            <p:cNvPr id="30" name="Picture 29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5A1BB44C-E851-3663-D19A-26B3F100E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32569" flipH="1" flipV="1">
              <a:off x="716757" y="4317252"/>
              <a:ext cx="1163781" cy="1645920"/>
            </a:xfrm>
            <a:prstGeom prst="rect">
              <a:avLst/>
            </a:prstGeom>
          </p:spPr>
        </p:pic>
        <p:pic>
          <p:nvPicPr>
            <p:cNvPr id="31" name="Picture 30" descr="A white musical note on a black background&#10;&#10;AI-generated content may be incorrect.">
              <a:extLst>
                <a:ext uri="{FF2B5EF4-FFF2-40B4-BE49-F238E27FC236}">
                  <a16:creationId xmlns:a16="http://schemas.microsoft.com/office/drawing/2014/main" id="{745068E5-BE96-0400-D590-EBD23D80A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30776">
              <a:off x="2048362" y="4757220"/>
              <a:ext cx="703077" cy="994351"/>
            </a:xfrm>
            <a:prstGeom prst="rect">
              <a:avLst/>
            </a:prstGeom>
          </p:spPr>
        </p:pic>
        <p:pic>
          <p:nvPicPr>
            <p:cNvPr id="32" name="Picture 31" descr="A musical note with a black background&#10;&#10;AI-generated content may be incorrect.">
              <a:extLst>
                <a:ext uri="{FF2B5EF4-FFF2-40B4-BE49-F238E27FC236}">
                  <a16:creationId xmlns:a16="http://schemas.microsoft.com/office/drawing/2014/main" id="{818E155F-02FA-2A3C-EB15-C5CDB3649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932" y="4428235"/>
              <a:ext cx="419104" cy="592733"/>
            </a:xfrm>
            <a:prstGeom prst="rect">
              <a:avLst/>
            </a:prstGeom>
          </p:spPr>
        </p:pic>
        <p:pic>
          <p:nvPicPr>
            <p:cNvPr id="33" name="Picture 32" descr="A paper plane with a string&#10;&#10;AI-generated content may be incorrect.">
              <a:extLst>
                <a:ext uri="{FF2B5EF4-FFF2-40B4-BE49-F238E27FC236}">
                  <a16:creationId xmlns:a16="http://schemas.microsoft.com/office/drawing/2014/main" id="{AC3323AE-8392-6247-62B5-5F3932809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28" b="20359"/>
            <a:stretch>
              <a:fillRect/>
            </a:stretch>
          </p:blipFill>
          <p:spPr>
            <a:xfrm>
              <a:off x="4729737" y="2882092"/>
              <a:ext cx="1303006" cy="1116982"/>
            </a:xfrm>
            <a:prstGeom prst="rect">
              <a:avLst/>
            </a:prstGeom>
          </p:spPr>
        </p:pic>
        <p:pic>
          <p:nvPicPr>
            <p:cNvPr id="34" name="Picture 33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32078516-7632-08AC-951F-889FD2696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>
              <a:off x="1058241" y="1795204"/>
              <a:ext cx="3665517" cy="277833"/>
            </a:xfrm>
            <a:prstGeom prst="rect">
              <a:avLst/>
            </a:prstGeom>
          </p:spPr>
        </p:pic>
        <p:pic>
          <p:nvPicPr>
            <p:cNvPr id="35" name="Picture 34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2D9A4BA3-9197-213D-4223-6DF83474D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 flipH="1">
              <a:off x="4729240" y="1917278"/>
              <a:ext cx="3665517" cy="277833"/>
            </a:xfrm>
            <a:prstGeom prst="rect">
              <a:avLst/>
            </a:prstGeom>
          </p:spPr>
        </p:pic>
        <p:pic>
          <p:nvPicPr>
            <p:cNvPr id="36" name="Picture 35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E2A79B06-1386-7A5A-905B-C09A776F1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 rot="247970" flipH="1">
              <a:off x="4577246" y="5727266"/>
              <a:ext cx="3665517" cy="277833"/>
            </a:xfrm>
            <a:prstGeom prst="rect">
              <a:avLst/>
            </a:prstGeom>
          </p:spPr>
        </p:pic>
        <p:pic>
          <p:nvPicPr>
            <p:cNvPr id="40" name="Picture 39" descr="A black background with a green marker on it&#10;&#10;AI-generated content may be incorrect.">
              <a:extLst>
                <a:ext uri="{FF2B5EF4-FFF2-40B4-BE49-F238E27FC236}">
                  <a16:creationId xmlns:a16="http://schemas.microsoft.com/office/drawing/2014/main" id="{37171F32-2A4F-BEC9-C9DE-7F0785B0C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39" b="64401"/>
            <a:stretch>
              <a:fillRect/>
            </a:stretch>
          </p:blipFill>
          <p:spPr>
            <a:xfrm rot="168363">
              <a:off x="851209" y="5622637"/>
              <a:ext cx="3665517" cy="277833"/>
            </a:xfrm>
            <a:prstGeom prst="rect">
              <a:avLst/>
            </a:prstGeom>
          </p:spPr>
        </p:pic>
        <p:pic>
          <p:nvPicPr>
            <p:cNvPr id="41" name="Picture 40" descr="A close-up of a pen&#10;&#10;AI-generated content may be incorrect.">
              <a:extLst>
                <a:ext uri="{FF2B5EF4-FFF2-40B4-BE49-F238E27FC236}">
                  <a16:creationId xmlns:a16="http://schemas.microsoft.com/office/drawing/2014/main" id="{AFA1C9CD-5806-405D-D9D6-67940BC94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557" b="28298"/>
            <a:stretch>
              <a:fillRect/>
            </a:stretch>
          </p:blipFill>
          <p:spPr>
            <a:xfrm rot="8797893">
              <a:off x="2078769" y="-185697"/>
              <a:ext cx="4849091" cy="2410256"/>
            </a:xfrm>
            <a:prstGeom prst="rect">
              <a:avLst/>
            </a:prstGeom>
          </p:spPr>
        </p:pic>
        <p:pic>
          <p:nvPicPr>
            <p:cNvPr id="43" name="Picture 42" descr="A book and a pillow on a chair&#10;&#10;AI-generated content may be incorrect.">
              <a:extLst>
                <a:ext uri="{FF2B5EF4-FFF2-40B4-BE49-F238E27FC236}">
                  <a16:creationId xmlns:a16="http://schemas.microsoft.com/office/drawing/2014/main" id="{B141B871-ECF6-5935-77F8-1AF284A89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17" b="17878"/>
            <a:stretch>
              <a:fillRect/>
            </a:stretch>
          </p:blipFill>
          <p:spPr>
            <a:xfrm rot="836936">
              <a:off x="2635866" y="3612806"/>
              <a:ext cx="1800097" cy="1493349"/>
            </a:xfrm>
            <a:prstGeom prst="rect">
              <a:avLst/>
            </a:prstGeom>
          </p:spPr>
        </p:pic>
        <p:pic>
          <p:nvPicPr>
            <p:cNvPr id="45" name="Picture 44" descr="A white circle with a face on it&#10;&#10;AI-generated content may be incorrect.">
              <a:extLst>
                <a:ext uri="{FF2B5EF4-FFF2-40B4-BE49-F238E27FC236}">
                  <a16:creationId xmlns:a16="http://schemas.microsoft.com/office/drawing/2014/main" id="{F6DEEAA0-348A-0181-BB9C-C715D6CDC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27914">
              <a:off x="3022167" y="4488817"/>
              <a:ext cx="1420823" cy="2009450"/>
            </a:xfrm>
            <a:prstGeom prst="rect">
              <a:avLst/>
            </a:prstGeom>
          </p:spPr>
        </p:pic>
        <p:pic>
          <p:nvPicPr>
            <p:cNvPr id="46" name="Picture 45" descr="A group of white hearts&#10;&#10;AI-generated content may be incorrect.">
              <a:extLst>
                <a:ext uri="{FF2B5EF4-FFF2-40B4-BE49-F238E27FC236}">
                  <a16:creationId xmlns:a16="http://schemas.microsoft.com/office/drawing/2014/main" id="{FA48AB3C-1E0F-8A6D-1B67-4E5A300496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2586" y="3043282"/>
              <a:ext cx="849197" cy="1201007"/>
            </a:xfrm>
            <a:prstGeom prst="rect">
              <a:avLst/>
            </a:prstGeom>
          </p:spPr>
        </p:pic>
        <p:pic>
          <p:nvPicPr>
            <p:cNvPr id="47" name="Picture 46" descr="A hand holding a camera&#10;&#10;AI-generated content may be incorrect.">
              <a:extLst>
                <a:ext uri="{FF2B5EF4-FFF2-40B4-BE49-F238E27FC236}">
                  <a16:creationId xmlns:a16="http://schemas.microsoft.com/office/drawing/2014/main" id="{58895C6E-EE52-5FFC-A915-F3E331E5B3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561"/>
            <a:stretch>
              <a:fillRect/>
            </a:stretch>
          </p:blipFill>
          <p:spPr>
            <a:xfrm rot="1188694">
              <a:off x="6519878" y="3665858"/>
              <a:ext cx="1633687" cy="1742911"/>
            </a:xfrm>
            <a:prstGeom prst="rect">
              <a:avLst/>
            </a:prstGeom>
          </p:spPr>
        </p:pic>
        <p:pic>
          <p:nvPicPr>
            <p:cNvPr id="48" name="Picture 47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C037DF2F-A7FC-0387-1963-7CA34B772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560294" flipH="1">
              <a:off x="3747302" y="3447927"/>
              <a:ext cx="755861" cy="1069004"/>
            </a:xfrm>
            <a:prstGeom prst="rect">
              <a:avLst/>
            </a:prstGeom>
          </p:spPr>
        </p:pic>
        <p:pic>
          <p:nvPicPr>
            <p:cNvPr id="49" name="Picture 48" descr="A group of smiley faces on a black background&#10;&#10;AI-generated content may be incorrect.">
              <a:extLst>
                <a:ext uri="{FF2B5EF4-FFF2-40B4-BE49-F238E27FC236}">
                  <a16:creationId xmlns:a16="http://schemas.microsoft.com/office/drawing/2014/main" id="{D3B09F61-16E0-C032-357E-57113DED1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323557" flipH="1">
              <a:off x="7398674" y="3888377"/>
              <a:ext cx="755861" cy="1069004"/>
            </a:xfrm>
            <a:prstGeom prst="rect">
              <a:avLst/>
            </a:prstGeom>
          </p:spPr>
        </p:pic>
        <p:pic>
          <p:nvPicPr>
            <p:cNvPr id="50" name="Picture 49" descr="A red and white heart&#10;&#10;AI-generated content may be incorrect.">
              <a:extLst>
                <a:ext uri="{FF2B5EF4-FFF2-40B4-BE49-F238E27FC236}">
                  <a16:creationId xmlns:a16="http://schemas.microsoft.com/office/drawing/2014/main" id="{8FDF2CB4-16F4-C8C9-A87F-1F5E92013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83540">
              <a:off x="6873039" y="5096129"/>
              <a:ext cx="447018" cy="632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2467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B112F-6609-D650-5422-60FCBA987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6F9258-448D-2999-6095-7ACD415866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1128"/>
            <a:ext cx="4901772" cy="536575"/>
          </a:xfrm>
        </p:spPr>
        <p:txBody>
          <a:bodyPr>
            <a:noAutofit/>
          </a:bodyPr>
          <a:lstStyle/>
          <a:p>
            <a:r>
              <a:rPr lang="en-US"/>
              <a:t>We Are All Different</a:t>
            </a:r>
          </a:p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5D206D-A04B-F91C-DCC3-1960E2BABCAA}"/>
              </a:ext>
            </a:extLst>
          </p:cNvPr>
          <p:cNvSpPr txBox="1"/>
          <p:nvPr/>
        </p:nvSpPr>
        <p:spPr>
          <a:xfrm>
            <a:off x="2173574" y="-314793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04DA83-3C40-F8FE-6CFF-242EA2593FCA}"/>
              </a:ext>
            </a:extLst>
          </p:cNvPr>
          <p:cNvSpPr/>
          <p:nvPr/>
        </p:nvSpPr>
        <p:spPr>
          <a:xfrm>
            <a:off x="-400050" y="0"/>
            <a:ext cx="9732778" cy="7010400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chemeClr val="tx2"/>
              </a:solidFill>
            </a:endParaRPr>
          </a:p>
        </p:txBody>
      </p:sp>
      <p:pic>
        <p:nvPicPr>
          <p:cNvPr id="6" name="Picture 5" descr="A group of children riding scooters&#10;&#10;AI-generated content may be incorrect.">
            <a:extLst>
              <a:ext uri="{FF2B5EF4-FFF2-40B4-BE49-F238E27FC236}">
                <a16:creationId xmlns:a16="http://schemas.microsoft.com/office/drawing/2014/main" id="{7853E5E4-54EF-40E5-CED4-412697EB0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3030" y="-516153"/>
            <a:ext cx="11381634" cy="8536225"/>
          </a:xfrm>
          <a:prstGeom prst="rect">
            <a:avLst/>
          </a:prstGeom>
        </p:spPr>
      </p:pic>
      <p:pic>
        <p:nvPicPr>
          <p:cNvPr id="16" name="Picture 15" descr="A group of children playing with a hula hoop&#10;&#10;AI-generated content may be incorrect.">
            <a:extLst>
              <a:ext uri="{FF2B5EF4-FFF2-40B4-BE49-F238E27FC236}">
                <a16:creationId xmlns:a16="http://schemas.microsoft.com/office/drawing/2014/main" id="{96C67F4E-D5D6-7C83-8D65-DCE6A268D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3030" y="-516153"/>
            <a:ext cx="11185153" cy="7444604"/>
          </a:xfrm>
          <a:prstGeom prst="rect">
            <a:avLst/>
          </a:prstGeom>
        </p:spPr>
      </p:pic>
      <p:pic>
        <p:nvPicPr>
          <p:cNvPr id="11" name="Picture 10" descr="A person and person cooking in a pan&#10;&#10;AI-generated content may be incorrect.">
            <a:extLst>
              <a:ext uri="{FF2B5EF4-FFF2-40B4-BE49-F238E27FC236}">
                <a16:creationId xmlns:a16="http://schemas.microsoft.com/office/drawing/2014/main" id="{5FE27DEC-DF1C-B4B6-5A6D-01530306E1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3030" y="-516153"/>
            <a:ext cx="11325145" cy="7537780"/>
          </a:xfrm>
          <a:prstGeom prst="rect">
            <a:avLst/>
          </a:prstGeom>
        </p:spPr>
      </p:pic>
      <p:pic>
        <p:nvPicPr>
          <p:cNvPr id="13" name="Picture 12" descr="A person and person holding a tennis racket and a ball&#10;&#10;AI-generated content may be incorrect.">
            <a:extLst>
              <a:ext uri="{FF2B5EF4-FFF2-40B4-BE49-F238E27FC236}">
                <a16:creationId xmlns:a16="http://schemas.microsoft.com/office/drawing/2014/main" id="{AD2BC238-DB08-BB54-DE18-0FA793E8AC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5666" y="-401252"/>
            <a:ext cx="11166906" cy="744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70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40883"/>
            <a:ext cx="6195296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Being Different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80AC445-EEC8-F79C-124B-65A1EBD6BEB1}"/>
              </a:ext>
            </a:extLst>
          </p:cNvPr>
          <p:cNvSpPr/>
          <p:nvPr/>
        </p:nvSpPr>
        <p:spPr>
          <a:xfrm>
            <a:off x="815008" y="2512419"/>
            <a:ext cx="2629173" cy="2162768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2CBEB50-6A0E-4362-A33D-7F46730C9949}"/>
              </a:ext>
            </a:extLst>
          </p:cNvPr>
          <p:cNvSpPr/>
          <p:nvPr/>
        </p:nvSpPr>
        <p:spPr>
          <a:xfrm>
            <a:off x="3352096" y="1694889"/>
            <a:ext cx="2629173" cy="1800002"/>
          </a:xfrm>
          <a:prstGeom prst="ellipse">
            <a:avLst/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518A74-2E27-246F-67C3-792427896984}"/>
              </a:ext>
            </a:extLst>
          </p:cNvPr>
          <p:cNvSpPr/>
          <p:nvPr/>
        </p:nvSpPr>
        <p:spPr>
          <a:xfrm>
            <a:off x="5889188" y="2512419"/>
            <a:ext cx="2629173" cy="2162768"/>
          </a:xfrm>
          <a:prstGeom prst="ellipse">
            <a:avLst/>
          </a:prstGeom>
          <a:solidFill>
            <a:srgbClr val="F7E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11" name="Picture 10" descr="A group of children in school uniforms&#10;&#10;AI-generated content may be incorrect.">
            <a:extLst>
              <a:ext uri="{FF2B5EF4-FFF2-40B4-BE49-F238E27FC236}">
                <a16:creationId xmlns:a16="http://schemas.microsoft.com/office/drawing/2014/main" id="{91592F2B-AD1F-C7E1-F3A4-5A7BC9E14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845" t="2863" r="16130"/>
          <a:stretch>
            <a:fillRect/>
          </a:stretch>
        </p:blipFill>
        <p:spPr>
          <a:xfrm>
            <a:off x="2574758" y="2314874"/>
            <a:ext cx="4183853" cy="4480812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23A82E-01D8-69C5-E365-B8130F4850F7}"/>
              </a:ext>
            </a:extLst>
          </p:cNvPr>
          <p:cNvSpPr txBox="1">
            <a:spLocks/>
          </p:cNvSpPr>
          <p:nvPr/>
        </p:nvSpPr>
        <p:spPr>
          <a:xfrm>
            <a:off x="431800" y="1072582"/>
            <a:ext cx="8243888" cy="2840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i="0">
                <a:latin typeface="Edu QLD Beginner" pitchFamily="2" charset="0"/>
              </a:rPr>
              <a:t>Is it okay to have different likes and interests than our friends?</a:t>
            </a:r>
            <a:endParaRPr lang="en-AU" sz="32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E33285-A6E0-5EBF-791D-7C2289437A5F}"/>
              </a:ext>
            </a:extLst>
          </p:cNvPr>
          <p:cNvSpPr txBox="1"/>
          <p:nvPr/>
        </p:nvSpPr>
        <p:spPr>
          <a:xfrm>
            <a:off x="1206226" y="3200642"/>
            <a:ext cx="163191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72"/>
              </a:spcBef>
            </a:pPr>
            <a:r>
              <a:rPr lang="en-US" sz="36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No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514801-B621-FCDD-18CE-DF91C8E9EF81}"/>
              </a:ext>
            </a:extLst>
          </p:cNvPr>
          <p:cNvSpPr txBox="1"/>
          <p:nvPr/>
        </p:nvSpPr>
        <p:spPr>
          <a:xfrm>
            <a:off x="3598679" y="1891708"/>
            <a:ext cx="211057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72"/>
              </a:spcBef>
            </a:pPr>
            <a:r>
              <a:rPr lang="en-US" sz="36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Sometimes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845178-5111-E934-584D-5ED31E88C913}"/>
              </a:ext>
            </a:extLst>
          </p:cNvPr>
          <p:cNvSpPr txBox="1"/>
          <p:nvPr/>
        </p:nvSpPr>
        <p:spPr>
          <a:xfrm>
            <a:off x="6416849" y="3188311"/>
            <a:ext cx="182325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72"/>
              </a:spcBef>
            </a:pPr>
            <a:r>
              <a:rPr lang="en-US" sz="36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169955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1128"/>
            <a:ext cx="4901772" cy="536575"/>
          </a:xfrm>
        </p:spPr>
        <p:txBody>
          <a:bodyPr>
            <a:noAutofit/>
          </a:bodyPr>
          <a:lstStyle/>
          <a:p>
            <a:r>
              <a:rPr lang="en-US"/>
              <a:t>Step into the Circle</a:t>
            </a:r>
          </a:p>
          <a:p>
            <a:endParaRPr lang="en-US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6B5F9470-0F98-0682-D32F-C6A4E2013B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12" name="Picture Placeholder 6">
            <a:extLst>
              <a:ext uri="{FF2B5EF4-FFF2-40B4-BE49-F238E27FC236}">
                <a16:creationId xmlns:a16="http://schemas.microsoft.com/office/drawing/2014/main" id="{AA252053-0CDC-A0D5-CB7D-5A3DA8E484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5834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AB06E0-0AD4-66A8-1531-7BBAFCC52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2185" y="457406"/>
            <a:ext cx="6245815" cy="536575"/>
          </a:xfrm>
        </p:spPr>
        <p:txBody>
          <a:bodyPr>
            <a:normAutofit fontScale="92500" lnSpcReduction="20000"/>
          </a:bodyPr>
          <a:lstStyle/>
          <a:p>
            <a:r>
              <a:rPr lang="en-US" sz="3900"/>
              <a:t>Step into the Circle</a:t>
            </a:r>
          </a:p>
          <a:p>
            <a:endParaRPr lang="en-A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41FCBB-FE14-AB3E-5109-69E67ACDDF7C}"/>
              </a:ext>
            </a:extLst>
          </p:cNvPr>
          <p:cNvSpPr txBox="1"/>
          <p:nvPr/>
        </p:nvSpPr>
        <p:spPr>
          <a:xfrm>
            <a:off x="28750437" y="839972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16" name="Picture Placeholder 6">
            <a:extLst>
              <a:ext uri="{FF2B5EF4-FFF2-40B4-BE49-F238E27FC236}">
                <a16:creationId xmlns:a16="http://schemas.microsoft.com/office/drawing/2014/main" id="{A2B40E12-E454-FB5D-D4C4-66FA78ED1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169769" y="1226617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8C2D638-D62C-2A3C-4E48-ED863B0838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169769" y="1226617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CD1463FF-B293-A80F-6ECF-6EF6E0DA85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169769" y="1226617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0F534912-B3CB-7A7F-1F56-6B30400785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169769" y="1226617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23D332DE-46B9-5D40-01FC-E8BE7C5859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" t="28479" r="13043" b="27267"/>
          <a:stretch>
            <a:fillRect/>
          </a:stretch>
        </p:blipFill>
        <p:spPr>
          <a:xfrm>
            <a:off x="1169769" y="1226617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8" name="Picture Placeholder 6">
            <a:extLst>
              <a:ext uri="{FF2B5EF4-FFF2-40B4-BE49-F238E27FC236}">
                <a16:creationId xmlns:a16="http://schemas.microsoft.com/office/drawing/2014/main" id="{27DBE9B2-3666-0CD2-B3D7-DDF5F062D0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6" r="14456"/>
          <a:stretch/>
        </p:blipFill>
        <p:spPr>
          <a:xfrm>
            <a:off x="1169769" y="1226617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9" name="Picture Placeholder 6">
            <a:extLst>
              <a:ext uri="{FF2B5EF4-FFF2-40B4-BE49-F238E27FC236}">
                <a16:creationId xmlns:a16="http://schemas.microsoft.com/office/drawing/2014/main" id="{F7072F0B-B9A8-B23F-E7C7-117D9D5E0C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169769" y="1226617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11" name="Picture Placeholder 6">
            <a:extLst>
              <a:ext uri="{FF2B5EF4-FFF2-40B4-BE49-F238E27FC236}">
                <a16:creationId xmlns:a16="http://schemas.microsoft.com/office/drawing/2014/main" id="{236B967B-B53B-0138-5C9A-CBA7BDB9DC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60" r="16837" b="28546"/>
          <a:stretch>
            <a:fillRect/>
          </a:stretch>
        </p:blipFill>
        <p:spPr>
          <a:xfrm>
            <a:off x="1169769" y="1226617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14" name="Picture Placeholder 6">
            <a:extLst>
              <a:ext uri="{FF2B5EF4-FFF2-40B4-BE49-F238E27FC236}">
                <a16:creationId xmlns:a16="http://schemas.microsoft.com/office/drawing/2014/main" id="{353AFE23-D03E-5E6D-6F40-3BD41D6F99A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/>
        </p:blipFill>
        <p:spPr>
          <a:xfrm>
            <a:off x="1169769" y="1226617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10" name="Picture Placeholder 6">
            <a:extLst>
              <a:ext uri="{FF2B5EF4-FFF2-40B4-BE49-F238E27FC236}">
                <a16:creationId xmlns:a16="http://schemas.microsoft.com/office/drawing/2014/main" id="{696AD020-95DC-00DD-3949-86CCF919C75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9" r="12059"/>
          <a:stretch/>
        </p:blipFill>
        <p:spPr>
          <a:xfrm>
            <a:off x="1169769" y="1226617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935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3B2AD-3FE4-BE55-7F0C-65D5C082C629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22376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It is okay to have different likes and interests than others because it makes us unique.</a:t>
            </a:r>
          </a:p>
          <a:p>
            <a:endParaRPr lang="en-US" sz="4800" i="0">
              <a:latin typeface="Edu QLD Beginner"/>
            </a:endParaRP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2FF58173-B692-BAAD-B7CA-B024CF386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2809499" y="3686283"/>
            <a:ext cx="3525003" cy="2612991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4EBF0-932F-2EA4-E3F7-3E5CD29EB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4F3B1-F532-354C-111E-276DFE7CF28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1268413"/>
            <a:ext cx="7518674" cy="2786351"/>
          </a:xfrm>
        </p:spPr>
        <p:txBody>
          <a:bodyPr>
            <a:noAutofit/>
          </a:bodyPr>
          <a:lstStyle/>
          <a:p>
            <a:r>
              <a:rPr lang="en-US" sz="4800">
                <a:latin typeface="Edu QLD Beginner"/>
              </a:rPr>
              <a:t>How well did you: </a:t>
            </a:r>
          </a:p>
          <a:p>
            <a:endParaRPr lang="en-US" sz="4800">
              <a:latin typeface="Edu QLD Beginner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F991F70-815E-4FB7-C063-21EDD2515212}"/>
              </a:ext>
            </a:extLst>
          </p:cNvPr>
          <p:cNvSpPr/>
          <p:nvPr/>
        </p:nvSpPr>
        <p:spPr>
          <a:xfrm rot="5400000">
            <a:off x="382571" y="2599641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88B6C00-7482-02FE-900C-41ED22906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0" t="33472" r="75808" b="31617"/>
          <a:stretch>
            <a:fillRect/>
          </a:stretch>
        </p:blipFill>
        <p:spPr>
          <a:xfrm>
            <a:off x="268904" y="2438400"/>
            <a:ext cx="1618791" cy="1721537"/>
          </a:xfrm>
          <a:prstGeom prst="rect">
            <a:avLst/>
          </a:prstGeom>
        </p:spPr>
      </p:pic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94803C2-E6A6-2D2F-6964-483D35AB7289}"/>
              </a:ext>
            </a:extLst>
          </p:cNvPr>
          <p:cNvSpPr txBox="1">
            <a:spLocks/>
          </p:cNvSpPr>
          <p:nvPr/>
        </p:nvSpPr>
        <p:spPr>
          <a:xfrm>
            <a:off x="1996904" y="2694079"/>
            <a:ext cx="6543856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3600" b="1" i="0">
                <a:solidFill>
                  <a:srgbClr val="000000"/>
                </a:solidFill>
                <a:latin typeface="Edu QLD Beginner" pitchFamily="2" charset="0"/>
              </a:rPr>
              <a:t>say</a:t>
            </a:r>
            <a:r>
              <a:rPr lang="en-US" sz="3600" i="0">
                <a:latin typeface="Edu QLD Beginner" pitchFamily="2" charset="0"/>
              </a:rPr>
              <a:t> </a:t>
            </a:r>
            <a:r>
              <a:rPr lang="en-US" sz="3600" i="0">
                <a:solidFill>
                  <a:srgbClr val="000000"/>
                </a:solidFill>
                <a:latin typeface="Edu QLD Beginner" pitchFamily="2" charset="0"/>
              </a:rPr>
              <a:t>something you </a:t>
            </a:r>
          </a:p>
          <a:p>
            <a:pPr>
              <a:buClr>
                <a:srgbClr val="000000"/>
              </a:buClr>
            </a:pPr>
            <a:r>
              <a:rPr lang="en-US" sz="3600" i="0">
                <a:solidFill>
                  <a:srgbClr val="000000"/>
                </a:solidFill>
                <a:latin typeface="Edu QLD Beginner" pitchFamily="2" charset="0"/>
              </a:rPr>
              <a:t>like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86308FA-950B-34D6-6B8A-6C04BC599C71}"/>
              </a:ext>
            </a:extLst>
          </p:cNvPr>
          <p:cNvSpPr txBox="1">
            <a:spLocks/>
          </p:cNvSpPr>
          <p:nvPr/>
        </p:nvSpPr>
        <p:spPr>
          <a:xfrm>
            <a:off x="2018169" y="4429226"/>
            <a:ext cx="541047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3600" b="1" i="0">
                <a:solidFill>
                  <a:srgbClr val="000000"/>
                </a:solidFill>
                <a:latin typeface="Edu QLD Beginner" pitchFamily="2" charset="0"/>
              </a:rPr>
              <a:t>listen</a:t>
            </a:r>
            <a:r>
              <a:rPr lang="en-US" sz="3600" i="0">
                <a:latin typeface="Edu QLD Beginner" pitchFamily="2" charset="0"/>
              </a:rPr>
              <a:t> </a:t>
            </a:r>
            <a:r>
              <a:rPr lang="en-US" sz="3600" i="0">
                <a:solidFill>
                  <a:srgbClr val="000000"/>
                </a:solidFill>
                <a:latin typeface="Edu QLD Beginner" pitchFamily="2" charset="0"/>
              </a:rPr>
              <a:t>and respond when others share their interests?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274CAEF-CCD4-A8DA-15DC-C3B7843F18A6}"/>
              </a:ext>
            </a:extLst>
          </p:cNvPr>
          <p:cNvSpPr/>
          <p:nvPr/>
        </p:nvSpPr>
        <p:spPr>
          <a:xfrm rot="5400000">
            <a:off x="390592" y="4340210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93DCE8C-407A-8829-5632-3B70C4828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77" t="33290" r="2101" b="33554"/>
          <a:stretch>
            <a:fillRect/>
          </a:stretch>
        </p:blipFill>
        <p:spPr>
          <a:xfrm>
            <a:off x="240623" y="4171950"/>
            <a:ext cx="1618791" cy="1634961"/>
          </a:xfrm>
          <a:prstGeom prst="rect">
            <a:avLst/>
          </a:prstGeom>
        </p:spPr>
      </p:pic>
      <p:sp>
        <p:nvSpPr>
          <p:cNvPr id="32" name="Freeform 31">
            <a:extLst>
              <a:ext uri="{FF2B5EF4-FFF2-40B4-BE49-F238E27FC236}">
                <a16:creationId xmlns:a16="http://schemas.microsoft.com/office/drawing/2014/main" id="{46DC303E-DA6C-3AB2-E53A-F81E3E9E721D}"/>
              </a:ext>
            </a:extLst>
          </p:cNvPr>
          <p:cNvSpPr>
            <a:spLocks noChangeAspect="1"/>
          </p:cNvSpPr>
          <p:nvPr/>
        </p:nvSpPr>
        <p:spPr>
          <a:xfrm>
            <a:off x="6701764" y="62824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45333B-A9A4-408C-F7CE-13BE1A3DAD46}"/>
              </a:ext>
            </a:extLst>
          </p:cNvPr>
          <p:cNvSpPr/>
          <p:nvPr/>
        </p:nvSpPr>
        <p:spPr>
          <a:xfrm rot="5400000">
            <a:off x="6331045" y="588789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9A1135-4A2D-6438-2227-44470A1A2AC1}"/>
              </a:ext>
            </a:extLst>
          </p:cNvPr>
          <p:cNvSpPr/>
          <p:nvPr/>
        </p:nvSpPr>
        <p:spPr>
          <a:xfrm rot="5400000">
            <a:off x="6331046" y="1464195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85BB8B1-2FBB-90FC-CC26-B1EFA6148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" t="35276" r="75389" b="29813"/>
          <a:stretch/>
        </p:blipFill>
        <p:spPr>
          <a:xfrm>
            <a:off x="5787052" y="1002771"/>
            <a:ext cx="2021427" cy="2149729"/>
          </a:xfrm>
          <a:prstGeom prst="rect">
            <a:avLst/>
          </a:prstGeom>
        </p:spPr>
      </p:pic>
      <p:sp>
        <p:nvSpPr>
          <p:cNvPr id="36" name="Freeform 35">
            <a:extLst>
              <a:ext uri="{FF2B5EF4-FFF2-40B4-BE49-F238E27FC236}">
                <a16:creationId xmlns:a16="http://schemas.microsoft.com/office/drawing/2014/main" id="{E41BE81A-5908-70DE-00BB-2CAED3C87242}"/>
              </a:ext>
            </a:extLst>
          </p:cNvPr>
          <p:cNvSpPr>
            <a:spLocks noChangeAspect="1"/>
          </p:cNvSpPr>
          <p:nvPr/>
        </p:nvSpPr>
        <p:spPr>
          <a:xfrm>
            <a:off x="5725218" y="724240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A8727F3-8556-4BB8-422E-8E3732D6F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97" t="9365" r="28736" b="34067"/>
          <a:stretch>
            <a:fillRect/>
          </a:stretch>
        </p:blipFill>
        <p:spPr>
          <a:xfrm rot="20659453">
            <a:off x="6215250" y="-760609"/>
            <a:ext cx="5857498" cy="33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28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4 -0.00046 L 0.00694 -0.00023 C 0.00225 0.00093 -0.00243 0.00255 -0.00695 0.0037 C -0.00903 0.00417 0.00104 0.00301 -0.00087 0.00162 C -0.00452 -0.00092 -0.00903 0.00023 -0.0132 -0.00046 L 0.00069 -0.00648 L 0.00538 -0.00856 L 0.00989 -0.01065 C -0.00434 -0.01134 -0.01875 -0.01088 -0.03316 -0.01273 C -0.03681 -0.01319 -0.02587 -0.01389 -0.0224 -0.01481 C -0.02031 -0.01528 -0.01823 -0.0162 -0.01615 -0.0169 C -0.01372 -0.01759 -0.01111 -0.01782 -0.00851 -0.01875 C -0.0059 -0.01991 -0.00347 -0.02176 -0.00087 -0.02292 C 0.00121 -0.02384 0.0033 -0.0243 0.00538 -0.025 C 0.02083 -0.03079 -0.00313 -0.02268 0.01614 -0.02917 C 0.01041 -0.02986 0.00486 -0.03009 -0.00087 -0.03125 C -0.00295 -0.03148 -0.00799 -0.03079 -0.00695 -0.0331 C -0.00573 -0.03634 -0.00191 -0.03449 0.00069 -0.03518 C -0.00469 -0.03773 -0.01059 -0.04051 -0.01615 -0.04143 C -0.03108 -0.04398 -0.02448 -0.04236 -0.03629 -0.0456 C -0.02309 -0.05139 -0.0349 -0.04676 -0.00538 -0.04954 C -0.00035 -0.05023 0.00486 -0.05092 0.00989 -0.05162 L -0.00382 -0.0537 C -0.01424 -0.05509 -0.02188 -0.05486 -0.0316 -0.05787 C -0.03316 -0.05833 -0.03472 -0.05926 -0.03629 -0.05995 C -0.0316 -0.06134 -0.02691 -0.0625 -0.0224 -0.06389 C -0.01875 -0.06528 -0.01528 -0.06736 -0.01163 -0.06805 C -0.00556 -0.06944 0.01302 -0.07014 0.00694 -0.07014 C -0.01563 -0.07014 -0.0382 -0.06805 -0.06077 -0.06805 C -0.07413 -0.06805 -0.0342 -0.06944 -0.02084 -0.07014 L 0.02222 -0.07616 C 0.02587 -0.07685 0.03663 -0.07824 0.03298 -0.07824 C 0.0191 -0.07824 0.02413 -0.07569 0.01302 -0.0743 C 0.0059 -0.07315 -0.00139 -0.07292 -0.00851 -0.07222 L -0.02691 -0.07014 C -0.02952 -0.06944 -0.04202 -0.06597 -0.04393 -0.06597 C -0.04601 -0.06597 -0.03976 -0.06759 -0.03768 -0.06805 C -0.03368 -0.06898 -0.02952 -0.06921 -0.02552 -0.07014 C -0.02031 -0.0713 -0.01511 -0.07268 -0.01007 -0.0743 C -0.00087 -0.07685 0.00833 -0.08032 0.01771 -0.08241 C 0.02066 -0.0831 0.03003 -0.08449 0.02691 -0.08449 C 0.01666 -0.08449 0.00642 -0.0831 -0.00382 -0.08241 L -0.02847 -0.08032 L -0.05938 -0.07824 C -0.05226 -0.08148 -0.05538 -0.08055 -0.04549 -0.08241 L -0.02396 -0.08657 C -0.01979 -0.08727 -0.01563 -0.08773 -0.01163 -0.08866 C -0.00903 -0.08912 -0.00122 -0.09051 -0.00382 -0.09051 C -0.00799 -0.09051 -0.01215 -0.08935 -0.01615 -0.08866 C -0.0658 -0.09167 -0.05243 -0.08935 -0.0224 -0.09259 C -0.01788 -0.09329 -0.00347 -0.09676 0.00069 -0.09676 C 0.00278 -0.09676 -0.0033 -0.09514 -0.00538 -0.09467 C -0.01215 -0.09375 -0.01875 -0.09305 -0.02552 -0.09259 C -0.03872 -0.09167 -0.07882 -0.09051 -0.06545 -0.09051 C -0.03577 -0.09051 -0.0059 -0.0919 0.02378 -0.09259 C 0.00555 -0.09167 -0.05313 -0.08796 -0.06545 -0.08866 C -0.06927 -0.08866 -0.05834 -0.09213 -0.05469 -0.09259 C -0.03785 -0.09537 -0.02084 -0.09653 -0.00382 -0.09884 L 0.01146 -0.10092 C 0.03298 -0.10903 0.01979 -0.10301 -0.00243 -0.10301 C -0.00903 -0.10301 -0.01563 -0.1044 -0.0224 -0.10486 C 0.03489 -0.11875 -0.04809 -0.09954 0.01302 -0.11111 C 0.01771 -0.11204 0.02222 -0.11412 0.02691 -0.11528 C 0.0309 -0.1162 0.0434 -0.11736 0.03923 -0.11736 C 0.0335 -0.11736 0.02795 -0.11597 0.02222 -0.11528 C 0.00781 -0.11597 -0.00643 -0.1162 -0.02084 -0.11736 C -0.02448 -0.11759 -0.02795 -0.11921 -0.0316 -0.11921 C -0.03316 -0.11921 -0.02865 -0.11782 -0.02691 -0.11736 C -0.02448 -0.11643 -0.02188 -0.11551 -0.01927 -0.11528 C -0.00191 -0.11412 0.03298 -0.11319 0.03298 -0.11296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8 -0.11296 L 0.03298 -0.1125 C 0.0283 -0.11204 0.02378 -0.11042 0.0191 -0.11042 C 0.01649 -0.11042 0.01406 -0.1125 0.01146 -0.11296 C 0.00434 -0.11412 -0.00295 -0.11435 -0.01007 -0.11481 C -0.02448 -0.11574 -0.03889 -0.11643 -0.05313 -0.1169 C -0.05122 -0.11782 -0.04913 -0.11829 -0.04705 -0.11898 C -0.04445 -0.11991 -0.04184 -0.12014 -0.03941 -0.1213 C -0.03577 -0.12245 -0.03229 -0.1243 -0.02865 -0.12546 C -0.025 -0.12616 -0.02136 -0.12662 -0.01788 -0.12731 C -0.01476 -0.12801 -0.01163 -0.12847 -0.00851 -0.1294 C -0.00608 -0.13009 -0.00347 -0.13079 -0.00087 -0.13148 C 0.0033 -0.13241 0.00729 -0.13287 0.01146 -0.13356 C 0.01649 -0.13287 0.02187 -0.1331 0.02691 -0.13148 C 0.02847 -0.13079 0.02378 -0.12963 0.02222 -0.1294 C 0.01666 -0.12847 0.01094 -0.12801 0.00521 -0.12731 C -0.01788 -0.12801 -0.0408 -0.1294 -0.06389 -0.1294 C -0.06667 -0.1294 -0.07049 -0.13055 -0.0717 -0.12731 C -0.07257 -0.125 -0.06754 -0.12592 -0.06545 -0.12546 C -0.06302 -0.12454 -0.06042 -0.12384 -0.05781 -0.12338 C -0.05573 -0.12245 -0.05365 -0.12153 -0.05174 -0.1213 C -0.04653 -0.11991 -0.0415 -0.11805 -0.03629 -0.1169 C -0.0316 -0.11597 -0.02709 -0.11551 -0.0224 -0.11481 L -0.01007 -0.11296 C 0.00521 -0.11342 0.02118 -0.10995 0.03611 -0.11481 C 0.04149 -0.11667 0.02535 -0.11898 0.02066 -0.12338 C 0.0191 -0.12477 0.01771 -0.12616 0.01614 -0.12731 C 0.01354 -0.12917 0.00764 -0.13055 0.00521 -0.13148 C -0.01007 -0.13727 0.01944 -0.13009 -0.02084 -0.13796 L -0.0316 -0.13981 C -0.01476 -0.14051 0.00225 -0.14051 0.0191 -0.1419 C 0.0217 -0.1419 0.0243 -0.14329 0.02691 -0.14398 C 0.0309 -0.14491 0.03507 -0.14514 0.03923 -0.14606 C 0.03038 -0.14653 0.0217 -0.14722 0.01302 -0.14792 C 0.00937 -0.14861 0.0059 -0.14977 0.00225 -0.15 C -0.004 -0.15116 -0.01007 -0.15162 -0.01632 -0.15231 C -0.03629 -0.15764 -0.02639 -0.15555 -0.04549 -0.15856 C -0.04757 -0.15903 -0.04965 -0.15995 -0.05174 -0.16042 C -0.05417 -0.16134 -0.05677 -0.16157 -0.05938 -0.1625 C -0.06094 -0.16319 -0.0625 -0.16412 -0.06389 -0.16458 C -0.05 -0.16667 -0.02986 -0.16991 -0.01788 -0.17106 L 0.00677 -0.17292 C -0.03438 -0.17569 -0.01146 -0.17268 -0.03472 -0.17708 C -0.05018 -0.17963 -0.04254 -0.17778 -0.05313 -0.18125 C -0.04566 -0.1838 -0.03976 -0.18588 -0.0316 -0.1875 C -0.02275 -0.18935 0.00312 -0.19097 0.00989 -0.19167 C -0.00955 -0.19676 -0.00035 -0.19491 -0.01788 -0.19768 C -0.02709 -0.20092 -0.02188 -0.19884 -0.03316 -0.20417 L -0.03785 -0.20625 C -0.02865 -0.20694 -0.01927 -0.20694 -0.01007 -0.2081 C -0.00695 -0.20856 -0.004 -0.20972 -0.00087 -0.21018 C 0.01094 -0.21227 0.01441 -0.21157 0.02535 -0.21435 C 0.02743 -0.21481 0.02934 -0.21574 0.03142 -0.21667 L -0.00851 -0.21875 C -0.01875 -0.21921 -0.02778 -0.22106 -0.03785 -0.22268 L -0.0224 -0.22477 C -0.01528 -0.22569 -0.00799 -0.225 -0.00087 -0.22685 C 0.00069 -0.22731 -0.004 -0.22847 -0.00556 -0.22893 C -0.00799 -0.22963 -0.01059 -0.23032 -0.0132 -0.23079 C -0.01163 -0.23171 -0.01007 -0.23241 -0.00851 -0.2331 C -0.0066 -0.2338 -0.0033 -0.23264 -0.00243 -0.23518 C -0.00174 -0.23704 -0.00538 -0.23657 -0.00695 -0.23727 C -0.00903 -0.23773 -0.01111 -0.23889 -0.0132 -0.23889 C -0.01476 -0.23889 -0.00851 -0.23727 -0.00851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05347 0.254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1333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3" grpId="0" animBg="1"/>
      <p:bldP spid="33" grpId="1" animBg="1"/>
      <p:bldP spid="34" grpId="0" animBg="1"/>
      <p:bldP spid="34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E3EB4-2F60-26FC-0A9D-386E0FE9C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25087"/>
            <a:ext cx="8243888" cy="2308324"/>
          </a:xfrm>
        </p:spPr>
        <p:txBody>
          <a:bodyPr/>
          <a:lstStyle/>
          <a:p>
            <a:r>
              <a:rPr lang="en-US" sz="4800">
                <a:latin typeface="Edu QLD Beginner" pitchFamily="2" charset="0"/>
              </a:rPr>
              <a:t>In the next lesson, we will think about places, people or things that help us feel safe and calm. 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C363C33-63CA-0C20-8547-F442E49CC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2809499" y="3686283"/>
            <a:ext cx="3525003" cy="2612991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9941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4203357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75d6702c9f5728392c2dadcda2f3fa4b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017a7b61f5537d81e6fce13e7e2da94e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3KN27SNVY5CS-90160594-427929</_dlc_DocId>
    <_dlc_DocIdUrl xmlns="f315eb64-a02b-4bd5-a84c-38ab918c4ccd">
      <Url>https://ggsaus.sharepoint.com/sites/Curriculum/_layouts/15/DocIdRedir.aspx?ID=3KN27SNVY5CS-90160594-427929</Url>
      <Description>3KN27SNVY5CS-90160594-427929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C332990-475F-417C-A9E5-6950E7F5DFAA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CA1584-9CA9-46D4-BE44-1AD376E0FB8E}">
  <ds:schemaRefs>
    <ds:schemaRef ds:uri="http://schemas.microsoft.com/office/infopath/2007/PartnerControls"/>
    <ds:schemaRef ds:uri="http://schemas.microsoft.com/office/2006/metadata/properties"/>
    <ds:schemaRef ds:uri="f315eb64-a02b-4bd5-a84c-38ab918c4ccd"/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schemas.microsoft.com/sharepoint/v3/fields"/>
    <ds:schemaRef ds:uri="d63ea73a-d7e6-4e3a-bf41-d78273581467"/>
  </ds:schemaRefs>
</ds:datastoreItem>
</file>

<file path=customXml/itemProps4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9244ecb8-16fe-4c0f-8e27-d1c8d10e61bf}" enabled="0" method="" siteId="{9244ecb8-16fe-4c0f-8e27-d1c8d10e61b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0</TotalTime>
  <Words>275</Words>
  <Application>Microsoft Macintosh PowerPoint</Application>
  <PresentationFormat>On-screen Show (4:3)</PresentationFormat>
  <Paragraphs>39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Calibri</vt:lpstr>
      <vt:lpstr>American Typewriter</vt:lpstr>
      <vt:lpstr>Copperplate</vt:lpstr>
      <vt:lpstr>Edu QLD Beginner</vt:lpstr>
      <vt:lpstr>Arial</vt:lpstr>
      <vt:lpstr>Gotham-Book</vt:lpstr>
      <vt:lpstr>Calibr</vt:lpstr>
      <vt:lpstr>GGSA_CharacterDev_PPT_Theme</vt:lpstr>
      <vt:lpstr>What Do I Like?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Juliana Beegan</cp:lastModifiedBy>
  <cp:revision>1</cp:revision>
  <cp:lastPrinted>2021-04-07T01:54:21Z</cp:lastPrinted>
  <dcterms:created xsi:type="dcterms:W3CDTF">2024-04-29T10:07:44Z</dcterms:created>
  <dcterms:modified xsi:type="dcterms:W3CDTF">2025-12-10T20:31:07Z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210a0dc4-0cc9-4a9a-a3a7-79789e0be449</vt:lpwstr>
  </property>
</Properties>
</file>