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4.xml" ContentType="application/vnd.openxmlformats-officedocument.presentationml.notesSlid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notesSlides/notesSlide5.xml" ContentType="application/vnd.openxmlformats-officedocument.presentationml.notesSlide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notesSlides/notesSlide8.xml" ContentType="application/vnd.openxmlformats-officedocument.presentationml.notesSlide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notesSlides/notesSlide11.xml" ContentType="application/vnd.openxmlformats-officedocument.presentationml.notesSlide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  <p:sldMasterId id="2147486353" r:id="rId6"/>
  </p:sldMasterIdLst>
  <p:notesMasterIdLst>
    <p:notesMasterId r:id="rId22"/>
  </p:notesMasterIdLst>
  <p:handoutMasterIdLst>
    <p:handoutMasterId r:id="rId23"/>
  </p:handoutMasterIdLst>
  <p:sldIdLst>
    <p:sldId id="256" r:id="rId7"/>
    <p:sldId id="316" r:id="rId8"/>
    <p:sldId id="308" r:id="rId9"/>
    <p:sldId id="303" r:id="rId10"/>
    <p:sldId id="323" r:id="rId11"/>
    <p:sldId id="324" r:id="rId12"/>
    <p:sldId id="317" r:id="rId13"/>
    <p:sldId id="326" r:id="rId14"/>
    <p:sldId id="325" r:id="rId15"/>
    <p:sldId id="328" r:id="rId16"/>
    <p:sldId id="319" r:id="rId17"/>
    <p:sldId id="327" r:id="rId18"/>
    <p:sldId id="329" r:id="rId19"/>
    <p:sldId id="330" r:id="rId20"/>
    <p:sldId id="298" r:id="rId21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6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EFD907-E8D3-4FEF-010B-B12E1FDB0339}" name="Gayle Oddy" initials="GO" userId="S::goddy@goodtogreatschools.org.au::61c9dd14-8266-4dbc-b27d-5a316dd0cb9a" providerId="AD"/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C1E7EA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2019" autoAdjust="0"/>
  </p:normalViewPr>
  <p:slideViewPr>
    <p:cSldViewPr snapToGrid="0">
      <p:cViewPr varScale="1">
        <p:scale>
          <a:sx n="62" d="100"/>
          <a:sy n="62" d="100"/>
        </p:scale>
        <p:origin x="1038" y="78"/>
      </p:cViewPr>
      <p:guideLst>
        <p:guide orient="horz" pos="527"/>
        <p:guide pos="272"/>
        <p:guide pos="2880"/>
        <p:guide pos="5465"/>
        <p:guide orient="horz" pos="2136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rd Fernando" userId="b283a9a7-e571-4974-a0d3-6db1e4666c62" providerId="ADAL" clId="{5E185589-8F32-44D9-8F9A-786927AEDAF1}"/>
    <pc:docChg chg="undo custSel addSld delSld modSld">
      <pc:chgData name="Bernard Fernando" userId="b283a9a7-e571-4974-a0d3-6db1e4666c62" providerId="ADAL" clId="{5E185589-8F32-44D9-8F9A-786927AEDAF1}" dt="2024-12-09T06:14:16.535" v="5" actId="700"/>
      <pc:docMkLst>
        <pc:docMk/>
      </pc:docMkLst>
      <pc:sldChg chg="delSp new mod modClrScheme chgLayout">
        <pc:chgData name="Bernard Fernando" userId="b283a9a7-e571-4974-a0d3-6db1e4666c62" providerId="ADAL" clId="{5E185589-8F32-44D9-8F9A-786927AEDAF1}" dt="2024-12-09T06:14:16.535" v="5" actId="700"/>
        <pc:sldMkLst>
          <pc:docMk/>
          <pc:sldMk cId="503086350" sldId="298"/>
        </pc:sldMkLst>
      </pc:sldChg>
      <pc:sldChg chg="add del">
        <pc:chgData name="Bernard Fernando" userId="b283a9a7-e571-4974-a0d3-6db1e4666c62" providerId="ADAL" clId="{5E185589-8F32-44D9-8F9A-786927AEDAF1}" dt="2024-12-09T06:13:56.463" v="3" actId="47"/>
        <pc:sldMkLst>
          <pc:docMk/>
          <pc:sldMk cId="113053529" sldId="1664"/>
        </pc:sldMkLst>
      </pc:sldChg>
      <pc:sldMasterChg chg="addSldLayout delSldLayout">
        <pc:chgData name="Bernard Fernando" userId="b283a9a7-e571-4974-a0d3-6db1e4666c62" providerId="ADAL" clId="{5E185589-8F32-44D9-8F9A-786927AEDAF1}" dt="2024-12-09T06:13:56.463" v="3" actId="47"/>
        <pc:sldMasterMkLst>
          <pc:docMk/>
          <pc:sldMasterMk cId="2142349000" sldId="2147486213"/>
        </pc:sldMasterMkLst>
        <pc:sldLayoutChg chg="add del">
          <pc:chgData name="Bernard Fernando" userId="b283a9a7-e571-4974-a0d3-6db1e4666c62" providerId="ADAL" clId="{5E185589-8F32-44D9-8F9A-786927AEDAF1}" dt="2024-12-09T06:13:56.463" v="3" actId="47"/>
          <pc:sldLayoutMkLst>
            <pc:docMk/>
            <pc:sldMasterMk cId="2142349000" sldId="2147486213"/>
            <pc:sldLayoutMk cId="1378151043" sldId="2147486351"/>
          </pc:sldLayoutMkLst>
        </pc:sldLayoutChg>
      </pc:sldMasterChg>
    </pc:docChg>
  </pc:docChgLst>
  <pc:docChgLst>
    <pc:chgData name="Jennifer Glenn" userId="S::jglenn@goodtogreatschools.org.au::d56e75dd-f440-4085-bc4c-dbdf8e79e1fb" providerId="AD" clId="Web-{21176E2D-24DC-A00E-4AE3-8B5C0A7E9961}"/>
    <pc:docChg chg="modSld">
      <pc:chgData name="Jennifer Glenn" userId="S::jglenn@goodtogreatschools.org.au::d56e75dd-f440-4085-bc4c-dbdf8e79e1fb" providerId="AD" clId="Web-{21176E2D-24DC-A00E-4AE3-8B5C0A7E9961}" dt="2025-01-08T17:27:31.077" v="1"/>
      <pc:docMkLst>
        <pc:docMk/>
      </pc:docMkLst>
      <pc:sldChg chg="addSp delSp delAnim">
        <pc:chgData name="Jennifer Glenn" userId="S::jglenn@goodtogreatschools.org.au::d56e75dd-f440-4085-bc4c-dbdf8e79e1fb" providerId="AD" clId="Web-{21176E2D-24DC-A00E-4AE3-8B5C0A7E9961}" dt="2025-01-08T17:27:31.077" v="1"/>
        <pc:sldMkLst>
          <pc:docMk/>
          <pc:sldMk cId="2425753151" sldId="292"/>
        </pc:sldMkLst>
      </pc:sldChg>
    </pc:docChg>
  </pc:docChgLst>
  <pc:docChgLst>
    <pc:chgData name="Tara Tyrell" userId="67dc6626-2ece-4dc7-ac5a-9add06ec429c" providerId="ADAL" clId="{BF4F139B-9225-42D0-8BB1-4EA87E725B02}"/>
    <pc:docChg chg="undo custSel modSld modMainMaster">
      <pc:chgData name="Tara Tyrell" userId="67dc6626-2ece-4dc7-ac5a-9add06ec429c" providerId="ADAL" clId="{BF4F139B-9225-42D0-8BB1-4EA87E725B02}" dt="2024-09-12T03:28:03.156" v="143" actId="478"/>
      <pc:docMkLst>
        <pc:docMk/>
      </pc:docMkLst>
      <pc:sldChg chg="addSp modSp">
        <pc:chgData name="Tara Tyrell" userId="67dc6626-2ece-4dc7-ac5a-9add06ec429c" providerId="ADAL" clId="{BF4F139B-9225-42D0-8BB1-4EA87E725B02}" dt="2024-09-12T03:27:01.458" v="141"/>
        <pc:sldMkLst>
          <pc:docMk/>
          <pc:sldMk cId="2063799649" sldId="270"/>
        </pc:sldMkLst>
      </pc:sldChg>
      <pc:sldChg chg="addSp delSp modSp mod">
        <pc:chgData name="Tara Tyrell" userId="67dc6626-2ece-4dc7-ac5a-9add06ec429c" providerId="ADAL" clId="{BF4F139B-9225-42D0-8BB1-4EA87E725B02}" dt="2024-09-12T03:28:03.156" v="143" actId="478"/>
        <pc:sldMkLst>
          <pc:docMk/>
          <pc:sldMk cId="2862087774" sldId="271"/>
        </pc:sldMkLst>
      </pc:sldChg>
      <pc:sldChg chg="modSp mod">
        <pc:chgData name="Tara Tyrell" userId="67dc6626-2ece-4dc7-ac5a-9add06ec429c" providerId="ADAL" clId="{BF4F139B-9225-42D0-8BB1-4EA87E725B02}" dt="2024-09-12T03:25:10.416" v="137" actId="255"/>
        <pc:sldMkLst>
          <pc:docMk/>
          <pc:sldMk cId="3633108255" sldId="290"/>
        </pc:sldMkLst>
      </pc:sldChg>
      <pc:sldChg chg="modSp mod">
        <pc:chgData name="Tara Tyrell" userId="67dc6626-2ece-4dc7-ac5a-9add06ec429c" providerId="ADAL" clId="{BF4F139B-9225-42D0-8BB1-4EA87E725B02}" dt="2024-09-12T03:25:17.852" v="138" actId="255"/>
        <pc:sldMkLst>
          <pc:docMk/>
          <pc:sldMk cId="1513152047" sldId="291"/>
        </pc:sldMkLst>
      </pc:sldChg>
      <pc:sldChg chg="modSp mod">
        <pc:chgData name="Tara Tyrell" userId="67dc6626-2ece-4dc7-ac5a-9add06ec429c" providerId="ADAL" clId="{BF4F139B-9225-42D0-8BB1-4EA87E725B02}" dt="2024-09-12T03:25:22.639" v="139" actId="255"/>
        <pc:sldMkLst>
          <pc:docMk/>
          <pc:sldMk cId="2425753151" sldId="292"/>
        </pc:sldMkLst>
      </pc:sldChg>
      <pc:sldChg chg="modSp mod">
        <pc:chgData name="Tara Tyrell" userId="67dc6626-2ece-4dc7-ac5a-9add06ec429c" providerId="ADAL" clId="{BF4F139B-9225-42D0-8BB1-4EA87E725B02}" dt="2024-09-12T03:26:08.431" v="140" actId="255"/>
        <pc:sldMkLst>
          <pc:docMk/>
          <pc:sldMk cId="1323430267" sldId="293"/>
        </pc:sldMkLst>
      </pc:sldChg>
      <pc:sldMasterChg chg="modSldLayout">
        <pc:chgData name="Tara Tyrell" userId="67dc6626-2ece-4dc7-ac5a-9add06ec429c" providerId="ADAL" clId="{BF4F139B-9225-42D0-8BB1-4EA87E725B02}" dt="2024-09-12T03:24:48.737" v="135" actId="20577"/>
        <pc:sldMasterMkLst>
          <pc:docMk/>
          <pc:sldMasterMk cId="2142349000" sldId="2147486213"/>
        </pc:sldMasterMkLst>
        <pc:sldLayoutChg chg="modSp mod">
          <pc:chgData name="Tara Tyrell" userId="67dc6626-2ece-4dc7-ac5a-9add06ec429c" providerId="ADAL" clId="{BF4F139B-9225-42D0-8BB1-4EA87E725B02}" dt="2024-09-12T03:18:01.427" v="1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Tara Tyrell" userId="67dc6626-2ece-4dc7-ac5a-9add06ec429c" providerId="ADAL" clId="{BF4F139B-9225-42D0-8BB1-4EA87E725B02}" dt="2024-09-12T03:19:58.944" v="61" actId="1038"/>
          <pc:sldLayoutMkLst>
            <pc:docMk/>
            <pc:sldMasterMk cId="2142349000" sldId="2147486213"/>
            <pc:sldLayoutMk cId="3152440496" sldId="2147486328"/>
          </pc:sldLayoutMkLst>
        </pc:sldLayoutChg>
        <pc:sldLayoutChg chg="modSp mod">
          <pc:chgData name="Tara Tyrell" userId="67dc6626-2ece-4dc7-ac5a-9add06ec429c" providerId="ADAL" clId="{BF4F139B-9225-42D0-8BB1-4EA87E725B02}" dt="2024-09-12T03:20:09.431" v="67" actId="20577"/>
          <pc:sldLayoutMkLst>
            <pc:docMk/>
            <pc:sldMasterMk cId="2142349000" sldId="2147486213"/>
            <pc:sldLayoutMk cId="1757736852" sldId="2147486329"/>
          </pc:sldLayoutMkLst>
        </pc:sldLayoutChg>
        <pc:sldLayoutChg chg="modSp mod">
          <pc:chgData name="Tara Tyrell" userId="67dc6626-2ece-4dc7-ac5a-9add06ec429c" providerId="ADAL" clId="{BF4F139B-9225-42D0-8BB1-4EA87E725B02}" dt="2024-09-12T03:20:06.022" v="66" actId="1038"/>
          <pc:sldLayoutMkLst>
            <pc:docMk/>
            <pc:sldMasterMk cId="2142349000" sldId="2147486213"/>
            <pc:sldLayoutMk cId="3767985653" sldId="2147486330"/>
          </pc:sldLayoutMkLst>
        </pc:sldLayoutChg>
        <pc:sldLayoutChg chg="modSp mod">
          <pc:chgData name="Tara Tyrell" userId="67dc6626-2ece-4dc7-ac5a-9add06ec429c" providerId="ADAL" clId="{BF4F139B-9225-42D0-8BB1-4EA87E725B02}" dt="2024-09-12T03:19:59.854" v="62" actId="1038"/>
          <pc:sldLayoutMkLst>
            <pc:docMk/>
            <pc:sldMasterMk cId="2142349000" sldId="2147486213"/>
            <pc:sldLayoutMk cId="280357843" sldId="2147486331"/>
          </pc:sldLayoutMkLst>
        </pc:sldLayoutChg>
        <pc:sldLayoutChg chg="modSp mod">
          <pc:chgData name="Tara Tyrell" userId="67dc6626-2ece-4dc7-ac5a-9add06ec429c" providerId="ADAL" clId="{BF4F139B-9225-42D0-8BB1-4EA87E725B02}" dt="2024-09-12T03:20:00.573" v="63" actId="1038"/>
          <pc:sldLayoutMkLst>
            <pc:docMk/>
            <pc:sldMasterMk cId="2142349000" sldId="2147486213"/>
            <pc:sldLayoutMk cId="1425174283" sldId="2147486332"/>
          </pc:sldLayoutMkLst>
        </pc:sldLayoutChg>
        <pc:sldLayoutChg chg="modSp mod">
          <pc:chgData name="Tara Tyrell" userId="67dc6626-2ece-4dc7-ac5a-9add06ec429c" providerId="ADAL" clId="{BF4F139B-9225-42D0-8BB1-4EA87E725B02}" dt="2024-09-12T03:20:52.317" v="74" actId="20577"/>
          <pc:sldLayoutMkLst>
            <pc:docMk/>
            <pc:sldMasterMk cId="2142349000" sldId="2147486213"/>
            <pc:sldLayoutMk cId="2244177408" sldId="2147486337"/>
          </pc:sldLayoutMkLst>
        </pc:sldLayoutChg>
        <pc:sldLayoutChg chg="modSp mod">
          <pc:chgData name="Tara Tyrell" userId="67dc6626-2ece-4dc7-ac5a-9add06ec429c" providerId="ADAL" clId="{BF4F139B-9225-42D0-8BB1-4EA87E725B02}" dt="2024-09-12T03:24:48.737" v="135" actId="20577"/>
          <pc:sldLayoutMkLst>
            <pc:docMk/>
            <pc:sldMasterMk cId="2142349000" sldId="2147486213"/>
            <pc:sldLayoutMk cId="3282757240" sldId="2147486343"/>
          </pc:sldLayoutMkLst>
        </pc:sldLayoutChg>
        <pc:sldLayoutChg chg="modSp">
          <pc:chgData name="Tara Tyrell" userId="67dc6626-2ece-4dc7-ac5a-9add06ec429c" providerId="ADAL" clId="{BF4F139B-9225-42D0-8BB1-4EA87E725B02}" dt="2024-09-12T03:20:39.404" v="72" actId="20577"/>
          <pc:sldLayoutMkLst>
            <pc:docMk/>
            <pc:sldMasterMk cId="2142349000" sldId="2147486213"/>
            <pc:sldLayoutMk cId="105508485" sldId="2147486347"/>
          </pc:sldLayoutMkLst>
        </pc:sldLayoutChg>
      </pc:sldMasterChg>
    </pc:docChg>
  </pc:docChgLst>
  <pc:docChgLst>
    <pc:chgData name="Chantal Rae" userId="a1db561e-73a2-489d-a119-0f73c1c2f06f" providerId="ADAL" clId="{9405610D-99D2-4366-AFD5-0E1170B5A8BB}"/>
    <pc:docChg chg="custSel addSld delSld modSld">
      <pc:chgData name="Chantal Rae" userId="a1db561e-73a2-489d-a119-0f73c1c2f06f" providerId="ADAL" clId="{9405610D-99D2-4366-AFD5-0E1170B5A8BB}" dt="2025-10-30T04:53:11.122" v="150" actId="20577"/>
      <pc:docMkLst>
        <pc:docMk/>
      </pc:docMkLst>
      <pc:sldChg chg="delSp mod modNotesTx">
        <pc:chgData name="Chantal Rae" userId="a1db561e-73a2-489d-a119-0f73c1c2f06f" providerId="ADAL" clId="{9405610D-99D2-4366-AFD5-0E1170B5A8BB}" dt="2025-10-30T04:49:18.962" v="78" actId="478"/>
        <pc:sldMkLst>
          <pc:docMk/>
          <pc:sldMk cId="1823500892" sldId="303"/>
        </pc:sldMkLst>
      </pc:sldChg>
      <pc:sldChg chg="modNotesTx">
        <pc:chgData name="Chantal Rae" userId="a1db561e-73a2-489d-a119-0f73c1c2f06f" providerId="ADAL" clId="{9405610D-99D2-4366-AFD5-0E1170B5A8BB}" dt="2025-10-30T04:51:17.058" v="124" actId="20577"/>
        <pc:sldMkLst>
          <pc:docMk/>
          <pc:sldMk cId="1451734458" sldId="304"/>
        </pc:sldMkLst>
      </pc:sldChg>
      <pc:sldChg chg="modNotesTx">
        <pc:chgData name="Chantal Rae" userId="a1db561e-73a2-489d-a119-0f73c1c2f06f" providerId="ADAL" clId="{9405610D-99D2-4366-AFD5-0E1170B5A8BB}" dt="2025-10-30T04:53:11.122" v="150" actId="20577"/>
        <pc:sldMkLst>
          <pc:docMk/>
          <pc:sldMk cId="1218161577" sldId="307"/>
        </pc:sldMkLst>
      </pc:sldChg>
      <pc:sldChg chg="delSp modSp add del mod">
        <pc:chgData name="Chantal Rae" userId="a1db561e-73a2-489d-a119-0f73c1c2f06f" providerId="ADAL" clId="{9405610D-99D2-4366-AFD5-0E1170B5A8BB}" dt="2025-10-24T06:57:43.382" v="4" actId="47"/>
        <pc:sldMkLst>
          <pc:docMk/>
          <pc:sldMk cId="584012004" sldId="308"/>
        </pc:sldMkLst>
      </pc:sldChg>
    </pc:docChg>
  </pc:docChgLst>
  <pc:docChgLst>
    <pc:chgData name="Elizabeth Piaquadio" userId="52767243-7565-4b68-b9c1-5d2bede989b0" providerId="ADAL" clId="{FDA975F1-B2CE-F042-A813-C83852EFDA54}"/>
    <pc:docChg chg="undo custSel modSld">
      <pc:chgData name="Elizabeth Piaquadio" userId="52767243-7565-4b68-b9c1-5d2bede989b0" providerId="ADAL" clId="{FDA975F1-B2CE-F042-A813-C83852EFDA54}" dt="2025-12-03T21:38:48.959" v="59" actId="18131"/>
      <pc:docMkLst>
        <pc:docMk/>
      </pc:docMkLst>
      <pc:sldChg chg="addSp delSp modSp mod">
        <pc:chgData name="Elizabeth Piaquadio" userId="52767243-7565-4b68-b9c1-5d2bede989b0" providerId="ADAL" clId="{FDA975F1-B2CE-F042-A813-C83852EFDA54}" dt="2025-12-03T21:38:48.959" v="59" actId="18131"/>
        <pc:sldMkLst>
          <pc:docMk/>
          <pc:sldMk cId="2585116655" sldId="256"/>
        </pc:sldMkLst>
        <pc:picChg chg="mod modCrop">
          <ac:chgData name="Elizabeth Piaquadio" userId="52767243-7565-4b68-b9c1-5d2bede989b0" providerId="ADAL" clId="{FDA975F1-B2CE-F042-A813-C83852EFDA54}" dt="2025-12-03T21:38:48.959" v="59" actId="18131"/>
          <ac:picMkLst>
            <pc:docMk/>
            <pc:sldMk cId="2585116655" sldId="256"/>
            <ac:picMk id="6" creationId="{B1D31F94-6455-54D5-2707-8E4151E3B442}"/>
          </ac:picMkLst>
        </pc:picChg>
      </pc:sldChg>
      <pc:sldChg chg="addSp delSp modSp mod">
        <pc:chgData name="Elizabeth Piaquadio" userId="52767243-7565-4b68-b9c1-5d2bede989b0" providerId="ADAL" clId="{FDA975F1-B2CE-F042-A813-C83852EFDA54}" dt="2025-12-03T20:48:05.234" v="25" actId="478"/>
        <pc:sldMkLst>
          <pc:docMk/>
          <pc:sldMk cId="3373419600" sldId="316"/>
        </pc:sldMkLst>
        <pc:picChg chg="mod">
          <ac:chgData name="Elizabeth Piaquadio" userId="52767243-7565-4b68-b9c1-5d2bede989b0" providerId="ADAL" clId="{FDA975F1-B2CE-F042-A813-C83852EFDA54}" dt="2025-12-02T04:04:49.954" v="4" actId="14826"/>
          <ac:picMkLst>
            <pc:docMk/>
            <pc:sldMk cId="3373419600" sldId="316"/>
            <ac:picMk id="2" creationId="{D767C8AB-71F8-EE88-82D6-F4CCC906B4E3}"/>
          </ac:picMkLst>
        </pc:picChg>
      </pc:sldChg>
      <pc:sldChg chg="addSp delSp modSp mod">
        <pc:chgData name="Elizabeth Piaquadio" userId="52767243-7565-4b68-b9c1-5d2bede989b0" providerId="ADAL" clId="{FDA975F1-B2CE-F042-A813-C83852EFDA54}" dt="2025-12-03T21:11:14.027" v="30" actId="14826"/>
        <pc:sldMkLst>
          <pc:docMk/>
          <pc:sldMk cId="1687659403" sldId="317"/>
        </pc:sldMkLst>
        <pc:picChg chg="mod">
          <ac:chgData name="Elizabeth Piaquadio" userId="52767243-7565-4b68-b9c1-5d2bede989b0" providerId="ADAL" clId="{FDA975F1-B2CE-F042-A813-C83852EFDA54}" dt="2025-12-03T21:11:14.027" v="30" actId="14826"/>
          <ac:picMkLst>
            <pc:docMk/>
            <pc:sldMk cId="1687659403" sldId="317"/>
            <ac:picMk id="4" creationId="{ED88394A-3AF0-BCF3-C6D6-624289CF0FEA}"/>
          </ac:picMkLst>
        </pc:picChg>
      </pc:sldChg>
      <pc:sldChg chg="addSp delSp modSp mod">
        <pc:chgData name="Elizabeth Piaquadio" userId="52767243-7565-4b68-b9c1-5d2bede989b0" providerId="ADAL" clId="{FDA975F1-B2CE-F042-A813-C83852EFDA54}" dt="2025-12-03T21:37:13.169" v="41" actId="14826"/>
        <pc:sldMkLst>
          <pc:docMk/>
          <pc:sldMk cId="4031425640" sldId="319"/>
        </pc:sldMkLst>
        <pc:picChg chg="mod modCrop">
          <ac:chgData name="Elizabeth Piaquadio" userId="52767243-7565-4b68-b9c1-5d2bede989b0" providerId="ADAL" clId="{FDA975F1-B2CE-F042-A813-C83852EFDA54}" dt="2025-12-03T21:37:13.169" v="41" actId="14826"/>
          <ac:picMkLst>
            <pc:docMk/>
            <pc:sldMk cId="4031425640" sldId="319"/>
            <ac:picMk id="4" creationId="{ED88394A-3AF0-BCF3-C6D6-624289CF0FEA}"/>
          </ac:picMkLst>
        </pc:picChg>
      </pc:sldChg>
      <pc:sldChg chg="addSp delSp modSp mod">
        <pc:chgData name="Elizabeth Piaquadio" userId="52767243-7565-4b68-b9c1-5d2bede989b0" providerId="ADAL" clId="{FDA975F1-B2CE-F042-A813-C83852EFDA54}" dt="2025-12-03T21:36:24.338" v="32" actId="21"/>
        <pc:sldMkLst>
          <pc:docMk/>
          <pc:sldMk cId="2347491414" sldId="327"/>
        </pc:sldMkLst>
      </pc:sldChg>
    </pc:docChg>
  </pc:docChgLst>
  <pc:docChgLst>
    <pc:chgData name="Juliana Beegan" userId="4c05f302-eb34-4b48-a27e-a525affba11d" providerId="ADAL" clId="{C64F27B7-0214-51B6-AEBC-46A80069714E}"/>
    <pc:docChg chg="custSel modSld">
      <pc:chgData name="Juliana Beegan" userId="4c05f302-eb34-4b48-a27e-a525affba11d" providerId="ADAL" clId="{C64F27B7-0214-51B6-AEBC-46A80069714E}" dt="2025-12-08T20:29:08.536" v="27" actId="478"/>
      <pc:docMkLst>
        <pc:docMk/>
      </pc:docMkLst>
      <pc:sldChg chg="addSp delSp modSp mod">
        <pc:chgData name="Juliana Beegan" userId="4c05f302-eb34-4b48-a27e-a525affba11d" providerId="ADAL" clId="{C64F27B7-0214-51B6-AEBC-46A80069714E}" dt="2025-12-08T20:27:59.192" v="19" actId="478"/>
        <pc:sldMkLst>
          <pc:docMk/>
          <pc:sldMk cId="3373419600" sldId="316"/>
        </pc:sldMkLst>
      </pc:sldChg>
      <pc:sldChg chg="addSp delSp modSp mod">
        <pc:chgData name="Juliana Beegan" userId="4c05f302-eb34-4b48-a27e-a525affba11d" providerId="ADAL" clId="{C64F27B7-0214-51B6-AEBC-46A80069714E}" dt="2025-12-08T20:28:32.354" v="23" actId="478"/>
        <pc:sldMkLst>
          <pc:docMk/>
          <pc:sldMk cId="1687659403" sldId="317"/>
        </pc:sldMkLst>
      </pc:sldChg>
      <pc:sldChg chg="addSp delSp modSp mod">
        <pc:chgData name="Juliana Beegan" userId="4c05f302-eb34-4b48-a27e-a525affba11d" providerId="ADAL" clId="{C64F27B7-0214-51B6-AEBC-46A80069714E}" dt="2025-12-08T20:29:08.536" v="27" actId="478"/>
        <pc:sldMkLst>
          <pc:docMk/>
          <pc:sldMk cId="4031425640" sldId="319"/>
        </pc:sldMkLst>
      </pc:sldChg>
    </pc:docChg>
  </pc:docChgLst>
  <pc:docChgLst>
    <pc:chgData name="Kaylee Shea" userId="47d78ade-e386-43af-be80-aec909f1e7a7" providerId="ADAL" clId="{639EAB5A-60D1-4542-84C1-1FA9EF19EE92}"/>
    <pc:docChg chg="undo redo custSel addSld delSld modSld sldOrd modMainMaster">
      <pc:chgData name="Kaylee Shea" userId="47d78ade-e386-43af-be80-aec909f1e7a7" providerId="ADAL" clId="{639EAB5A-60D1-4542-84C1-1FA9EF19EE92}" dt="2025-12-11T13:26:38.844" v="6147" actId="20577"/>
      <pc:docMkLst>
        <pc:docMk/>
      </pc:docMkLst>
      <pc:sldChg chg="modSp mod modNotesTx">
        <pc:chgData name="Kaylee Shea" userId="47d78ade-e386-43af-be80-aec909f1e7a7" providerId="ADAL" clId="{639EAB5A-60D1-4542-84C1-1FA9EF19EE92}" dt="2025-12-08T21:25:27.870" v="6128" actId="20577"/>
        <pc:sldMkLst>
          <pc:docMk/>
          <pc:sldMk cId="2585116655" sldId="256"/>
        </pc:sldMkLst>
        <pc:spChg chg="mod">
          <ac:chgData name="Kaylee Shea" userId="47d78ade-e386-43af-be80-aec909f1e7a7" providerId="ADAL" clId="{639EAB5A-60D1-4542-84C1-1FA9EF19EE92}" dt="2025-11-14T00:01:46.821" v="1926" actId="20577"/>
          <ac:spMkLst>
            <pc:docMk/>
            <pc:sldMk cId="2585116655" sldId="256"/>
            <ac:spMk id="3" creationId="{176BE2D8-01D7-388E-1FE8-C8D44498FA86}"/>
          </ac:spMkLst>
        </pc:spChg>
        <pc:spChg chg="mod">
          <ac:chgData name="Kaylee Shea" userId="47d78ade-e386-43af-be80-aec909f1e7a7" providerId="ADAL" clId="{639EAB5A-60D1-4542-84C1-1FA9EF19EE92}" dt="2025-11-14T00:00:40.361" v="1893" actId="20577"/>
          <ac:spMkLst>
            <pc:docMk/>
            <pc:sldMk cId="2585116655" sldId="256"/>
            <ac:spMk id="4" creationId="{CDB0C13C-9BCD-7DF8-5BD2-292FE8A15367}"/>
          </ac:spMkLst>
        </pc:spChg>
      </pc:sldChg>
      <pc:sldChg chg="addSp delSp modSp mod modAnim modNotesTx">
        <pc:chgData name="Kaylee Shea" userId="47d78ade-e386-43af-be80-aec909f1e7a7" providerId="ADAL" clId="{639EAB5A-60D1-4542-84C1-1FA9EF19EE92}" dt="2025-12-08T21:22:05.035" v="6125" actId="20577"/>
        <pc:sldMkLst>
          <pc:docMk/>
          <pc:sldMk cId="1823500892" sldId="303"/>
        </pc:sldMkLst>
        <pc:spChg chg="mod">
          <ac:chgData name="Kaylee Shea" userId="47d78ade-e386-43af-be80-aec909f1e7a7" providerId="ADAL" clId="{639EAB5A-60D1-4542-84C1-1FA9EF19EE92}" dt="2025-11-14T00:11:08.896" v="2734" actId="1076"/>
          <ac:spMkLst>
            <pc:docMk/>
            <pc:sldMk cId="1823500892" sldId="303"/>
            <ac:spMk id="3" creationId="{B929D45A-3892-DB59-640D-6FAD1630993E}"/>
          </ac:spMkLst>
        </pc:spChg>
        <pc:grpChg chg="add mod">
          <ac:chgData name="Kaylee Shea" userId="47d78ade-e386-43af-be80-aec909f1e7a7" providerId="ADAL" clId="{639EAB5A-60D1-4542-84C1-1FA9EF19EE92}" dt="2025-11-12T17:58:23.446" v="1824"/>
          <ac:grpSpMkLst>
            <pc:docMk/>
            <pc:sldMk cId="1823500892" sldId="303"/>
            <ac:grpSpMk id="25" creationId="{C41A9817-F632-EB35-B646-81AF193D384D}"/>
          </ac:grpSpMkLst>
        </pc:grpChg>
        <pc:grpChg chg="mod">
          <ac:chgData name="Kaylee Shea" userId="47d78ade-e386-43af-be80-aec909f1e7a7" providerId="ADAL" clId="{639EAB5A-60D1-4542-84C1-1FA9EF19EE92}" dt="2025-11-14T00:04:22.666" v="2107" actId="1076"/>
          <ac:grpSpMkLst>
            <pc:docMk/>
            <pc:sldMk cId="1823500892" sldId="303"/>
            <ac:grpSpMk id="33" creationId="{D501BAEB-B58A-1E9F-0841-59DE2BA97C98}"/>
          </ac:grpSpMkLst>
        </pc:grpChg>
        <pc:grpChg chg="mod">
          <ac:chgData name="Kaylee Shea" userId="47d78ade-e386-43af-be80-aec909f1e7a7" providerId="ADAL" clId="{639EAB5A-60D1-4542-84C1-1FA9EF19EE92}" dt="2025-11-14T00:04:56.512" v="2111" actId="1076"/>
          <ac:grpSpMkLst>
            <pc:docMk/>
            <pc:sldMk cId="1823500892" sldId="303"/>
            <ac:grpSpMk id="34" creationId="{05BBEDDA-9DF9-BDD8-C748-E9A8A604B0D8}"/>
          </ac:grpSpMkLst>
        </pc:grpChg>
        <pc:grpChg chg="mod">
          <ac:chgData name="Kaylee Shea" userId="47d78ade-e386-43af-be80-aec909f1e7a7" providerId="ADAL" clId="{639EAB5A-60D1-4542-84C1-1FA9EF19EE92}" dt="2025-11-14T00:05:02.312" v="2114" actId="1076"/>
          <ac:grpSpMkLst>
            <pc:docMk/>
            <pc:sldMk cId="1823500892" sldId="303"/>
            <ac:grpSpMk id="40" creationId="{AD66B87C-92A4-83F0-B936-F258220BF4C3}"/>
          </ac:grpSpMkLst>
        </pc:grpChg>
        <pc:grpChg chg="mod">
          <ac:chgData name="Kaylee Shea" userId="47d78ade-e386-43af-be80-aec909f1e7a7" providerId="ADAL" clId="{639EAB5A-60D1-4542-84C1-1FA9EF19EE92}" dt="2025-11-14T00:05:03.808" v="2115" actId="1076"/>
          <ac:grpSpMkLst>
            <pc:docMk/>
            <pc:sldMk cId="1823500892" sldId="303"/>
            <ac:grpSpMk id="43" creationId="{580B6C4C-11A7-862E-598B-45863724B2DF}"/>
          </ac:grpSpMkLst>
        </pc:grpChg>
        <pc:grpChg chg="mod">
          <ac:chgData name="Kaylee Shea" userId="47d78ade-e386-43af-be80-aec909f1e7a7" providerId="ADAL" clId="{639EAB5A-60D1-4542-84C1-1FA9EF19EE92}" dt="2025-11-14T00:04:18.511" v="2105" actId="1076"/>
          <ac:grpSpMkLst>
            <pc:docMk/>
            <pc:sldMk cId="1823500892" sldId="303"/>
            <ac:grpSpMk id="46" creationId="{543A9430-C86E-2021-D0F5-E276E54B8214}"/>
          </ac:grpSpMkLst>
        </pc:grpChg>
        <pc:grpChg chg="mod">
          <ac:chgData name="Kaylee Shea" userId="47d78ade-e386-43af-be80-aec909f1e7a7" providerId="ADAL" clId="{639EAB5A-60D1-4542-84C1-1FA9EF19EE92}" dt="2025-11-14T00:04:17.150" v="2104" actId="1076"/>
          <ac:grpSpMkLst>
            <pc:docMk/>
            <pc:sldMk cId="1823500892" sldId="303"/>
            <ac:grpSpMk id="49" creationId="{7A5B9AC9-ADBB-F2A8-C78E-13EE6B10D982}"/>
          </ac:grpSpMkLst>
        </pc:grpChg>
        <pc:grpChg chg="mod">
          <ac:chgData name="Kaylee Shea" userId="47d78ade-e386-43af-be80-aec909f1e7a7" providerId="ADAL" clId="{639EAB5A-60D1-4542-84C1-1FA9EF19EE92}" dt="2025-11-14T00:05:05.625" v="2116" actId="1076"/>
          <ac:grpSpMkLst>
            <pc:docMk/>
            <pc:sldMk cId="1823500892" sldId="303"/>
            <ac:grpSpMk id="53" creationId="{FCFFAA75-AC4C-F206-36AE-057C7F75C25E}"/>
          </ac:grpSpMkLst>
        </pc:grpChg>
        <pc:grpChg chg="mod">
          <ac:chgData name="Kaylee Shea" userId="47d78ade-e386-43af-be80-aec909f1e7a7" providerId="ADAL" clId="{639EAB5A-60D1-4542-84C1-1FA9EF19EE92}" dt="2025-11-14T00:05:00.912" v="2113" actId="1076"/>
          <ac:grpSpMkLst>
            <pc:docMk/>
            <pc:sldMk cId="1823500892" sldId="303"/>
            <ac:grpSpMk id="56" creationId="{0D2F3032-7D8D-A49C-BC73-27AB4CE8CF41}"/>
          </ac:grpSpMkLst>
        </pc:grpChg>
        <pc:grpChg chg="mod">
          <ac:chgData name="Kaylee Shea" userId="47d78ade-e386-43af-be80-aec909f1e7a7" providerId="ADAL" clId="{639EAB5A-60D1-4542-84C1-1FA9EF19EE92}" dt="2025-11-14T00:04:59.567" v="2112" actId="1076"/>
          <ac:grpSpMkLst>
            <pc:docMk/>
            <pc:sldMk cId="1823500892" sldId="303"/>
            <ac:grpSpMk id="59" creationId="{126452BD-F0CA-FD8A-613B-40B7F3729F3E}"/>
          </ac:grpSpMkLst>
        </pc:grpChg>
        <pc:grpChg chg="mod">
          <ac:chgData name="Kaylee Shea" userId="47d78ade-e386-43af-be80-aec909f1e7a7" providerId="ADAL" clId="{639EAB5A-60D1-4542-84C1-1FA9EF19EE92}" dt="2025-11-14T00:04:14.504" v="2102" actId="1076"/>
          <ac:grpSpMkLst>
            <pc:docMk/>
            <pc:sldMk cId="1823500892" sldId="303"/>
            <ac:grpSpMk id="65" creationId="{3EF58511-44C4-7744-0CDD-6371D59BBED6}"/>
          </ac:grpSpMkLst>
        </pc:grpChg>
        <pc:picChg chg="mod">
          <ac:chgData name="Kaylee Shea" userId="47d78ade-e386-43af-be80-aec909f1e7a7" providerId="ADAL" clId="{639EAB5A-60D1-4542-84C1-1FA9EF19EE92}" dt="2025-11-12T17:58:23.446" v="1824"/>
          <ac:picMkLst>
            <pc:docMk/>
            <pc:sldMk cId="1823500892" sldId="303"/>
            <ac:picMk id="26" creationId="{077A7BE4-5071-0E85-F1FB-5033395C84B5}"/>
          </ac:picMkLst>
        </pc:picChg>
        <pc:picChg chg="mod">
          <ac:chgData name="Kaylee Shea" userId="47d78ade-e386-43af-be80-aec909f1e7a7" providerId="ADAL" clId="{639EAB5A-60D1-4542-84C1-1FA9EF19EE92}" dt="2025-11-12T17:58:23.446" v="1824"/>
          <ac:picMkLst>
            <pc:docMk/>
            <pc:sldMk cId="1823500892" sldId="303"/>
            <ac:picMk id="27" creationId="{0ADDEF2F-B16F-4A87-3D37-923977FACD1F}"/>
          </ac:picMkLst>
        </pc:picChg>
      </pc:sldChg>
      <pc:sldChg chg="addSp delSp modSp del mod">
        <pc:chgData name="Kaylee Shea" userId="47d78ade-e386-43af-be80-aec909f1e7a7" providerId="ADAL" clId="{639EAB5A-60D1-4542-84C1-1FA9EF19EE92}" dt="2025-11-14T00:24:42.479" v="3283" actId="47"/>
        <pc:sldMkLst>
          <pc:docMk/>
          <pc:sldMk cId="1451734458" sldId="304"/>
        </pc:sldMkLst>
      </pc:sldChg>
      <pc:sldChg chg="del">
        <pc:chgData name="Kaylee Shea" userId="47d78ade-e386-43af-be80-aec909f1e7a7" providerId="ADAL" clId="{639EAB5A-60D1-4542-84C1-1FA9EF19EE92}" dt="2025-11-14T00:41:53.233" v="3769" actId="47"/>
        <pc:sldMkLst>
          <pc:docMk/>
          <pc:sldMk cId="1218161577" sldId="307"/>
        </pc:sldMkLst>
      </pc:sldChg>
      <pc:sldChg chg="modSp mod modNotesTx">
        <pc:chgData name="Kaylee Shea" userId="47d78ade-e386-43af-be80-aec909f1e7a7" providerId="ADAL" clId="{639EAB5A-60D1-4542-84C1-1FA9EF19EE92}" dt="2025-12-08T21:21:31.293" v="6124" actId="6549"/>
        <pc:sldMkLst>
          <pc:docMk/>
          <pc:sldMk cId="3135073904" sldId="308"/>
        </pc:sldMkLst>
        <pc:spChg chg="mod">
          <ac:chgData name="Kaylee Shea" userId="47d78ade-e386-43af-be80-aec909f1e7a7" providerId="ADAL" clId="{639EAB5A-60D1-4542-84C1-1FA9EF19EE92}" dt="2025-11-14T00:02:53.230" v="2069" actId="20577"/>
          <ac:spMkLst>
            <pc:docMk/>
            <pc:sldMk cId="3135073904" sldId="308"/>
            <ac:spMk id="2" creationId="{684E841A-0852-CE1B-CFC7-3A9B8C33283A}"/>
          </ac:spMkLst>
        </pc:spChg>
      </pc:sldChg>
      <pc:sldChg chg="addSp delSp modSp add del mod modAnim modNotesTx">
        <pc:chgData name="Kaylee Shea" userId="47d78ade-e386-43af-be80-aec909f1e7a7" providerId="ADAL" clId="{639EAB5A-60D1-4542-84C1-1FA9EF19EE92}" dt="2025-11-14T00:42:14.585" v="3771" actId="47"/>
        <pc:sldMkLst>
          <pc:docMk/>
          <pc:sldMk cId="2332947912" sldId="309"/>
        </pc:sldMkLst>
      </pc:sldChg>
      <pc:sldChg chg="addSp modSp add del mod modAnim modNotesTx">
        <pc:chgData name="Kaylee Shea" userId="47d78ade-e386-43af-be80-aec909f1e7a7" providerId="ADAL" clId="{639EAB5A-60D1-4542-84C1-1FA9EF19EE92}" dt="2025-11-14T00:42:15.665" v="3772" actId="47"/>
        <pc:sldMkLst>
          <pc:docMk/>
          <pc:sldMk cId="41394417" sldId="310"/>
        </pc:sldMkLst>
      </pc:sldChg>
      <pc:sldChg chg="modSp add del mod">
        <pc:chgData name="Kaylee Shea" userId="47d78ade-e386-43af-be80-aec909f1e7a7" providerId="ADAL" clId="{639EAB5A-60D1-4542-84C1-1FA9EF19EE92}" dt="2025-11-04T18:05:34.459" v="720" actId="47"/>
        <pc:sldMkLst>
          <pc:docMk/>
          <pc:sldMk cId="2604603929" sldId="311"/>
        </pc:sldMkLst>
      </pc:sldChg>
      <pc:sldChg chg="addSp delSp modSp add del mod modAnim modNotesTx">
        <pc:chgData name="Kaylee Shea" userId="47d78ade-e386-43af-be80-aec909f1e7a7" providerId="ADAL" clId="{639EAB5A-60D1-4542-84C1-1FA9EF19EE92}" dt="2025-11-20T00:56:13.445" v="3819" actId="47"/>
        <pc:sldMkLst>
          <pc:docMk/>
          <pc:sldMk cId="3016845330" sldId="312"/>
        </pc:sldMkLst>
      </pc:sldChg>
      <pc:sldChg chg="addSp modSp add del mod modAnim modNotesTx">
        <pc:chgData name="Kaylee Shea" userId="47d78ade-e386-43af-be80-aec909f1e7a7" providerId="ADAL" clId="{639EAB5A-60D1-4542-84C1-1FA9EF19EE92}" dt="2025-11-04T18:14:32.751" v="891" actId="47"/>
        <pc:sldMkLst>
          <pc:docMk/>
          <pc:sldMk cId="3539916968" sldId="313"/>
        </pc:sldMkLst>
      </pc:sldChg>
      <pc:sldChg chg="addSp delSp modSp add del mod addAnim delAnim modAnim modNotesTx">
        <pc:chgData name="Kaylee Shea" userId="47d78ade-e386-43af-be80-aec909f1e7a7" providerId="ADAL" clId="{639EAB5A-60D1-4542-84C1-1FA9EF19EE92}" dt="2025-11-20T00:56:14.312" v="3820" actId="47"/>
        <pc:sldMkLst>
          <pc:docMk/>
          <pc:sldMk cId="3464767494" sldId="314"/>
        </pc:sldMkLst>
      </pc:sldChg>
      <pc:sldChg chg="addSp delSp modSp add del mod delAnim modAnim modNotesTx">
        <pc:chgData name="Kaylee Shea" userId="47d78ade-e386-43af-be80-aec909f1e7a7" providerId="ADAL" clId="{639EAB5A-60D1-4542-84C1-1FA9EF19EE92}" dt="2025-11-20T00:56:15.566" v="3821" actId="47"/>
        <pc:sldMkLst>
          <pc:docMk/>
          <pc:sldMk cId="436370469" sldId="315"/>
        </pc:sldMkLst>
      </pc:sldChg>
      <pc:sldChg chg="modSp add mod">
        <pc:chgData name="Kaylee Shea" userId="47d78ade-e386-43af-be80-aec909f1e7a7" providerId="ADAL" clId="{639EAB5A-60D1-4542-84C1-1FA9EF19EE92}" dt="2025-11-14T00:00:46.981" v="1895" actId="20577"/>
        <pc:sldMkLst>
          <pc:docMk/>
          <pc:sldMk cId="3373419600" sldId="316"/>
        </pc:sldMkLst>
        <pc:spChg chg="mod">
          <ac:chgData name="Kaylee Shea" userId="47d78ade-e386-43af-be80-aec909f1e7a7" providerId="ADAL" clId="{639EAB5A-60D1-4542-84C1-1FA9EF19EE92}" dt="2025-11-14T00:00:46.981" v="1895" actId="20577"/>
          <ac:spMkLst>
            <pc:docMk/>
            <pc:sldMk cId="3373419600" sldId="316"/>
            <ac:spMk id="3" creationId="{C1E22BC6-6824-E468-C527-21983AFF8A99}"/>
          </ac:spMkLst>
        </pc:spChg>
      </pc:sldChg>
      <pc:sldChg chg="modSp add mod">
        <pc:chgData name="Kaylee Shea" userId="47d78ade-e386-43af-be80-aec909f1e7a7" providerId="ADAL" clId="{639EAB5A-60D1-4542-84C1-1FA9EF19EE92}" dt="2025-11-12T20:36:27.365" v="1852" actId="255"/>
        <pc:sldMkLst>
          <pc:docMk/>
          <pc:sldMk cId="1687659403" sldId="317"/>
        </pc:sldMkLst>
        <pc:spChg chg="mod">
          <ac:chgData name="Kaylee Shea" userId="47d78ade-e386-43af-be80-aec909f1e7a7" providerId="ADAL" clId="{639EAB5A-60D1-4542-84C1-1FA9EF19EE92}" dt="2025-11-12T20:36:27.365" v="1852" actId="255"/>
          <ac:spMkLst>
            <pc:docMk/>
            <pc:sldMk cId="1687659403" sldId="317"/>
            <ac:spMk id="3" creationId="{20FFBE1A-5456-A01D-47E5-3B9A3546E61F}"/>
          </ac:spMkLst>
        </pc:spChg>
      </pc:sldChg>
      <pc:sldChg chg="add del">
        <pc:chgData name="Kaylee Shea" userId="47d78ade-e386-43af-be80-aec909f1e7a7" providerId="ADAL" clId="{639EAB5A-60D1-4542-84C1-1FA9EF19EE92}" dt="2025-11-12T20:34:32.746" v="1841" actId="47"/>
        <pc:sldMkLst>
          <pc:docMk/>
          <pc:sldMk cId="2830851714" sldId="318"/>
        </pc:sldMkLst>
      </pc:sldChg>
      <pc:sldChg chg="modSp add mod">
        <pc:chgData name="Kaylee Shea" userId="47d78ade-e386-43af-be80-aec909f1e7a7" providerId="ADAL" clId="{639EAB5A-60D1-4542-84C1-1FA9EF19EE92}" dt="2025-11-14T00:01:20.628" v="1908" actId="20577"/>
        <pc:sldMkLst>
          <pc:docMk/>
          <pc:sldMk cId="4031425640" sldId="319"/>
        </pc:sldMkLst>
        <pc:spChg chg="mod">
          <ac:chgData name="Kaylee Shea" userId="47d78ade-e386-43af-be80-aec909f1e7a7" providerId="ADAL" clId="{639EAB5A-60D1-4542-84C1-1FA9EF19EE92}" dt="2025-11-14T00:01:20.628" v="1908" actId="20577"/>
          <ac:spMkLst>
            <pc:docMk/>
            <pc:sldMk cId="4031425640" sldId="319"/>
            <ac:spMk id="3" creationId="{20FFBE1A-5456-A01D-47E5-3B9A3546E61F}"/>
          </ac:spMkLst>
        </pc:spChg>
      </pc:sldChg>
      <pc:sldChg chg="add del">
        <pc:chgData name="Kaylee Shea" userId="47d78ade-e386-43af-be80-aec909f1e7a7" providerId="ADAL" clId="{639EAB5A-60D1-4542-84C1-1FA9EF19EE92}" dt="2025-11-12T20:37:13.344" v="1857" actId="47"/>
        <pc:sldMkLst>
          <pc:docMk/>
          <pc:sldMk cId="1526293880" sldId="320"/>
        </pc:sldMkLst>
      </pc:sldChg>
      <pc:sldChg chg="modSp add del mod modNotesTx">
        <pc:chgData name="Kaylee Shea" userId="47d78ade-e386-43af-be80-aec909f1e7a7" providerId="ADAL" clId="{639EAB5A-60D1-4542-84C1-1FA9EF19EE92}" dt="2025-11-20T00:53:10.638" v="3807" actId="47"/>
        <pc:sldMkLst>
          <pc:docMk/>
          <pc:sldMk cId="1201553059" sldId="321"/>
        </pc:sldMkLst>
      </pc:sldChg>
      <pc:sldChg chg="modSp add del mod modNotesTx">
        <pc:chgData name="Kaylee Shea" userId="47d78ade-e386-43af-be80-aec909f1e7a7" providerId="ADAL" clId="{639EAB5A-60D1-4542-84C1-1FA9EF19EE92}" dt="2025-11-20T00:53:43.163" v="3818" actId="47"/>
        <pc:sldMkLst>
          <pc:docMk/>
          <pc:sldMk cId="3990192683" sldId="322"/>
        </pc:sldMkLst>
      </pc:sldChg>
      <pc:sldChg chg="addSp delSp modSp add mod modAnim modNotesTx">
        <pc:chgData name="Kaylee Shea" userId="47d78ade-e386-43af-be80-aec909f1e7a7" providerId="ADAL" clId="{639EAB5A-60D1-4542-84C1-1FA9EF19EE92}" dt="2025-12-08T21:22:12.590" v="6126" actId="20577"/>
        <pc:sldMkLst>
          <pc:docMk/>
          <pc:sldMk cId="2126172125" sldId="323"/>
        </pc:sldMkLst>
        <pc:grpChg chg="mod">
          <ac:chgData name="Kaylee Shea" userId="47d78ade-e386-43af-be80-aec909f1e7a7" providerId="ADAL" clId="{639EAB5A-60D1-4542-84C1-1FA9EF19EE92}" dt="2025-11-14T00:21:46.490" v="3265" actId="1076"/>
          <ac:grpSpMkLst>
            <pc:docMk/>
            <pc:sldMk cId="2126172125" sldId="323"/>
            <ac:grpSpMk id="53" creationId="{D17E23B7-3F45-4B66-1BB4-6092A8C25592}"/>
          </ac:grpSpMkLst>
        </pc:grpChg>
        <pc:picChg chg="add mod">
          <ac:chgData name="Kaylee Shea" userId="47d78ade-e386-43af-be80-aec909f1e7a7" providerId="ADAL" clId="{639EAB5A-60D1-4542-84C1-1FA9EF19EE92}" dt="2025-11-14T00:16:05.549" v="2852"/>
          <ac:picMkLst>
            <pc:docMk/>
            <pc:sldMk cId="2126172125" sldId="323"/>
            <ac:picMk id="4" creationId="{120FEDE8-A20D-9DD3-306A-C4D48B3369DE}"/>
          </ac:picMkLst>
        </pc:picChg>
      </pc:sldChg>
      <pc:sldChg chg="addSp delSp modSp add mod modAnim modNotesTx">
        <pc:chgData name="Kaylee Shea" userId="47d78ade-e386-43af-be80-aec909f1e7a7" providerId="ADAL" clId="{639EAB5A-60D1-4542-84C1-1FA9EF19EE92}" dt="2025-12-08T21:22:27.123" v="6127" actId="20577"/>
        <pc:sldMkLst>
          <pc:docMk/>
          <pc:sldMk cId="2158603461" sldId="324"/>
        </pc:sldMkLst>
        <pc:grpChg chg="add mod">
          <ac:chgData name="Kaylee Shea" userId="47d78ade-e386-43af-be80-aec909f1e7a7" providerId="ADAL" clId="{639EAB5A-60D1-4542-84C1-1FA9EF19EE92}" dt="2025-11-14T00:25:36.169" v="3293" actId="1076"/>
          <ac:grpSpMkLst>
            <pc:docMk/>
            <pc:sldMk cId="2158603461" sldId="324"/>
            <ac:grpSpMk id="5" creationId="{B3864F14-0BD3-4DB5-064F-41F24735FE3F}"/>
          </ac:grpSpMkLst>
        </pc:grpChg>
        <pc:grpChg chg="add mod">
          <ac:chgData name="Kaylee Shea" userId="47d78ade-e386-43af-be80-aec909f1e7a7" providerId="ADAL" clId="{639EAB5A-60D1-4542-84C1-1FA9EF19EE92}" dt="2025-11-14T00:25:16.752" v="3290" actId="1076"/>
          <ac:grpSpMkLst>
            <pc:docMk/>
            <pc:sldMk cId="2158603461" sldId="324"/>
            <ac:grpSpMk id="8" creationId="{5812B78D-1AB5-CADA-12BC-9482EAAE4921}"/>
          </ac:grpSpMkLst>
        </pc:grpChg>
        <pc:grpChg chg="add mod">
          <ac:chgData name="Kaylee Shea" userId="47d78ade-e386-43af-be80-aec909f1e7a7" providerId="ADAL" clId="{639EAB5A-60D1-4542-84C1-1FA9EF19EE92}" dt="2025-11-14T00:38:02.198" v="3690" actId="1035"/>
          <ac:grpSpMkLst>
            <pc:docMk/>
            <pc:sldMk cId="2158603461" sldId="324"/>
            <ac:grpSpMk id="11" creationId="{DEAA1A8A-7B8C-A5A6-CB6B-CEA38A781F38}"/>
          </ac:grpSpMkLst>
        </pc:grpChg>
        <pc:grpChg chg="mod">
          <ac:chgData name="Kaylee Shea" userId="47d78ade-e386-43af-be80-aec909f1e7a7" providerId="ADAL" clId="{639EAB5A-60D1-4542-84C1-1FA9EF19EE92}" dt="2025-11-14T00:25:32.853" v="3292" actId="1076"/>
          <ac:grpSpMkLst>
            <pc:docMk/>
            <pc:sldMk cId="2158603461" sldId="324"/>
            <ac:grpSpMk id="33" creationId="{E844D9AB-CD6F-3B1B-F349-7580EBCB4B7C}"/>
          </ac:grpSpMkLst>
        </pc:grpChg>
        <pc:grpChg chg="mod">
          <ac:chgData name="Kaylee Shea" userId="47d78ade-e386-43af-be80-aec909f1e7a7" providerId="ADAL" clId="{639EAB5A-60D1-4542-84C1-1FA9EF19EE92}" dt="2025-11-14T00:25:23.270" v="3291" actId="1076"/>
          <ac:grpSpMkLst>
            <pc:docMk/>
            <pc:sldMk cId="2158603461" sldId="324"/>
            <ac:grpSpMk id="34" creationId="{6E23CEDC-3437-F7C9-1907-47F541A7849A}"/>
          </ac:grpSpMkLst>
        </pc:grpChg>
        <pc:grpChg chg="mod">
          <ac:chgData name="Kaylee Shea" userId="47d78ade-e386-43af-be80-aec909f1e7a7" providerId="ADAL" clId="{639EAB5A-60D1-4542-84C1-1FA9EF19EE92}" dt="2025-11-14T00:36:36.239" v="3680" actId="1037"/>
          <ac:grpSpMkLst>
            <pc:docMk/>
            <pc:sldMk cId="2158603461" sldId="324"/>
            <ac:grpSpMk id="49" creationId="{129FDEF4-B7E4-4C1A-E001-64DA94566852}"/>
          </ac:grpSpMkLst>
        </pc:grpChg>
        <pc:grpChg chg="mod">
          <ac:chgData name="Kaylee Shea" userId="47d78ade-e386-43af-be80-aec909f1e7a7" providerId="ADAL" clId="{639EAB5A-60D1-4542-84C1-1FA9EF19EE92}" dt="2025-11-14T00:35:54.228" v="3667" actId="1076"/>
          <ac:grpSpMkLst>
            <pc:docMk/>
            <pc:sldMk cId="2158603461" sldId="324"/>
            <ac:grpSpMk id="53" creationId="{CC9B8D87-0C5D-AD85-B9C6-54C2261530E5}"/>
          </ac:grpSpMkLst>
        </pc:grpChg>
        <pc:picChg chg="add mod">
          <ac:chgData name="Kaylee Shea" userId="47d78ade-e386-43af-be80-aec909f1e7a7" providerId="ADAL" clId="{639EAB5A-60D1-4542-84C1-1FA9EF19EE92}" dt="2025-11-14T00:24:55.555" v="3285"/>
          <ac:picMkLst>
            <pc:docMk/>
            <pc:sldMk cId="2158603461" sldId="324"/>
            <ac:picMk id="4" creationId="{177DE47A-A915-C193-56A0-49B896F20B32}"/>
          </ac:picMkLst>
        </pc:picChg>
        <pc:inkChg chg="mod">
          <ac:chgData name="Kaylee Shea" userId="47d78ade-e386-43af-be80-aec909f1e7a7" providerId="ADAL" clId="{639EAB5A-60D1-4542-84C1-1FA9EF19EE92}" dt="2025-11-14T00:25:05.725" v="3287"/>
          <ac:inkMkLst>
            <pc:docMk/>
            <pc:sldMk cId="2158603461" sldId="324"/>
            <ac:inkMk id="6" creationId="{43A3F49C-C9B6-B745-B921-938A864C00DE}"/>
          </ac:inkMkLst>
        </pc:inkChg>
        <pc:inkChg chg="mod">
          <ac:chgData name="Kaylee Shea" userId="47d78ade-e386-43af-be80-aec909f1e7a7" providerId="ADAL" clId="{639EAB5A-60D1-4542-84C1-1FA9EF19EE92}" dt="2025-11-14T00:25:05.725" v="3287"/>
          <ac:inkMkLst>
            <pc:docMk/>
            <pc:sldMk cId="2158603461" sldId="324"/>
            <ac:inkMk id="7" creationId="{0FB6A461-A688-01B3-3FFE-DC5AA777F190}"/>
          </ac:inkMkLst>
        </pc:inkChg>
        <pc:inkChg chg="mod">
          <ac:chgData name="Kaylee Shea" userId="47d78ade-e386-43af-be80-aec909f1e7a7" providerId="ADAL" clId="{639EAB5A-60D1-4542-84C1-1FA9EF19EE92}" dt="2025-11-14T00:25:08.751" v="3289"/>
          <ac:inkMkLst>
            <pc:docMk/>
            <pc:sldMk cId="2158603461" sldId="324"/>
            <ac:inkMk id="9" creationId="{8D895DD3-3EDE-BEA7-9B67-31BE84BCD0BB}"/>
          </ac:inkMkLst>
        </pc:inkChg>
        <pc:inkChg chg="mod">
          <ac:chgData name="Kaylee Shea" userId="47d78ade-e386-43af-be80-aec909f1e7a7" providerId="ADAL" clId="{639EAB5A-60D1-4542-84C1-1FA9EF19EE92}" dt="2025-11-14T00:25:08.751" v="3289"/>
          <ac:inkMkLst>
            <pc:docMk/>
            <pc:sldMk cId="2158603461" sldId="324"/>
            <ac:inkMk id="10" creationId="{36E8F84D-4E28-83B3-FB49-2258FEBBFB41}"/>
          </ac:inkMkLst>
        </pc:inkChg>
        <pc:inkChg chg="mod">
          <ac:chgData name="Kaylee Shea" userId="47d78ade-e386-43af-be80-aec909f1e7a7" providerId="ADAL" clId="{639EAB5A-60D1-4542-84C1-1FA9EF19EE92}" dt="2025-11-14T00:26:01.224" v="3294"/>
          <ac:inkMkLst>
            <pc:docMk/>
            <pc:sldMk cId="2158603461" sldId="324"/>
            <ac:inkMk id="12" creationId="{183F859E-A64E-26A0-C6C5-4CBB0FC464BA}"/>
          </ac:inkMkLst>
        </pc:inkChg>
        <pc:inkChg chg="mod">
          <ac:chgData name="Kaylee Shea" userId="47d78ade-e386-43af-be80-aec909f1e7a7" providerId="ADAL" clId="{639EAB5A-60D1-4542-84C1-1FA9EF19EE92}" dt="2025-11-14T00:26:01.224" v="3294"/>
          <ac:inkMkLst>
            <pc:docMk/>
            <pc:sldMk cId="2158603461" sldId="324"/>
            <ac:inkMk id="13" creationId="{098E40E4-5E74-4EFB-C4C3-9409BA77A590}"/>
          </ac:inkMkLst>
        </pc:inkChg>
      </pc:sldChg>
      <pc:sldChg chg="add modNotesTx">
        <pc:chgData name="Kaylee Shea" userId="47d78ade-e386-43af-be80-aec909f1e7a7" providerId="ADAL" clId="{639EAB5A-60D1-4542-84C1-1FA9EF19EE92}" dt="2025-12-08T21:25:51.663" v="6130" actId="20577"/>
        <pc:sldMkLst>
          <pc:docMk/>
          <pc:sldMk cId="3719873025" sldId="325"/>
        </pc:sldMkLst>
      </pc:sldChg>
      <pc:sldChg chg="modSp add ord modNotesTx">
        <pc:chgData name="Kaylee Shea" userId="47d78ade-e386-43af-be80-aec909f1e7a7" providerId="ADAL" clId="{639EAB5A-60D1-4542-84C1-1FA9EF19EE92}" dt="2025-12-08T21:25:29.896" v="6129" actId="20577"/>
        <pc:sldMkLst>
          <pc:docMk/>
          <pc:sldMk cId="4105320410" sldId="326"/>
        </pc:sldMkLst>
        <pc:spChg chg="mod">
          <ac:chgData name="Kaylee Shea" userId="47d78ade-e386-43af-be80-aec909f1e7a7" providerId="ADAL" clId="{639EAB5A-60D1-4542-84C1-1FA9EF19EE92}" dt="2025-11-20T00:53:03.670" v="3804"/>
          <ac:spMkLst>
            <pc:docMk/>
            <pc:sldMk cId="4105320410" sldId="326"/>
            <ac:spMk id="2" creationId="{BB5B41D4-3796-BC44-37FA-C952E48DD909}"/>
          </ac:spMkLst>
        </pc:spChg>
      </pc:sldChg>
      <pc:sldChg chg="add del">
        <pc:chgData name="Kaylee Shea" userId="47d78ade-e386-43af-be80-aec909f1e7a7" providerId="ADAL" clId="{639EAB5A-60D1-4542-84C1-1FA9EF19EE92}" dt="2025-11-20T00:53:19.645" v="3809"/>
        <pc:sldMkLst>
          <pc:docMk/>
          <pc:sldMk cId="1849732904" sldId="327"/>
        </pc:sldMkLst>
      </pc:sldChg>
      <pc:sldChg chg="modSp add ord modNotesTx">
        <pc:chgData name="Kaylee Shea" userId="47d78ade-e386-43af-be80-aec909f1e7a7" providerId="ADAL" clId="{639EAB5A-60D1-4542-84C1-1FA9EF19EE92}" dt="2025-12-08T21:27:28.635" v="6132" actId="20577"/>
        <pc:sldMkLst>
          <pc:docMk/>
          <pc:sldMk cId="2347491414" sldId="327"/>
        </pc:sldMkLst>
        <pc:spChg chg="mod">
          <ac:chgData name="Kaylee Shea" userId="47d78ade-e386-43af-be80-aec909f1e7a7" providerId="ADAL" clId="{639EAB5A-60D1-4542-84C1-1FA9EF19EE92}" dt="2025-11-20T00:53:34.563" v="3815"/>
          <ac:spMkLst>
            <pc:docMk/>
            <pc:sldMk cId="2347491414" sldId="327"/>
            <ac:spMk id="2" creationId="{4350B020-F95D-5745-7D0B-64B4CFD2BAC9}"/>
          </ac:spMkLst>
        </pc:spChg>
      </pc:sldChg>
      <pc:sldChg chg="addSp delSp modSp add mod modAnim modNotesTx">
        <pc:chgData name="Kaylee Shea" userId="47d78ade-e386-43af-be80-aec909f1e7a7" providerId="ADAL" clId="{639EAB5A-60D1-4542-84C1-1FA9EF19EE92}" dt="2025-12-08T21:26:08.256" v="6131" actId="20577"/>
        <pc:sldMkLst>
          <pc:docMk/>
          <pc:sldMk cId="1810019158" sldId="328"/>
        </pc:sldMkLst>
        <pc:spChg chg="mod">
          <ac:chgData name="Kaylee Shea" userId="47d78ade-e386-43af-be80-aec909f1e7a7" providerId="ADAL" clId="{639EAB5A-60D1-4542-84C1-1FA9EF19EE92}" dt="2025-11-20T01:11:34.116" v="4025" actId="1076"/>
          <ac:spMkLst>
            <pc:docMk/>
            <pc:sldMk cId="1810019158" sldId="328"/>
            <ac:spMk id="3" creationId="{D5B36B56-95CD-8412-8B9E-22F1D4485041}"/>
          </ac:spMkLst>
        </pc:spChg>
        <pc:grpChg chg="add mod">
          <ac:chgData name="Kaylee Shea" userId="47d78ade-e386-43af-be80-aec909f1e7a7" providerId="ADAL" clId="{639EAB5A-60D1-4542-84C1-1FA9EF19EE92}" dt="2025-11-21T03:07:03.443" v="4999" actId="164"/>
          <ac:grpSpMkLst>
            <pc:docMk/>
            <pc:sldMk cId="1810019158" sldId="328"/>
            <ac:grpSpMk id="5" creationId="{F22549B0-A8C5-FDEC-6E75-CC835A27938E}"/>
          </ac:grpSpMkLst>
        </pc:grpChg>
        <pc:grpChg chg="add mod">
          <ac:chgData name="Kaylee Shea" userId="47d78ade-e386-43af-be80-aec909f1e7a7" providerId="ADAL" clId="{639EAB5A-60D1-4542-84C1-1FA9EF19EE92}" dt="2025-11-21T03:07:03.443" v="4999" actId="164"/>
          <ac:grpSpMkLst>
            <pc:docMk/>
            <pc:sldMk cId="1810019158" sldId="328"/>
            <ac:grpSpMk id="8" creationId="{8E325D85-3334-7A70-17ED-F4D994BDD33F}"/>
          </ac:grpSpMkLst>
        </pc:grpChg>
        <pc:grpChg chg="add mod">
          <ac:chgData name="Kaylee Shea" userId="47d78ade-e386-43af-be80-aec909f1e7a7" providerId="ADAL" clId="{639EAB5A-60D1-4542-84C1-1FA9EF19EE92}" dt="2025-11-21T03:07:03.443" v="4999" actId="164"/>
          <ac:grpSpMkLst>
            <pc:docMk/>
            <pc:sldMk cId="1810019158" sldId="328"/>
            <ac:grpSpMk id="11" creationId="{E177F1D5-089C-C9EF-A9DD-FD407DC2CD35}"/>
          </ac:grpSpMkLst>
        </pc:grpChg>
        <pc:grpChg chg="add mod">
          <ac:chgData name="Kaylee Shea" userId="47d78ade-e386-43af-be80-aec909f1e7a7" providerId="ADAL" clId="{639EAB5A-60D1-4542-84C1-1FA9EF19EE92}" dt="2025-11-20T01:10:40.999" v="3999" actId="164"/>
          <ac:grpSpMkLst>
            <pc:docMk/>
            <pc:sldMk cId="1810019158" sldId="328"/>
            <ac:grpSpMk id="25" creationId="{97DB50A1-0C6A-6F7A-CB9F-386661E73408}"/>
          </ac:grpSpMkLst>
        </pc:grpChg>
        <pc:grpChg chg="add mod">
          <ac:chgData name="Kaylee Shea" userId="47d78ade-e386-43af-be80-aec909f1e7a7" providerId="ADAL" clId="{639EAB5A-60D1-4542-84C1-1FA9EF19EE92}" dt="2025-11-20T01:10:48.437" v="4001" actId="1076"/>
          <ac:grpSpMkLst>
            <pc:docMk/>
            <pc:sldMk cId="1810019158" sldId="328"/>
            <ac:grpSpMk id="26" creationId="{A4889526-0C5F-310C-282B-90FB650E2E45}"/>
          </ac:grpSpMkLst>
        </pc:grpChg>
        <pc:grpChg chg="mod">
          <ac:chgData name="Kaylee Shea" userId="47d78ade-e386-43af-be80-aec909f1e7a7" providerId="ADAL" clId="{639EAB5A-60D1-4542-84C1-1FA9EF19EE92}" dt="2025-11-20T01:13:24.167" v="4292" actId="1076"/>
          <ac:grpSpMkLst>
            <pc:docMk/>
            <pc:sldMk cId="1810019158" sldId="328"/>
            <ac:grpSpMk id="33" creationId="{CC1A2B2B-CA33-33BC-CBF4-388A1B4FD835}"/>
          </ac:grpSpMkLst>
        </pc:grpChg>
        <pc:grpChg chg="mod">
          <ac:chgData name="Kaylee Shea" userId="47d78ade-e386-43af-be80-aec909f1e7a7" providerId="ADAL" clId="{639EAB5A-60D1-4542-84C1-1FA9EF19EE92}" dt="2025-11-20T01:13:25.833" v="4293" actId="1076"/>
          <ac:grpSpMkLst>
            <pc:docMk/>
            <pc:sldMk cId="1810019158" sldId="328"/>
            <ac:grpSpMk id="34" creationId="{46D1328F-B52E-467C-4EE4-5C7B3B4EBD75}"/>
          </ac:grpSpMkLst>
        </pc:grpChg>
        <pc:grpChg chg="mod">
          <ac:chgData name="Kaylee Shea" userId="47d78ade-e386-43af-be80-aec909f1e7a7" providerId="ADAL" clId="{639EAB5A-60D1-4542-84C1-1FA9EF19EE92}" dt="2025-11-20T01:11:07.470" v="4010" actId="1076"/>
          <ac:grpSpMkLst>
            <pc:docMk/>
            <pc:sldMk cId="1810019158" sldId="328"/>
            <ac:grpSpMk id="37" creationId="{15233AB6-B6B3-6369-ECBB-6088C9984400}"/>
          </ac:grpSpMkLst>
        </pc:grpChg>
        <pc:grpChg chg="mod">
          <ac:chgData name="Kaylee Shea" userId="47d78ade-e386-43af-be80-aec909f1e7a7" providerId="ADAL" clId="{639EAB5A-60D1-4542-84C1-1FA9EF19EE92}" dt="2025-11-20T01:11:11.626" v="4012" actId="1076"/>
          <ac:grpSpMkLst>
            <pc:docMk/>
            <pc:sldMk cId="1810019158" sldId="328"/>
            <ac:grpSpMk id="40" creationId="{15FACDB4-29C5-08BA-9BDC-4B5978072504}"/>
          </ac:grpSpMkLst>
        </pc:grpChg>
        <pc:grpChg chg="mod">
          <ac:chgData name="Kaylee Shea" userId="47d78ade-e386-43af-be80-aec909f1e7a7" providerId="ADAL" clId="{639EAB5A-60D1-4542-84C1-1FA9EF19EE92}" dt="2025-11-20T01:11:13.974" v="4013" actId="1076"/>
          <ac:grpSpMkLst>
            <pc:docMk/>
            <pc:sldMk cId="1810019158" sldId="328"/>
            <ac:grpSpMk id="43" creationId="{5C866F22-E2D2-000D-3F18-95291F4264A8}"/>
          </ac:grpSpMkLst>
        </pc:grpChg>
        <pc:grpChg chg="mod">
          <ac:chgData name="Kaylee Shea" userId="47d78ade-e386-43af-be80-aec909f1e7a7" providerId="ADAL" clId="{639EAB5A-60D1-4542-84C1-1FA9EF19EE92}" dt="2025-11-20T01:11:18.107" v="4015" actId="1076"/>
          <ac:grpSpMkLst>
            <pc:docMk/>
            <pc:sldMk cId="1810019158" sldId="328"/>
            <ac:grpSpMk id="46" creationId="{B8152535-1975-06C6-F05F-55531C2D29E6}"/>
          </ac:grpSpMkLst>
        </pc:grpChg>
        <pc:grpChg chg="mod">
          <ac:chgData name="Kaylee Shea" userId="47d78ade-e386-43af-be80-aec909f1e7a7" providerId="ADAL" clId="{639EAB5A-60D1-4542-84C1-1FA9EF19EE92}" dt="2025-11-20T01:11:16.080" v="4014" actId="1076"/>
          <ac:grpSpMkLst>
            <pc:docMk/>
            <pc:sldMk cId="1810019158" sldId="328"/>
            <ac:grpSpMk id="49" creationId="{14A79B8C-9985-DADA-863E-C3B619FA8879}"/>
          </ac:grpSpMkLst>
        </pc:grpChg>
        <pc:grpChg chg="add mod">
          <ac:chgData name="Kaylee Shea" userId="47d78ade-e386-43af-be80-aec909f1e7a7" providerId="ADAL" clId="{639EAB5A-60D1-4542-84C1-1FA9EF19EE92}" dt="2025-11-20T01:10:54.278" v="4003" actId="1076"/>
          <ac:grpSpMkLst>
            <pc:docMk/>
            <pc:sldMk cId="1810019158" sldId="328"/>
            <ac:grpSpMk id="52" creationId="{D5C8B52D-2802-C227-BC6E-819E9969F6B3}"/>
          </ac:grpSpMkLst>
        </pc:grpChg>
        <pc:grpChg chg="mod">
          <ac:chgData name="Kaylee Shea" userId="47d78ade-e386-43af-be80-aec909f1e7a7" providerId="ADAL" clId="{639EAB5A-60D1-4542-84C1-1FA9EF19EE92}" dt="2025-11-21T03:08:56.542" v="5026" actId="1035"/>
          <ac:grpSpMkLst>
            <pc:docMk/>
            <pc:sldMk cId="1810019158" sldId="328"/>
            <ac:grpSpMk id="53" creationId="{DDA00322-1C5D-7689-1B78-FE91D1C4FADF}"/>
          </ac:grpSpMkLst>
        </pc:grpChg>
        <pc:grpChg chg="mod">
          <ac:chgData name="Kaylee Shea" userId="47d78ade-e386-43af-be80-aec909f1e7a7" providerId="ADAL" clId="{639EAB5A-60D1-4542-84C1-1FA9EF19EE92}" dt="2025-11-20T01:11:09.728" v="4011" actId="1076"/>
          <ac:grpSpMkLst>
            <pc:docMk/>
            <pc:sldMk cId="1810019158" sldId="328"/>
            <ac:grpSpMk id="56" creationId="{98E0E8D0-D8F4-737A-F023-3F0A4A3A6472}"/>
          </ac:grpSpMkLst>
        </pc:grpChg>
        <pc:grpChg chg="mod">
          <ac:chgData name="Kaylee Shea" userId="47d78ade-e386-43af-be80-aec909f1e7a7" providerId="ADAL" clId="{639EAB5A-60D1-4542-84C1-1FA9EF19EE92}" dt="2025-11-20T01:11:02.262" v="4008" actId="1076"/>
          <ac:grpSpMkLst>
            <pc:docMk/>
            <pc:sldMk cId="1810019158" sldId="328"/>
            <ac:grpSpMk id="59" creationId="{91C0441C-8082-1E23-3133-68F6F1F42C83}"/>
          </ac:grpSpMkLst>
        </pc:grpChg>
        <pc:grpChg chg="mod">
          <ac:chgData name="Kaylee Shea" userId="47d78ade-e386-43af-be80-aec909f1e7a7" providerId="ADAL" clId="{639EAB5A-60D1-4542-84C1-1FA9EF19EE92}" dt="2025-11-20T01:11:05.038" v="4009" actId="1076"/>
          <ac:grpSpMkLst>
            <pc:docMk/>
            <pc:sldMk cId="1810019158" sldId="328"/>
            <ac:grpSpMk id="65" creationId="{39F009AC-3EDD-530B-091C-BFBCEB373E2A}"/>
          </ac:grpSpMkLst>
        </pc:grpChg>
        <pc:grpChg chg="add mod">
          <ac:chgData name="Kaylee Shea" userId="47d78ade-e386-43af-be80-aec909f1e7a7" providerId="ADAL" clId="{639EAB5A-60D1-4542-84C1-1FA9EF19EE92}" dt="2025-11-20T01:10:56.983" v="4005" actId="1076"/>
          <ac:grpSpMkLst>
            <pc:docMk/>
            <pc:sldMk cId="1810019158" sldId="328"/>
            <ac:grpSpMk id="69" creationId="{16D3935E-47A5-214A-899F-4774E2D84EC0}"/>
          </ac:grpSpMkLst>
        </pc:grpChg>
        <pc:grpChg chg="add mod">
          <ac:chgData name="Kaylee Shea" userId="47d78ade-e386-43af-be80-aec909f1e7a7" providerId="ADAL" clId="{639EAB5A-60D1-4542-84C1-1FA9EF19EE92}" dt="2025-11-20T01:11:53.764" v="4030" actId="1076"/>
          <ac:grpSpMkLst>
            <pc:docMk/>
            <pc:sldMk cId="1810019158" sldId="328"/>
            <ac:grpSpMk id="74" creationId="{2530F9D3-CEED-DCB9-1205-84A837B030B1}"/>
          </ac:grpSpMkLst>
        </pc:grpChg>
        <pc:grpChg chg="add mod">
          <ac:chgData name="Kaylee Shea" userId="47d78ade-e386-43af-be80-aec909f1e7a7" providerId="ADAL" clId="{639EAB5A-60D1-4542-84C1-1FA9EF19EE92}" dt="2025-11-20T01:11:27.777" v="4020" actId="1076"/>
          <ac:grpSpMkLst>
            <pc:docMk/>
            <pc:sldMk cId="1810019158" sldId="328"/>
            <ac:grpSpMk id="77" creationId="{E8398A7C-AE45-78F8-0870-310E78D56396}"/>
          </ac:grpSpMkLst>
        </pc:grpChg>
        <pc:grpChg chg="add mod">
          <ac:chgData name="Kaylee Shea" userId="47d78ade-e386-43af-be80-aec909f1e7a7" providerId="ADAL" clId="{639EAB5A-60D1-4542-84C1-1FA9EF19EE92}" dt="2025-11-20T01:11:30.939" v="4022" actId="1076"/>
          <ac:grpSpMkLst>
            <pc:docMk/>
            <pc:sldMk cId="1810019158" sldId="328"/>
            <ac:grpSpMk id="80" creationId="{386A5E38-5B11-728F-1ED0-52C6289C8801}"/>
          </ac:grpSpMkLst>
        </pc:grpChg>
        <pc:grpChg chg="add mod">
          <ac:chgData name="Kaylee Shea" userId="47d78ade-e386-43af-be80-aec909f1e7a7" providerId="ADAL" clId="{639EAB5A-60D1-4542-84C1-1FA9EF19EE92}" dt="2025-11-20T01:11:38.979" v="4026" actId="1076"/>
          <ac:grpSpMkLst>
            <pc:docMk/>
            <pc:sldMk cId="1810019158" sldId="328"/>
            <ac:grpSpMk id="83" creationId="{8B71C56D-0D07-D831-F9EC-E043E5164D52}"/>
          </ac:grpSpMkLst>
        </pc:grpChg>
        <pc:grpChg chg="add mod">
          <ac:chgData name="Kaylee Shea" userId="47d78ade-e386-43af-be80-aec909f1e7a7" providerId="ADAL" clId="{639EAB5A-60D1-4542-84C1-1FA9EF19EE92}" dt="2025-11-20T01:11:55.590" v="4031" actId="1076"/>
          <ac:grpSpMkLst>
            <pc:docMk/>
            <pc:sldMk cId="1810019158" sldId="328"/>
            <ac:grpSpMk id="86" creationId="{9AFF6A88-7698-26D8-7C6C-767A1DA8A8DA}"/>
          </ac:grpSpMkLst>
        </pc:grpChg>
        <pc:grpChg chg="add mod">
          <ac:chgData name="Kaylee Shea" userId="47d78ade-e386-43af-be80-aec909f1e7a7" providerId="ADAL" clId="{639EAB5A-60D1-4542-84C1-1FA9EF19EE92}" dt="2025-11-20T01:13:22.658" v="4291" actId="1076"/>
          <ac:grpSpMkLst>
            <pc:docMk/>
            <pc:sldMk cId="1810019158" sldId="328"/>
            <ac:grpSpMk id="89" creationId="{F1421C14-3E0D-D6D1-ECBA-6A9341F0880E}"/>
          </ac:grpSpMkLst>
        </pc:grpChg>
        <pc:grpChg chg="add mod">
          <ac:chgData name="Kaylee Shea" userId="47d78ade-e386-43af-be80-aec909f1e7a7" providerId="ADAL" clId="{639EAB5A-60D1-4542-84C1-1FA9EF19EE92}" dt="2025-11-20T01:13:28.823" v="4295" actId="1076"/>
          <ac:grpSpMkLst>
            <pc:docMk/>
            <pc:sldMk cId="1810019158" sldId="328"/>
            <ac:grpSpMk id="92" creationId="{FA72F82E-5DC0-67C3-0172-21D8E48068A1}"/>
          </ac:grpSpMkLst>
        </pc:grpChg>
        <pc:inkChg chg="mod">
          <ac:chgData name="Kaylee Shea" userId="47d78ade-e386-43af-be80-aec909f1e7a7" providerId="ADAL" clId="{639EAB5A-60D1-4542-84C1-1FA9EF19EE92}" dt="2025-11-21T03:05:56.473" v="4986"/>
          <ac:inkMkLst>
            <pc:docMk/>
            <pc:sldMk cId="1810019158" sldId="328"/>
            <ac:inkMk id="6" creationId="{E144A54F-A4FD-2A7C-72CF-5050E595F20F}"/>
          </ac:inkMkLst>
        </pc:inkChg>
        <pc:inkChg chg="mod">
          <ac:chgData name="Kaylee Shea" userId="47d78ade-e386-43af-be80-aec909f1e7a7" providerId="ADAL" clId="{639EAB5A-60D1-4542-84C1-1FA9EF19EE92}" dt="2025-11-21T03:05:56.473" v="4986"/>
          <ac:inkMkLst>
            <pc:docMk/>
            <pc:sldMk cId="1810019158" sldId="328"/>
            <ac:inkMk id="7" creationId="{0D3AD59B-4E06-DCC9-05AF-EADFF6385572}"/>
          </ac:inkMkLst>
        </pc:inkChg>
        <pc:inkChg chg="mod">
          <ac:chgData name="Kaylee Shea" userId="47d78ade-e386-43af-be80-aec909f1e7a7" providerId="ADAL" clId="{639EAB5A-60D1-4542-84C1-1FA9EF19EE92}" dt="2025-11-21T03:05:59.663" v="4987"/>
          <ac:inkMkLst>
            <pc:docMk/>
            <pc:sldMk cId="1810019158" sldId="328"/>
            <ac:inkMk id="9" creationId="{5319E317-99CA-47CE-34D6-31864D606A67}"/>
          </ac:inkMkLst>
        </pc:inkChg>
        <pc:inkChg chg="mod">
          <ac:chgData name="Kaylee Shea" userId="47d78ade-e386-43af-be80-aec909f1e7a7" providerId="ADAL" clId="{639EAB5A-60D1-4542-84C1-1FA9EF19EE92}" dt="2025-11-21T03:05:59.663" v="4987"/>
          <ac:inkMkLst>
            <pc:docMk/>
            <pc:sldMk cId="1810019158" sldId="328"/>
            <ac:inkMk id="10" creationId="{9758AF71-659A-EEDC-338E-FBE7384D0A3F}"/>
          </ac:inkMkLst>
        </pc:inkChg>
        <pc:inkChg chg="add mod">
          <ac:chgData name="Kaylee Shea" userId="47d78ade-e386-43af-be80-aec909f1e7a7" providerId="ADAL" clId="{639EAB5A-60D1-4542-84C1-1FA9EF19EE92}" dt="2025-11-20T01:10:40.999" v="3999" actId="164"/>
          <ac:inkMkLst>
            <pc:docMk/>
            <pc:sldMk cId="1810019158" sldId="328"/>
            <ac:inkMk id="21" creationId="{13E2C623-4513-EF8B-BF70-E88B786350B9}"/>
          </ac:inkMkLst>
        </pc:inkChg>
        <pc:inkChg chg="add mod">
          <ac:chgData name="Kaylee Shea" userId="47d78ade-e386-43af-be80-aec909f1e7a7" providerId="ADAL" clId="{639EAB5A-60D1-4542-84C1-1FA9EF19EE92}" dt="2025-11-20T01:10:40.999" v="3999" actId="164"/>
          <ac:inkMkLst>
            <pc:docMk/>
            <pc:sldMk cId="1810019158" sldId="328"/>
            <ac:inkMk id="22" creationId="{6DE68687-138E-F379-F2C0-17D4748E5051}"/>
          </ac:inkMkLst>
        </pc:inkChg>
        <pc:inkChg chg="add mod">
          <ac:chgData name="Kaylee Shea" userId="47d78ade-e386-43af-be80-aec909f1e7a7" providerId="ADAL" clId="{639EAB5A-60D1-4542-84C1-1FA9EF19EE92}" dt="2025-11-20T01:10:40.999" v="3999" actId="164"/>
          <ac:inkMkLst>
            <pc:docMk/>
            <pc:sldMk cId="1810019158" sldId="328"/>
            <ac:inkMk id="23" creationId="{7DC182F0-95EE-E6FD-71BE-375D7C5E5C90}"/>
          </ac:inkMkLst>
        </pc:inkChg>
        <pc:inkChg chg="add mod">
          <ac:chgData name="Kaylee Shea" userId="47d78ade-e386-43af-be80-aec909f1e7a7" providerId="ADAL" clId="{639EAB5A-60D1-4542-84C1-1FA9EF19EE92}" dt="2025-11-20T01:10:40.999" v="3999" actId="164"/>
          <ac:inkMkLst>
            <pc:docMk/>
            <pc:sldMk cId="1810019158" sldId="328"/>
            <ac:inkMk id="24" creationId="{1E84CF3E-D6A9-1881-9559-088EE4D971C3}"/>
          </ac:inkMkLst>
        </pc:inkChg>
        <pc:inkChg chg="mod">
          <ac:chgData name="Kaylee Shea" userId="47d78ade-e386-43af-be80-aec909f1e7a7" providerId="ADAL" clId="{639EAB5A-60D1-4542-84C1-1FA9EF19EE92}" dt="2025-11-20T01:10:42.826" v="4000"/>
          <ac:inkMkLst>
            <pc:docMk/>
            <pc:sldMk cId="1810019158" sldId="328"/>
            <ac:inkMk id="27" creationId="{A763A212-7DAA-A92B-3607-F48FC1225F86}"/>
          </ac:inkMkLst>
        </pc:inkChg>
        <pc:inkChg chg="mod">
          <ac:chgData name="Kaylee Shea" userId="47d78ade-e386-43af-be80-aec909f1e7a7" providerId="ADAL" clId="{639EAB5A-60D1-4542-84C1-1FA9EF19EE92}" dt="2025-11-20T01:10:42.826" v="4000"/>
          <ac:inkMkLst>
            <pc:docMk/>
            <pc:sldMk cId="1810019158" sldId="328"/>
            <ac:inkMk id="28" creationId="{CB2A75E9-3223-C8E5-FE35-F830C0C164C4}"/>
          </ac:inkMkLst>
        </pc:inkChg>
        <pc:inkChg chg="mod">
          <ac:chgData name="Kaylee Shea" userId="47d78ade-e386-43af-be80-aec909f1e7a7" providerId="ADAL" clId="{639EAB5A-60D1-4542-84C1-1FA9EF19EE92}" dt="2025-11-20T01:10:42.826" v="4000"/>
          <ac:inkMkLst>
            <pc:docMk/>
            <pc:sldMk cId="1810019158" sldId="328"/>
            <ac:inkMk id="29" creationId="{9B6C107F-5C24-E704-55EF-71361DFB137A}"/>
          </ac:inkMkLst>
        </pc:inkChg>
        <pc:inkChg chg="mod">
          <ac:chgData name="Kaylee Shea" userId="47d78ade-e386-43af-be80-aec909f1e7a7" providerId="ADAL" clId="{639EAB5A-60D1-4542-84C1-1FA9EF19EE92}" dt="2025-11-20T01:10:42.826" v="4000"/>
          <ac:inkMkLst>
            <pc:docMk/>
            <pc:sldMk cId="1810019158" sldId="328"/>
            <ac:inkMk id="30" creationId="{13B869F8-5DC8-7B88-1C10-D0F88A033460}"/>
          </ac:inkMkLst>
        </pc:inkChg>
        <pc:inkChg chg="mod">
          <ac:chgData name="Kaylee Shea" userId="47d78ade-e386-43af-be80-aec909f1e7a7" providerId="ADAL" clId="{639EAB5A-60D1-4542-84C1-1FA9EF19EE92}" dt="2025-11-20T01:10:48.961" v="4002"/>
          <ac:inkMkLst>
            <pc:docMk/>
            <pc:sldMk cId="1810019158" sldId="328"/>
            <ac:inkMk id="62" creationId="{E516371B-FE4B-999A-5739-C3BE1F1ACB08}"/>
          </ac:inkMkLst>
        </pc:inkChg>
        <pc:inkChg chg="mod">
          <ac:chgData name="Kaylee Shea" userId="47d78ade-e386-43af-be80-aec909f1e7a7" providerId="ADAL" clId="{639EAB5A-60D1-4542-84C1-1FA9EF19EE92}" dt="2025-11-20T01:10:48.961" v="4002"/>
          <ac:inkMkLst>
            <pc:docMk/>
            <pc:sldMk cId="1810019158" sldId="328"/>
            <ac:inkMk id="63" creationId="{5B562749-8016-E245-54F4-FBC2224CCC78}"/>
          </ac:inkMkLst>
        </pc:inkChg>
        <pc:inkChg chg="mod">
          <ac:chgData name="Kaylee Shea" userId="47d78ade-e386-43af-be80-aec909f1e7a7" providerId="ADAL" clId="{639EAB5A-60D1-4542-84C1-1FA9EF19EE92}" dt="2025-11-20T01:10:48.961" v="4002"/>
          <ac:inkMkLst>
            <pc:docMk/>
            <pc:sldMk cId="1810019158" sldId="328"/>
            <ac:inkMk id="64" creationId="{BC88867F-ABD9-19CC-D0AE-84ECC2FC5028}"/>
          </ac:inkMkLst>
        </pc:inkChg>
        <pc:inkChg chg="mod">
          <ac:chgData name="Kaylee Shea" userId="47d78ade-e386-43af-be80-aec909f1e7a7" providerId="ADAL" clId="{639EAB5A-60D1-4542-84C1-1FA9EF19EE92}" dt="2025-11-20T01:10:48.961" v="4002"/>
          <ac:inkMkLst>
            <pc:docMk/>
            <pc:sldMk cId="1810019158" sldId="328"/>
            <ac:inkMk id="68" creationId="{61714BDD-05CE-1C65-EDF0-5B003A073FDE}"/>
          </ac:inkMkLst>
        </pc:inkChg>
        <pc:inkChg chg="mod">
          <ac:chgData name="Kaylee Shea" userId="47d78ade-e386-43af-be80-aec909f1e7a7" providerId="ADAL" clId="{639EAB5A-60D1-4542-84C1-1FA9EF19EE92}" dt="2025-11-20T01:10:54.550" v="4004"/>
          <ac:inkMkLst>
            <pc:docMk/>
            <pc:sldMk cId="1810019158" sldId="328"/>
            <ac:inkMk id="70" creationId="{EE00A286-DE90-3960-6910-045907E094BF}"/>
          </ac:inkMkLst>
        </pc:inkChg>
        <pc:inkChg chg="mod">
          <ac:chgData name="Kaylee Shea" userId="47d78ade-e386-43af-be80-aec909f1e7a7" providerId="ADAL" clId="{639EAB5A-60D1-4542-84C1-1FA9EF19EE92}" dt="2025-11-20T01:10:54.550" v="4004"/>
          <ac:inkMkLst>
            <pc:docMk/>
            <pc:sldMk cId="1810019158" sldId="328"/>
            <ac:inkMk id="71" creationId="{0027BF26-C196-BC27-A06A-9BE6218FEF57}"/>
          </ac:inkMkLst>
        </pc:inkChg>
        <pc:inkChg chg="mod">
          <ac:chgData name="Kaylee Shea" userId="47d78ade-e386-43af-be80-aec909f1e7a7" providerId="ADAL" clId="{639EAB5A-60D1-4542-84C1-1FA9EF19EE92}" dt="2025-11-20T01:10:54.550" v="4004"/>
          <ac:inkMkLst>
            <pc:docMk/>
            <pc:sldMk cId="1810019158" sldId="328"/>
            <ac:inkMk id="72" creationId="{6E0BDF12-57D4-1B22-A281-DCE915E269FA}"/>
          </ac:inkMkLst>
        </pc:inkChg>
        <pc:inkChg chg="mod">
          <ac:chgData name="Kaylee Shea" userId="47d78ade-e386-43af-be80-aec909f1e7a7" providerId="ADAL" clId="{639EAB5A-60D1-4542-84C1-1FA9EF19EE92}" dt="2025-11-20T01:10:54.550" v="4004"/>
          <ac:inkMkLst>
            <pc:docMk/>
            <pc:sldMk cId="1810019158" sldId="328"/>
            <ac:inkMk id="73" creationId="{91D58668-CC4A-8314-CDE4-A1C43A5B17D7}"/>
          </ac:inkMkLst>
        </pc:inkChg>
        <pc:inkChg chg="mod">
          <ac:chgData name="Kaylee Shea" userId="47d78ade-e386-43af-be80-aec909f1e7a7" providerId="ADAL" clId="{639EAB5A-60D1-4542-84C1-1FA9EF19EE92}" dt="2025-11-20T01:11:21.691" v="4017"/>
          <ac:inkMkLst>
            <pc:docMk/>
            <pc:sldMk cId="1810019158" sldId="328"/>
            <ac:inkMk id="75" creationId="{375D55DD-81AB-CC91-6696-A90BCFD02B79}"/>
          </ac:inkMkLst>
        </pc:inkChg>
        <pc:inkChg chg="mod">
          <ac:chgData name="Kaylee Shea" userId="47d78ade-e386-43af-be80-aec909f1e7a7" providerId="ADAL" clId="{639EAB5A-60D1-4542-84C1-1FA9EF19EE92}" dt="2025-11-20T01:11:21.691" v="4017"/>
          <ac:inkMkLst>
            <pc:docMk/>
            <pc:sldMk cId="1810019158" sldId="328"/>
            <ac:inkMk id="76" creationId="{82E1A133-C8B8-7766-E3A5-EAF6856CBC92}"/>
          </ac:inkMkLst>
        </pc:inkChg>
        <pc:inkChg chg="mod">
          <ac:chgData name="Kaylee Shea" userId="47d78ade-e386-43af-be80-aec909f1e7a7" providerId="ADAL" clId="{639EAB5A-60D1-4542-84C1-1FA9EF19EE92}" dt="2025-11-20T01:11:24.431" v="4019"/>
          <ac:inkMkLst>
            <pc:docMk/>
            <pc:sldMk cId="1810019158" sldId="328"/>
            <ac:inkMk id="78" creationId="{4C2C00DE-6BA5-E47E-8A37-3EA86D7762C6}"/>
          </ac:inkMkLst>
        </pc:inkChg>
        <pc:inkChg chg="mod">
          <ac:chgData name="Kaylee Shea" userId="47d78ade-e386-43af-be80-aec909f1e7a7" providerId="ADAL" clId="{639EAB5A-60D1-4542-84C1-1FA9EF19EE92}" dt="2025-11-20T01:11:24.431" v="4019"/>
          <ac:inkMkLst>
            <pc:docMk/>
            <pc:sldMk cId="1810019158" sldId="328"/>
            <ac:inkMk id="79" creationId="{B56EFBE9-42EC-4B33-3C33-8ED65FF93EEA}"/>
          </ac:inkMkLst>
        </pc:inkChg>
        <pc:inkChg chg="mod">
          <ac:chgData name="Kaylee Shea" userId="47d78ade-e386-43af-be80-aec909f1e7a7" providerId="ADAL" clId="{639EAB5A-60D1-4542-84C1-1FA9EF19EE92}" dt="2025-11-20T01:11:28.226" v="4021"/>
          <ac:inkMkLst>
            <pc:docMk/>
            <pc:sldMk cId="1810019158" sldId="328"/>
            <ac:inkMk id="81" creationId="{B7E31C37-1DF3-AA71-5EE4-5725EDE5DD9E}"/>
          </ac:inkMkLst>
        </pc:inkChg>
        <pc:inkChg chg="mod">
          <ac:chgData name="Kaylee Shea" userId="47d78ade-e386-43af-be80-aec909f1e7a7" providerId="ADAL" clId="{639EAB5A-60D1-4542-84C1-1FA9EF19EE92}" dt="2025-11-20T01:11:28.226" v="4021"/>
          <ac:inkMkLst>
            <pc:docMk/>
            <pc:sldMk cId="1810019158" sldId="328"/>
            <ac:inkMk id="82" creationId="{89D3DAD8-2BB2-EE97-45D5-CDECBC67E049}"/>
          </ac:inkMkLst>
        </pc:inkChg>
        <pc:inkChg chg="mod">
          <ac:chgData name="Kaylee Shea" userId="47d78ade-e386-43af-be80-aec909f1e7a7" providerId="ADAL" clId="{639EAB5A-60D1-4542-84C1-1FA9EF19EE92}" dt="2025-11-20T01:11:31.197" v="4023"/>
          <ac:inkMkLst>
            <pc:docMk/>
            <pc:sldMk cId="1810019158" sldId="328"/>
            <ac:inkMk id="84" creationId="{21288C7F-97D9-5CF6-F6BA-3ECF64C18DFD}"/>
          </ac:inkMkLst>
        </pc:inkChg>
        <pc:inkChg chg="mod">
          <ac:chgData name="Kaylee Shea" userId="47d78ade-e386-43af-be80-aec909f1e7a7" providerId="ADAL" clId="{639EAB5A-60D1-4542-84C1-1FA9EF19EE92}" dt="2025-11-20T01:11:31.197" v="4023"/>
          <ac:inkMkLst>
            <pc:docMk/>
            <pc:sldMk cId="1810019158" sldId="328"/>
            <ac:inkMk id="85" creationId="{F3852684-4D5B-E0E7-F717-504A611FD94A}"/>
          </ac:inkMkLst>
        </pc:inkChg>
        <pc:inkChg chg="mod">
          <ac:chgData name="Kaylee Shea" userId="47d78ade-e386-43af-be80-aec909f1e7a7" providerId="ADAL" clId="{639EAB5A-60D1-4542-84C1-1FA9EF19EE92}" dt="2025-11-20T01:11:39.665" v="4027"/>
          <ac:inkMkLst>
            <pc:docMk/>
            <pc:sldMk cId="1810019158" sldId="328"/>
            <ac:inkMk id="87" creationId="{0F94AD0C-B1A4-CFAB-DE45-911101AD1FEA}"/>
          </ac:inkMkLst>
        </pc:inkChg>
        <pc:inkChg chg="mod">
          <ac:chgData name="Kaylee Shea" userId="47d78ade-e386-43af-be80-aec909f1e7a7" providerId="ADAL" clId="{639EAB5A-60D1-4542-84C1-1FA9EF19EE92}" dt="2025-11-20T01:11:39.665" v="4027"/>
          <ac:inkMkLst>
            <pc:docMk/>
            <pc:sldMk cId="1810019158" sldId="328"/>
            <ac:inkMk id="88" creationId="{F035DF1F-C563-87AB-B98D-E1750F61D80B}"/>
          </ac:inkMkLst>
        </pc:inkChg>
        <pc:inkChg chg="mod">
          <ac:chgData name="Kaylee Shea" userId="47d78ade-e386-43af-be80-aec909f1e7a7" providerId="ADAL" clId="{639EAB5A-60D1-4542-84C1-1FA9EF19EE92}" dt="2025-11-20T01:13:15.249" v="4287"/>
          <ac:inkMkLst>
            <pc:docMk/>
            <pc:sldMk cId="1810019158" sldId="328"/>
            <ac:inkMk id="90" creationId="{5405F3EC-99A3-C159-C730-3F16AFAEC222}"/>
          </ac:inkMkLst>
        </pc:inkChg>
        <pc:inkChg chg="mod">
          <ac:chgData name="Kaylee Shea" userId="47d78ade-e386-43af-be80-aec909f1e7a7" providerId="ADAL" clId="{639EAB5A-60D1-4542-84C1-1FA9EF19EE92}" dt="2025-11-20T01:13:15.249" v="4287"/>
          <ac:inkMkLst>
            <pc:docMk/>
            <pc:sldMk cId="1810019158" sldId="328"/>
            <ac:inkMk id="91" creationId="{3ECA2515-FF1B-F0AC-F6B8-589848B4C8CF}"/>
          </ac:inkMkLst>
        </pc:inkChg>
        <pc:inkChg chg="mod">
          <ac:chgData name="Kaylee Shea" userId="47d78ade-e386-43af-be80-aec909f1e7a7" providerId="ADAL" clId="{639EAB5A-60D1-4542-84C1-1FA9EF19EE92}" dt="2025-11-20T01:13:26.665" v="4294"/>
          <ac:inkMkLst>
            <pc:docMk/>
            <pc:sldMk cId="1810019158" sldId="328"/>
            <ac:inkMk id="93" creationId="{53B1446B-DCF0-386B-8E89-6FAC4158ECC2}"/>
          </ac:inkMkLst>
        </pc:inkChg>
        <pc:inkChg chg="mod">
          <ac:chgData name="Kaylee Shea" userId="47d78ade-e386-43af-be80-aec909f1e7a7" providerId="ADAL" clId="{639EAB5A-60D1-4542-84C1-1FA9EF19EE92}" dt="2025-11-20T01:13:26.665" v="4294"/>
          <ac:inkMkLst>
            <pc:docMk/>
            <pc:sldMk cId="1810019158" sldId="328"/>
            <ac:inkMk id="94" creationId="{9DB5A572-7BCB-92ED-1ADE-D20C1CD6A8ED}"/>
          </ac:inkMkLst>
        </pc:inkChg>
      </pc:sldChg>
      <pc:sldChg chg="addSp delSp modSp add mod modNotesTx">
        <pc:chgData name="Kaylee Shea" userId="47d78ade-e386-43af-be80-aec909f1e7a7" providerId="ADAL" clId="{639EAB5A-60D1-4542-84C1-1FA9EF19EE92}" dt="2025-12-08T21:27:41.329" v="6133" actId="20577"/>
        <pc:sldMkLst>
          <pc:docMk/>
          <pc:sldMk cId="3284778840" sldId="329"/>
        </pc:sldMkLst>
        <pc:grpChg chg="add mod">
          <ac:chgData name="Kaylee Shea" userId="47d78ade-e386-43af-be80-aec909f1e7a7" providerId="ADAL" clId="{639EAB5A-60D1-4542-84C1-1FA9EF19EE92}" dt="2025-11-21T03:16:47.983" v="5133"/>
          <ac:grpSpMkLst>
            <pc:docMk/>
            <pc:sldMk cId="3284778840" sldId="329"/>
            <ac:grpSpMk id="15" creationId="{705AB4F0-69ED-2684-B46E-CE6A693D20C6}"/>
          </ac:grpSpMkLst>
        </pc:grpChg>
        <pc:picChg chg="mod">
          <ac:chgData name="Kaylee Shea" userId="47d78ade-e386-43af-be80-aec909f1e7a7" providerId="ADAL" clId="{639EAB5A-60D1-4542-84C1-1FA9EF19EE92}" dt="2025-11-21T03:16:47.983" v="5133"/>
          <ac:picMkLst>
            <pc:docMk/>
            <pc:sldMk cId="3284778840" sldId="329"/>
            <ac:picMk id="16" creationId="{332F8540-10EF-CFC1-1B09-06126BBF1543}"/>
          </ac:picMkLst>
        </pc:picChg>
        <pc:picChg chg="mod">
          <ac:chgData name="Kaylee Shea" userId="47d78ade-e386-43af-be80-aec909f1e7a7" providerId="ADAL" clId="{639EAB5A-60D1-4542-84C1-1FA9EF19EE92}" dt="2025-11-21T03:16:47.983" v="5133"/>
          <ac:picMkLst>
            <pc:docMk/>
            <pc:sldMk cId="3284778840" sldId="329"/>
            <ac:picMk id="17" creationId="{7DAB7845-AD03-1EF6-34EF-1CEB2D078532}"/>
          </ac:picMkLst>
        </pc:picChg>
      </pc:sldChg>
      <pc:sldChg chg="addSp delSp modSp add mod modAnim modNotesTx">
        <pc:chgData name="Kaylee Shea" userId="47d78ade-e386-43af-be80-aec909f1e7a7" providerId="ADAL" clId="{639EAB5A-60D1-4542-84C1-1FA9EF19EE92}" dt="2025-12-08T21:27:52.703" v="6134" actId="20577"/>
        <pc:sldMkLst>
          <pc:docMk/>
          <pc:sldMk cId="4185367318" sldId="330"/>
        </pc:sldMkLst>
        <pc:grpChg chg="add mod topLvl">
          <ac:chgData name="Kaylee Shea" userId="47d78ade-e386-43af-be80-aec909f1e7a7" providerId="ADAL" clId="{639EAB5A-60D1-4542-84C1-1FA9EF19EE92}" dt="2025-11-21T18:41:23.091" v="6004" actId="165"/>
          <ac:grpSpMkLst>
            <pc:docMk/>
            <pc:sldMk cId="4185367318" sldId="330"/>
            <ac:grpSpMk id="12" creationId="{8337967E-5547-5DD9-4D84-2371D140E7A0}"/>
          </ac:grpSpMkLst>
        </pc:grpChg>
        <pc:grpChg chg="add mod">
          <ac:chgData name="Kaylee Shea" userId="47d78ade-e386-43af-be80-aec909f1e7a7" providerId="ADAL" clId="{639EAB5A-60D1-4542-84C1-1FA9EF19EE92}" dt="2025-11-21T18:29:51.656" v="5633" actId="164"/>
          <ac:grpSpMkLst>
            <pc:docMk/>
            <pc:sldMk cId="4185367318" sldId="330"/>
            <ac:grpSpMk id="19" creationId="{00A99EB0-9182-EF26-364D-462F628063D9}"/>
          </ac:grpSpMkLst>
        </pc:grpChg>
        <pc:grpChg chg="mod">
          <ac:chgData name="Kaylee Shea" userId="47d78ade-e386-43af-be80-aec909f1e7a7" providerId="ADAL" clId="{639EAB5A-60D1-4542-84C1-1FA9EF19EE92}" dt="2025-11-21T18:24:38.997" v="5583" actId="1076"/>
          <ac:grpSpMkLst>
            <pc:docMk/>
            <pc:sldMk cId="4185367318" sldId="330"/>
            <ac:grpSpMk id="83" creationId="{B0845516-A9B0-44E9-2868-AB54CEA2D6B1}"/>
          </ac:grpSpMkLst>
        </pc:grpChg>
        <pc:grpChg chg="add mod">
          <ac:chgData name="Kaylee Shea" userId="47d78ade-e386-43af-be80-aec909f1e7a7" providerId="ADAL" clId="{639EAB5A-60D1-4542-84C1-1FA9EF19EE92}" dt="2025-11-21T18:32:29.292" v="5657" actId="164"/>
          <ac:grpSpMkLst>
            <pc:docMk/>
            <pc:sldMk cId="4185367318" sldId="330"/>
            <ac:grpSpMk id="96" creationId="{0AB371C5-B65E-46D8-B9C6-05ADE4D2C8FF}"/>
          </ac:grpSpMkLst>
        </pc:grpChg>
        <pc:grpChg chg="add mod">
          <ac:chgData name="Kaylee Shea" userId="47d78ade-e386-43af-be80-aec909f1e7a7" providerId="ADAL" clId="{639EAB5A-60D1-4542-84C1-1FA9EF19EE92}" dt="2025-11-21T18:29:51.656" v="5633" actId="164"/>
          <ac:grpSpMkLst>
            <pc:docMk/>
            <pc:sldMk cId="4185367318" sldId="330"/>
            <ac:grpSpMk id="99" creationId="{1B9D2F2E-980C-EE21-2586-15F97CE8ACC1}"/>
          </ac:grpSpMkLst>
        </pc:grpChg>
        <pc:grpChg chg="add mod">
          <ac:chgData name="Kaylee Shea" userId="47d78ade-e386-43af-be80-aec909f1e7a7" providerId="ADAL" clId="{639EAB5A-60D1-4542-84C1-1FA9EF19EE92}" dt="2025-11-21T18:29:51.656" v="5633" actId="164"/>
          <ac:grpSpMkLst>
            <pc:docMk/>
            <pc:sldMk cId="4185367318" sldId="330"/>
            <ac:grpSpMk id="102" creationId="{9487A3F2-5AFA-667B-1BBF-9271B4ADE563}"/>
          </ac:grpSpMkLst>
        </pc:grpChg>
        <pc:grpChg chg="add mod">
          <ac:chgData name="Kaylee Shea" userId="47d78ade-e386-43af-be80-aec909f1e7a7" providerId="ADAL" clId="{639EAB5A-60D1-4542-84C1-1FA9EF19EE92}" dt="2025-11-21T18:32:29.292" v="5657" actId="164"/>
          <ac:grpSpMkLst>
            <pc:docMk/>
            <pc:sldMk cId="4185367318" sldId="330"/>
            <ac:grpSpMk id="103" creationId="{AB2EDF25-9375-31FC-54A7-B497B59DF65F}"/>
          </ac:grpSpMkLst>
        </pc:grpChg>
        <pc:grpChg chg="add mod">
          <ac:chgData name="Kaylee Shea" userId="47d78ade-e386-43af-be80-aec909f1e7a7" providerId="ADAL" clId="{639EAB5A-60D1-4542-84C1-1FA9EF19EE92}" dt="2025-11-21T18:32:29.292" v="5657" actId="164"/>
          <ac:grpSpMkLst>
            <pc:docMk/>
            <pc:sldMk cId="4185367318" sldId="330"/>
            <ac:grpSpMk id="106" creationId="{AE9ECF96-40E8-7B3B-B1C1-1D9AE0BE769D}"/>
          </ac:grpSpMkLst>
        </pc:grpChg>
        <pc:grpChg chg="add mod topLvl">
          <ac:chgData name="Kaylee Shea" userId="47d78ade-e386-43af-be80-aec909f1e7a7" providerId="ADAL" clId="{639EAB5A-60D1-4542-84C1-1FA9EF19EE92}" dt="2025-11-21T18:41:23.091" v="6004" actId="165"/>
          <ac:grpSpMkLst>
            <pc:docMk/>
            <pc:sldMk cId="4185367318" sldId="330"/>
            <ac:grpSpMk id="107" creationId="{D3A0788E-AA63-BE19-F74C-F8F475042ED8}"/>
          </ac:grpSpMkLst>
        </pc:grpChg>
        <pc:grpChg chg="add mod ord">
          <ac:chgData name="Kaylee Shea" userId="47d78ade-e386-43af-be80-aec909f1e7a7" providerId="ADAL" clId="{639EAB5A-60D1-4542-84C1-1FA9EF19EE92}" dt="2025-11-21T18:35:26.547" v="5694" actId="208"/>
          <ac:grpSpMkLst>
            <pc:docMk/>
            <pc:sldMk cId="4185367318" sldId="330"/>
            <ac:grpSpMk id="111" creationId="{143FEFCD-6E4F-7AD2-75BE-0F08F6D4D4FB}"/>
          </ac:grpSpMkLst>
        </pc:grpChg>
        <pc:picChg chg="add mod">
          <ac:chgData name="Kaylee Shea" userId="47d78ade-e386-43af-be80-aec909f1e7a7" providerId="ADAL" clId="{639EAB5A-60D1-4542-84C1-1FA9EF19EE92}" dt="2025-11-21T03:18:16.851" v="5217"/>
          <ac:picMkLst>
            <pc:docMk/>
            <pc:sldMk cId="4185367318" sldId="330"/>
            <ac:picMk id="4" creationId="{833F01EC-EA73-95D3-4A1B-D4B3AD126371}"/>
          </ac:picMkLst>
        </pc:picChg>
        <pc:inkChg chg="mod">
          <ac:chgData name="Kaylee Shea" userId="47d78ade-e386-43af-be80-aec909f1e7a7" providerId="ADAL" clId="{639EAB5A-60D1-4542-84C1-1FA9EF19EE92}" dt="2025-11-21T18:41:23.091" v="6004" actId="165"/>
          <ac:inkMkLst>
            <pc:docMk/>
            <pc:sldMk cId="4185367318" sldId="330"/>
            <ac:inkMk id="13" creationId="{C2A36CBC-AEA0-FDBE-77A5-DB724185E099}"/>
          </ac:inkMkLst>
        </pc:inkChg>
        <pc:inkChg chg="mod">
          <ac:chgData name="Kaylee Shea" userId="47d78ade-e386-43af-be80-aec909f1e7a7" providerId="ADAL" clId="{639EAB5A-60D1-4542-84C1-1FA9EF19EE92}" dt="2025-11-21T18:41:23.091" v="6004" actId="165"/>
          <ac:inkMkLst>
            <pc:docMk/>
            <pc:sldMk cId="4185367318" sldId="330"/>
            <ac:inkMk id="14" creationId="{CAEC6DEB-FEA9-CFE0-6182-1CEFDCACC47E}"/>
          </ac:inkMkLst>
        </pc:inkChg>
        <pc:inkChg chg="mod">
          <ac:chgData name="Kaylee Shea" userId="47d78ade-e386-43af-be80-aec909f1e7a7" providerId="ADAL" clId="{639EAB5A-60D1-4542-84C1-1FA9EF19EE92}" dt="2025-11-21T18:28:47.490" v="5610"/>
          <ac:inkMkLst>
            <pc:docMk/>
            <pc:sldMk cId="4185367318" sldId="330"/>
            <ac:inkMk id="20" creationId="{5A990B9A-7F92-7ECC-2FFD-039DC697B37E}"/>
          </ac:inkMkLst>
        </pc:inkChg>
        <pc:inkChg chg="mod">
          <ac:chgData name="Kaylee Shea" userId="47d78ade-e386-43af-be80-aec909f1e7a7" providerId="ADAL" clId="{639EAB5A-60D1-4542-84C1-1FA9EF19EE92}" dt="2025-11-21T18:29:03.476" v="5619" actId="1038"/>
          <ac:inkMkLst>
            <pc:docMk/>
            <pc:sldMk cId="4185367318" sldId="330"/>
            <ac:inkMk id="95" creationId="{C2002EBD-6421-6540-AEC9-52560A58CC90}"/>
          </ac:inkMkLst>
        </pc:inkChg>
        <pc:inkChg chg="mod">
          <ac:chgData name="Kaylee Shea" userId="47d78ade-e386-43af-be80-aec909f1e7a7" providerId="ADAL" clId="{639EAB5A-60D1-4542-84C1-1FA9EF19EE92}" dt="2025-11-21T18:28:47.692" v="5611"/>
          <ac:inkMkLst>
            <pc:docMk/>
            <pc:sldMk cId="4185367318" sldId="330"/>
            <ac:inkMk id="97" creationId="{9ED33E53-D3EA-1C36-2AB4-769176706755}"/>
          </ac:inkMkLst>
        </pc:inkChg>
        <pc:inkChg chg="mod">
          <ac:chgData name="Kaylee Shea" userId="47d78ade-e386-43af-be80-aec909f1e7a7" providerId="ADAL" clId="{639EAB5A-60D1-4542-84C1-1FA9EF19EE92}" dt="2025-11-21T18:31:50.660" v="5651" actId="1038"/>
          <ac:inkMkLst>
            <pc:docMk/>
            <pc:sldMk cId="4185367318" sldId="330"/>
            <ac:inkMk id="98" creationId="{EAEE2BAC-5F44-E410-198E-3227694D9969}"/>
          </ac:inkMkLst>
        </pc:inkChg>
        <pc:inkChg chg="mod">
          <ac:chgData name="Kaylee Shea" userId="47d78ade-e386-43af-be80-aec909f1e7a7" providerId="ADAL" clId="{639EAB5A-60D1-4542-84C1-1FA9EF19EE92}" dt="2025-11-21T18:29:28.267" v="5626"/>
          <ac:inkMkLst>
            <pc:docMk/>
            <pc:sldMk cId="4185367318" sldId="330"/>
            <ac:inkMk id="100" creationId="{2F0B2CF2-9716-034E-8CF7-B6A938002121}"/>
          </ac:inkMkLst>
        </pc:inkChg>
        <pc:inkChg chg="mod">
          <ac:chgData name="Kaylee Shea" userId="47d78ade-e386-43af-be80-aec909f1e7a7" providerId="ADAL" clId="{639EAB5A-60D1-4542-84C1-1FA9EF19EE92}" dt="2025-11-21T18:29:28.267" v="5626"/>
          <ac:inkMkLst>
            <pc:docMk/>
            <pc:sldMk cId="4185367318" sldId="330"/>
            <ac:inkMk id="101" creationId="{FD7BEF56-5DF9-A036-D424-8DF879C30B1A}"/>
          </ac:inkMkLst>
        </pc:inkChg>
        <pc:inkChg chg="mod">
          <ac:chgData name="Kaylee Shea" userId="47d78ade-e386-43af-be80-aec909f1e7a7" providerId="ADAL" clId="{639EAB5A-60D1-4542-84C1-1FA9EF19EE92}" dt="2025-11-21T18:32:03.636" v="5654"/>
          <ac:inkMkLst>
            <pc:docMk/>
            <pc:sldMk cId="4185367318" sldId="330"/>
            <ac:inkMk id="104" creationId="{5B1EB898-4592-A3E5-F7C7-674C9B0313CE}"/>
          </ac:inkMkLst>
        </pc:inkChg>
        <pc:inkChg chg="mod">
          <ac:chgData name="Kaylee Shea" userId="47d78ade-e386-43af-be80-aec909f1e7a7" providerId="ADAL" clId="{639EAB5A-60D1-4542-84C1-1FA9EF19EE92}" dt="2025-11-21T18:32:03.636" v="5654"/>
          <ac:inkMkLst>
            <pc:docMk/>
            <pc:sldMk cId="4185367318" sldId="330"/>
            <ac:inkMk id="105" creationId="{2C3BC514-B757-F78E-0D3C-D539A45B29AC}"/>
          </ac:inkMkLst>
        </pc:inkChg>
        <pc:inkChg chg="mod">
          <ac:chgData name="Kaylee Shea" userId="47d78ade-e386-43af-be80-aec909f1e7a7" providerId="ADAL" clId="{639EAB5A-60D1-4542-84C1-1FA9EF19EE92}" dt="2025-11-21T18:41:23.091" v="6004" actId="165"/>
          <ac:inkMkLst>
            <pc:docMk/>
            <pc:sldMk cId="4185367318" sldId="330"/>
            <ac:inkMk id="108" creationId="{3E9501BF-1CB1-57BC-E13D-1246D35F67FA}"/>
          </ac:inkMkLst>
        </pc:inkChg>
        <pc:inkChg chg="mod">
          <ac:chgData name="Kaylee Shea" userId="47d78ade-e386-43af-be80-aec909f1e7a7" providerId="ADAL" clId="{639EAB5A-60D1-4542-84C1-1FA9EF19EE92}" dt="2025-11-21T18:41:23.091" v="6004" actId="165"/>
          <ac:inkMkLst>
            <pc:docMk/>
            <pc:sldMk cId="4185367318" sldId="330"/>
            <ac:inkMk id="109" creationId="{61864427-9D3D-0DF0-4FEF-33D89003D10A}"/>
          </ac:inkMkLst>
        </pc:inkChg>
        <pc:inkChg chg="mod">
          <ac:chgData name="Kaylee Shea" userId="47d78ade-e386-43af-be80-aec909f1e7a7" providerId="ADAL" clId="{639EAB5A-60D1-4542-84C1-1FA9EF19EE92}" dt="2025-11-21T18:35:01.617" v="5689"/>
          <ac:inkMkLst>
            <pc:docMk/>
            <pc:sldMk cId="4185367318" sldId="330"/>
            <ac:inkMk id="112" creationId="{421FAF80-D759-332C-F5AB-14607C4F9DF4}"/>
          </ac:inkMkLst>
        </pc:inkChg>
        <pc:inkChg chg="mod">
          <ac:chgData name="Kaylee Shea" userId="47d78ade-e386-43af-be80-aec909f1e7a7" providerId="ADAL" clId="{639EAB5A-60D1-4542-84C1-1FA9EF19EE92}" dt="2025-11-21T18:35:01.617" v="5689"/>
          <ac:inkMkLst>
            <pc:docMk/>
            <pc:sldMk cId="4185367318" sldId="330"/>
            <ac:inkMk id="113" creationId="{5513A8F6-3F14-B7DF-60ED-F6F4010A8888}"/>
          </ac:inkMkLst>
        </pc:inkChg>
        <pc:inkChg chg="mod">
          <ac:chgData name="Kaylee Shea" userId="47d78ade-e386-43af-be80-aec909f1e7a7" providerId="ADAL" clId="{639EAB5A-60D1-4542-84C1-1FA9EF19EE92}" dt="2025-11-21T18:35:01.617" v="5689"/>
          <ac:inkMkLst>
            <pc:docMk/>
            <pc:sldMk cId="4185367318" sldId="330"/>
            <ac:inkMk id="114" creationId="{6E64165F-4CD5-BDFB-F32D-A782442EECA5}"/>
          </ac:inkMkLst>
        </pc:inkChg>
        <pc:inkChg chg="mod">
          <ac:chgData name="Kaylee Shea" userId="47d78ade-e386-43af-be80-aec909f1e7a7" providerId="ADAL" clId="{639EAB5A-60D1-4542-84C1-1FA9EF19EE92}" dt="2025-11-21T18:35:01.617" v="5689"/>
          <ac:inkMkLst>
            <pc:docMk/>
            <pc:sldMk cId="4185367318" sldId="330"/>
            <ac:inkMk id="115" creationId="{6A96246A-8E4C-9BFB-3136-4EF5C4B2D6D6}"/>
          </ac:inkMkLst>
        </pc:inkChg>
      </pc:sldChg>
      <pc:sldMasterChg chg="modSldLayout">
        <pc:chgData name="Kaylee Shea" userId="47d78ade-e386-43af-be80-aec909f1e7a7" providerId="ADAL" clId="{639EAB5A-60D1-4542-84C1-1FA9EF19EE92}" dt="2025-12-11T13:26:38.844" v="6147" actId="20577"/>
        <pc:sldMasterMkLst>
          <pc:docMk/>
          <pc:sldMasterMk cId="2142349000" sldId="2147486213"/>
        </pc:sldMasterMkLst>
        <pc:sldLayoutChg chg="modSp mod">
          <pc:chgData name="Kaylee Shea" userId="47d78ade-e386-43af-be80-aec909f1e7a7" providerId="ADAL" clId="{639EAB5A-60D1-4542-84C1-1FA9EF19EE92}" dt="2025-12-11T13:26:38.844" v="6147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Kaylee Shea" userId="47d78ade-e386-43af-be80-aec909f1e7a7" providerId="ADAL" clId="{639EAB5A-60D1-4542-84C1-1FA9EF19EE92}" dt="2025-12-11T13:26:38.844" v="6147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  <pc:spChg chg="mod">
            <ac:chgData name="Kaylee Shea" userId="47d78ade-e386-43af-be80-aec909f1e7a7" providerId="ADAL" clId="{639EAB5A-60D1-4542-84C1-1FA9EF19EE92}" dt="2025-12-11T13:25:56.655" v="6140" actId="14100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  <pc:sldMasterChg chg="delSldLayout">
        <pc:chgData name="Kaylee Shea" userId="47d78ade-e386-43af-be80-aec909f1e7a7" providerId="ADAL" clId="{639EAB5A-60D1-4542-84C1-1FA9EF19EE92}" dt="2025-11-20T00:53:43.163" v="3818" actId="47"/>
        <pc:sldMasterMkLst>
          <pc:docMk/>
          <pc:sldMasterMk cId="3765523587" sldId="2147486353"/>
        </pc:sldMasterMkLst>
        <pc:sldLayoutChg chg="del">
          <pc:chgData name="Kaylee Shea" userId="47d78ade-e386-43af-be80-aec909f1e7a7" providerId="ADAL" clId="{639EAB5A-60D1-4542-84C1-1FA9EF19EE92}" dt="2025-11-20T00:53:43.163" v="3818" actId="47"/>
          <pc:sldLayoutMkLst>
            <pc:docMk/>
            <pc:sldMasterMk cId="3765523587" sldId="2147486353"/>
            <pc:sldLayoutMk cId="3693906138" sldId="2147486367"/>
          </pc:sldLayoutMkLst>
        </pc:sldLayoutChg>
      </pc:sldMasterChg>
    </pc:docChg>
  </pc:docChgLst>
  <pc:docChgLst>
    <pc:chgData name="Saboora Khurram" userId="7fa994c3-4ca0-4041-9011-1c51001065b5" providerId="ADAL" clId="{A9B88FEF-52E5-44DD-A827-3BFE38E066A8}"/>
    <pc:docChg chg="custSel modSld">
      <pc:chgData name="Saboora Khurram" userId="7fa994c3-4ca0-4041-9011-1c51001065b5" providerId="ADAL" clId="{A9B88FEF-52E5-44DD-A827-3BFE38E066A8}" dt="2024-09-13T12:08:16.365" v="3" actId="478"/>
      <pc:docMkLst>
        <pc:docMk/>
      </pc:docMkLst>
      <pc:sldChg chg="addSp delSp modSp">
        <pc:chgData name="Saboora Khurram" userId="7fa994c3-4ca0-4041-9011-1c51001065b5" providerId="ADAL" clId="{A9B88FEF-52E5-44DD-A827-3BFE38E066A8}" dt="2024-09-13T12:08:16.365" v="3" actId="478"/>
        <pc:sldMkLst>
          <pc:docMk/>
          <pc:sldMk cId="2585116655" sldId="256"/>
        </pc:sldMkLst>
      </pc:sldChg>
    </pc:docChg>
  </pc:docChgLst>
  <pc:docChgLst>
    <pc:chgData name="Chantal Rae" userId="a1db561e-73a2-489d-a119-0f73c1c2f06f" providerId="ADAL" clId="{AB565186-4730-441C-BE1E-25335970F41D}"/>
    <pc:docChg chg="custSel modSld modMainMaster">
      <pc:chgData name="Chantal Rae" userId="a1db561e-73a2-489d-a119-0f73c1c2f06f" providerId="ADAL" clId="{AB565186-4730-441C-BE1E-25335970F41D}" dt="2024-09-13T01:28:34.185" v="1" actId="478"/>
      <pc:docMkLst>
        <pc:docMk/>
      </pc:docMkLst>
      <pc:sldChg chg="addSp modSp">
        <pc:chgData name="Chantal Rae" userId="a1db561e-73a2-489d-a119-0f73c1c2f06f" providerId="ADAL" clId="{AB565186-4730-441C-BE1E-25335970F41D}" dt="2024-09-13T01:28:28.293" v="0"/>
        <pc:sldMkLst>
          <pc:docMk/>
          <pc:sldMk cId="394987177" sldId="276"/>
        </pc:sldMkLst>
      </pc:sldChg>
      <pc:sldMasterChg chg="modSldLayout">
        <pc:chgData name="Chantal Rae" userId="a1db561e-73a2-489d-a119-0f73c1c2f06f" providerId="ADAL" clId="{AB565186-4730-441C-BE1E-25335970F41D}" dt="2024-09-13T01:28:34.185" v="1" actId="478"/>
        <pc:sldMasterMkLst>
          <pc:docMk/>
          <pc:sldMasterMk cId="2142349000" sldId="2147486213"/>
        </pc:sldMasterMkLst>
        <pc:sldLayoutChg chg="delSp mod">
          <pc:chgData name="Chantal Rae" userId="a1db561e-73a2-489d-a119-0f73c1c2f06f" providerId="ADAL" clId="{AB565186-4730-441C-BE1E-25335970F41D}" dt="2024-09-13T01:28:34.185" v="1" actId="478"/>
          <pc:sldLayoutMkLst>
            <pc:docMk/>
            <pc:sldMasterMk cId="2142349000" sldId="2147486213"/>
            <pc:sldLayoutMk cId="519802119" sldId="2147486339"/>
          </pc:sldLayoutMkLst>
        </pc:sldLayoutChg>
      </pc:sldMasterChg>
    </pc:docChg>
  </pc:docChgLst>
  <pc:docChgLst>
    <pc:chgData name="Gayle Oddy" userId="61c9dd14-8266-4dbc-b27d-5a316dd0cb9a" providerId="ADAL" clId="{C5BADC1B-66B3-45B4-AFC1-D10FA843833F}"/>
    <pc:docChg chg="modSld modMainMaster">
      <pc:chgData name="Gayle Oddy" userId="61c9dd14-8266-4dbc-b27d-5a316dd0cb9a" providerId="ADAL" clId="{C5BADC1B-66B3-45B4-AFC1-D10FA843833F}" dt="2025-12-04T09:49:42.456" v="6" actId="6549"/>
      <pc:docMkLst>
        <pc:docMk/>
      </pc:docMkLst>
      <pc:sldChg chg="modNotesTx">
        <pc:chgData name="Gayle Oddy" userId="61c9dd14-8266-4dbc-b27d-5a316dd0cb9a" providerId="ADAL" clId="{C5BADC1B-66B3-45B4-AFC1-D10FA843833F}" dt="2025-11-07T02:10:51.912" v="0" actId="2"/>
        <pc:sldMkLst>
          <pc:docMk/>
          <pc:sldMk cId="3464767494" sldId="314"/>
        </pc:sldMkLst>
      </pc:sldChg>
      <pc:sldChg chg="modNotesTx">
        <pc:chgData name="Gayle Oddy" userId="61c9dd14-8266-4dbc-b27d-5a316dd0cb9a" providerId="ADAL" clId="{C5BADC1B-66B3-45B4-AFC1-D10FA843833F}" dt="2025-11-07T02:10:53.621" v="1" actId="2"/>
        <pc:sldMkLst>
          <pc:docMk/>
          <pc:sldMk cId="436370469" sldId="315"/>
        </pc:sldMkLst>
      </pc:sldChg>
      <pc:sldChg chg="modSp mod">
        <pc:chgData name="Gayle Oddy" userId="61c9dd14-8266-4dbc-b27d-5a316dd0cb9a" providerId="ADAL" clId="{C5BADC1B-66B3-45B4-AFC1-D10FA843833F}" dt="2025-12-04T09:49:42.456" v="6" actId="6549"/>
        <pc:sldMkLst>
          <pc:docMk/>
          <pc:sldMk cId="2347491414" sldId="327"/>
        </pc:sldMkLst>
        <pc:spChg chg="mod">
          <ac:chgData name="Gayle Oddy" userId="61c9dd14-8266-4dbc-b27d-5a316dd0cb9a" providerId="ADAL" clId="{C5BADC1B-66B3-45B4-AFC1-D10FA843833F}" dt="2025-12-04T09:49:42.456" v="6" actId="6549"/>
          <ac:spMkLst>
            <pc:docMk/>
            <pc:sldMk cId="2347491414" sldId="327"/>
            <ac:spMk id="2" creationId="{4350B020-F95D-5745-7D0B-64B4CFD2BAC9}"/>
          </ac:spMkLst>
        </pc:spChg>
      </pc:sldChg>
      <pc:sldMasterChg chg="modSldLayout">
        <pc:chgData name="Gayle Oddy" userId="61c9dd14-8266-4dbc-b27d-5a316dd0cb9a" providerId="ADAL" clId="{C5BADC1B-66B3-45B4-AFC1-D10FA843833F}" dt="2025-11-07T02:11:36.401" v="5" actId="1035"/>
        <pc:sldMasterMkLst>
          <pc:docMk/>
          <pc:sldMasterMk cId="2142349000" sldId="2147486213"/>
        </pc:sldMasterMkLst>
        <pc:sldLayoutChg chg="modSp mod">
          <pc:chgData name="Gayle Oddy" userId="61c9dd14-8266-4dbc-b27d-5a316dd0cb9a" providerId="ADAL" clId="{C5BADC1B-66B3-45B4-AFC1-D10FA843833F}" dt="2025-11-07T02:11:22.827" v="3" actId="1036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Gayle Oddy" userId="61c9dd14-8266-4dbc-b27d-5a316dd0cb9a" providerId="ADAL" clId="{C5BADC1B-66B3-45B4-AFC1-D10FA843833F}" dt="2025-11-07T02:11:36.401" v="5" actId="1035"/>
          <pc:sldLayoutMkLst>
            <pc:docMk/>
            <pc:sldMasterMk cId="2142349000" sldId="2147486213"/>
            <pc:sldLayoutMk cId="4170180545" sldId="2147486326"/>
          </pc:sldLayoutMkLst>
        </pc:sldLayoutChg>
      </pc:sldMasterChg>
    </pc:docChg>
  </pc:docChgLst>
  <pc:docChgLst>
    <pc:chgData name="Lorraine Sage" userId="492655dd-2671-48ce-be84-1cb87887afd8" providerId="ADAL" clId="{5737012E-906A-4746-8A09-575EBC0DDE59}"/>
    <pc:docChg chg="modSld sldOrd">
      <pc:chgData name="Lorraine Sage" userId="492655dd-2671-48ce-be84-1cb87887afd8" providerId="ADAL" clId="{5737012E-906A-4746-8A09-575EBC0DDE59}" dt="2025-05-14T08:19:51.899" v="1"/>
      <pc:docMkLst>
        <pc:docMk/>
      </pc:docMkLst>
      <pc:sldChg chg="ord">
        <pc:chgData name="Lorraine Sage" userId="492655dd-2671-48ce-be84-1cb87887afd8" providerId="ADAL" clId="{5737012E-906A-4746-8A09-575EBC0DDE59}" dt="2025-05-14T08:19:51.899" v="1"/>
        <pc:sldMkLst>
          <pc:docMk/>
          <pc:sldMk cId="2585116655" sldId="256"/>
        </pc:sldMkLst>
      </pc:sldChg>
    </pc:docChg>
  </pc:docChgLst>
  <pc:docChgLst>
    <pc:chgData name="Elizabeth Piaquadio" userId="52767243-7565-4b68-b9c1-5d2bede989b0" providerId="ADAL" clId="{68B315B2-11C6-7D4F-BFE0-7F8E59C06B74}"/>
    <pc:docChg chg="custSel modSld">
      <pc:chgData name="Elizabeth Piaquadio" userId="52767243-7565-4b68-b9c1-5d2bede989b0" providerId="ADAL" clId="{68B315B2-11C6-7D4F-BFE0-7F8E59C06B74}" dt="2025-11-13T14:46:00.571" v="32" actId="14826"/>
      <pc:docMkLst>
        <pc:docMk/>
      </pc:docMkLst>
      <pc:sldChg chg="addSp delSp modSp mod">
        <pc:chgData name="Elizabeth Piaquadio" userId="52767243-7565-4b68-b9c1-5d2bede989b0" providerId="ADAL" clId="{68B315B2-11C6-7D4F-BFE0-7F8E59C06B74}" dt="2025-11-13T14:46:00.571" v="32" actId="14826"/>
        <pc:sldMkLst>
          <pc:docMk/>
          <pc:sldMk cId="2585116655" sldId="256"/>
        </pc:sldMkLst>
        <pc:picChg chg="mod modCrop">
          <ac:chgData name="Elizabeth Piaquadio" userId="52767243-7565-4b68-b9c1-5d2bede989b0" providerId="ADAL" clId="{68B315B2-11C6-7D4F-BFE0-7F8E59C06B74}" dt="2025-11-13T14:46:00.571" v="32" actId="14826"/>
          <ac:picMkLst>
            <pc:docMk/>
            <pc:sldMk cId="2585116655" sldId="256"/>
            <ac:picMk id="6" creationId="{B1D31F94-6455-54D5-2707-8E4151E3B442}"/>
          </ac:picMkLst>
        </pc:picChg>
      </pc:sldChg>
      <pc:sldChg chg="addSp delSp modSp mod">
        <pc:chgData name="Elizabeth Piaquadio" userId="52767243-7565-4b68-b9c1-5d2bede989b0" providerId="ADAL" clId="{68B315B2-11C6-7D4F-BFE0-7F8E59C06B74}" dt="2025-11-13T14:28:49.953" v="29" actId="21"/>
        <pc:sldMkLst>
          <pc:docMk/>
          <pc:sldMk cId="503086350" sldId="298"/>
        </pc:sldMkLst>
      </pc:sldChg>
      <pc:sldChg chg="addSp delSp modSp mod">
        <pc:chgData name="Elizabeth Piaquadio" userId="52767243-7565-4b68-b9c1-5d2bede989b0" providerId="ADAL" clId="{68B315B2-11C6-7D4F-BFE0-7F8E59C06B74}" dt="2025-11-13T13:45:29.453" v="2" actId="14826"/>
        <pc:sldMkLst>
          <pc:docMk/>
          <pc:sldMk cId="3373419600" sldId="316"/>
        </pc:sldMkLst>
        <pc:picChg chg="mod">
          <ac:chgData name="Elizabeth Piaquadio" userId="52767243-7565-4b68-b9c1-5d2bede989b0" providerId="ADAL" clId="{68B315B2-11C6-7D4F-BFE0-7F8E59C06B74}" dt="2025-11-13T13:45:29.453" v="2" actId="14826"/>
          <ac:picMkLst>
            <pc:docMk/>
            <pc:sldMk cId="3373419600" sldId="316"/>
            <ac:picMk id="2" creationId="{D767C8AB-71F8-EE88-82D6-F4CCC906B4E3}"/>
          </ac:picMkLst>
        </pc:picChg>
      </pc:sldChg>
      <pc:sldChg chg="modSp mod">
        <pc:chgData name="Elizabeth Piaquadio" userId="52767243-7565-4b68-b9c1-5d2bede989b0" providerId="ADAL" clId="{68B315B2-11C6-7D4F-BFE0-7F8E59C06B74}" dt="2025-11-13T14:12:51.145" v="5" actId="14826"/>
        <pc:sldMkLst>
          <pc:docMk/>
          <pc:sldMk cId="1687659403" sldId="317"/>
        </pc:sldMkLst>
        <pc:picChg chg="mod">
          <ac:chgData name="Elizabeth Piaquadio" userId="52767243-7565-4b68-b9c1-5d2bede989b0" providerId="ADAL" clId="{68B315B2-11C6-7D4F-BFE0-7F8E59C06B74}" dt="2025-11-13T14:12:51.145" v="5" actId="14826"/>
          <ac:picMkLst>
            <pc:docMk/>
            <pc:sldMk cId="1687659403" sldId="317"/>
            <ac:picMk id="4" creationId="{ED88394A-3AF0-BCF3-C6D6-624289CF0FEA}"/>
          </ac:picMkLst>
        </pc:picChg>
      </pc:sldChg>
      <pc:sldChg chg="addSp delSp modSp mod">
        <pc:chgData name="Elizabeth Piaquadio" userId="52767243-7565-4b68-b9c1-5d2bede989b0" providerId="ADAL" clId="{68B315B2-11C6-7D4F-BFE0-7F8E59C06B74}" dt="2025-11-13T14:24:16.905" v="22" actId="18131"/>
        <pc:sldMkLst>
          <pc:docMk/>
          <pc:sldMk cId="4031425640" sldId="319"/>
        </pc:sldMkLst>
        <pc:picChg chg="mod modCrop">
          <ac:chgData name="Elizabeth Piaquadio" userId="52767243-7565-4b68-b9c1-5d2bede989b0" providerId="ADAL" clId="{68B315B2-11C6-7D4F-BFE0-7F8E59C06B74}" dt="2025-11-13T14:24:16.905" v="22" actId="18131"/>
          <ac:picMkLst>
            <pc:docMk/>
            <pc:sldMk cId="4031425640" sldId="319"/>
            <ac:picMk id="4" creationId="{ED88394A-3AF0-BCF3-C6D6-624289CF0FEA}"/>
          </ac:picMkLst>
        </pc:picChg>
      </pc:sldChg>
    </pc:docChg>
  </pc:docChgLst>
  <pc:docChgLst>
    <pc:chgData name="Duncan Hastie" userId="S::dhastie@goodtogreatschools.org.au::6b9ddfa0-3e8b-4c72-a299-e1e58d399348" providerId="AD" clId="Web-{7065D753-0B26-02E6-72D8-EB1EAFB51AEA}"/>
    <pc:docChg chg="mod">
      <pc:chgData name="Duncan Hastie" userId="S::dhastie@goodtogreatschools.org.au::6b9ddfa0-3e8b-4c72-a299-e1e58d399348" providerId="AD" clId="Web-{7065D753-0B26-02E6-72D8-EB1EAFB51AEA}" dt="2024-09-11T02:24:59.644" v="0"/>
      <pc:docMkLst>
        <pc:docMk/>
      </pc:docMkLst>
    </pc:docChg>
  </pc:docChgLst>
  <pc:docChgLst>
    <pc:chgData name="Nathan Duff" userId="S::nduff@goodtogreatschools.org.au::5454dd5d-9811-49f6-92ba-8b7b8eb9777a" providerId="AD" clId="Web-{9F4124D8-DF8E-E279-62AF-4BDD80E4ECF5}"/>
    <pc:docChg chg="modSld">
      <pc:chgData name="Nathan Duff" userId="S::nduff@goodtogreatschools.org.au::5454dd5d-9811-49f6-92ba-8b7b8eb9777a" providerId="AD" clId="Web-{9F4124D8-DF8E-E279-62AF-4BDD80E4ECF5}" dt="2024-09-13T06:47:57.056" v="2"/>
      <pc:docMkLst>
        <pc:docMk/>
      </pc:docMkLst>
      <pc:sldChg chg="delSp">
        <pc:chgData name="Nathan Duff" userId="S::nduff@goodtogreatschools.org.au::5454dd5d-9811-49f6-92ba-8b7b8eb9777a" providerId="AD" clId="Web-{9F4124D8-DF8E-E279-62AF-4BDD80E4ECF5}" dt="2024-09-13T06:47:57.056" v="2"/>
        <pc:sldMkLst>
          <pc:docMk/>
          <pc:sldMk cId="2585116655" sldId="256"/>
        </pc:sldMkLst>
      </pc:sldChg>
    </pc:docChg>
  </pc:docChgLst>
  <pc:docChgLst>
    <pc:chgData name="Chantal Rae" userId="a1db561e-73a2-489d-a119-0f73c1c2f06f" providerId="ADAL" clId="{1379C09B-12A8-41B3-9298-49205B46B1F3}"/>
    <pc:docChg chg="custSel addSld delSld modSld sldOrd modMainMaster">
      <pc:chgData name="Chantal Rae" userId="a1db561e-73a2-489d-a119-0f73c1c2f06f" providerId="ADAL" clId="{1379C09B-12A8-41B3-9298-49205B46B1F3}" dt="2024-11-25T08:55:10.855" v="232" actId="478"/>
      <pc:docMkLst>
        <pc:docMk/>
      </pc:docMkLst>
      <pc:sldChg chg="del">
        <pc:chgData name="Chantal Rae" userId="a1db561e-73a2-489d-a119-0f73c1c2f06f" providerId="ADAL" clId="{1379C09B-12A8-41B3-9298-49205B46B1F3}" dt="2024-11-25T08:45:58.071" v="95" actId="47"/>
        <pc:sldMkLst>
          <pc:docMk/>
          <pc:sldMk cId="3667059378" sldId="260"/>
        </pc:sldMkLst>
      </pc:sldChg>
      <pc:sldChg chg="modSp mod ord">
        <pc:chgData name="Chantal Rae" userId="a1db561e-73a2-489d-a119-0f73c1c2f06f" providerId="ADAL" clId="{1379C09B-12A8-41B3-9298-49205B46B1F3}" dt="2024-11-25T08:45:53.173" v="94" actId="20577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1379C09B-12A8-41B3-9298-49205B46B1F3}" dt="2024-11-25T08:47:31.490" v="186" actId="113"/>
        <pc:sldMkLst>
          <pc:docMk/>
          <pc:sldMk cId="1729709310" sldId="262"/>
        </pc:sldMkLst>
      </pc:sldChg>
      <pc:sldChg chg="modSp mod modNotesTx">
        <pc:chgData name="Chantal Rae" userId="a1db561e-73a2-489d-a119-0f73c1c2f06f" providerId="ADAL" clId="{1379C09B-12A8-41B3-9298-49205B46B1F3}" dt="2024-11-25T08:53:33.808" v="204"/>
        <pc:sldMkLst>
          <pc:docMk/>
          <pc:sldMk cId="394987177" sldId="276"/>
        </pc:sldMkLst>
      </pc:sldChg>
      <pc:sldChg chg="modSp mod">
        <pc:chgData name="Chantal Rae" userId="a1db561e-73a2-489d-a119-0f73c1c2f06f" providerId="ADAL" clId="{1379C09B-12A8-41B3-9298-49205B46B1F3}" dt="2024-11-25T08:54:30.509" v="230" actId="20577"/>
        <pc:sldMkLst>
          <pc:docMk/>
          <pc:sldMk cId="809941416" sldId="277"/>
        </pc:sldMkLst>
      </pc:sldChg>
      <pc:sldChg chg="addSp delSp modSp mod">
        <pc:chgData name="Chantal Rae" userId="a1db561e-73a2-489d-a119-0f73c1c2f06f" providerId="ADAL" clId="{1379C09B-12A8-41B3-9298-49205B46B1F3}" dt="2024-11-25T08:47:50.397" v="188"/>
        <pc:sldMkLst>
          <pc:docMk/>
          <pc:sldMk cId="1224502873" sldId="285"/>
        </pc:sldMkLst>
      </pc:sldChg>
      <pc:sldChg chg="addSp modSp">
        <pc:chgData name="Chantal Rae" userId="a1db561e-73a2-489d-a119-0f73c1c2f06f" providerId="ADAL" clId="{1379C09B-12A8-41B3-9298-49205B46B1F3}" dt="2024-11-25T08:48:32.468" v="189"/>
        <pc:sldMkLst>
          <pc:docMk/>
          <pc:sldMk cId="3633108255" sldId="290"/>
        </pc:sldMkLst>
      </pc:sldChg>
      <pc:sldChg chg="addSp delSp modSp mod modAnim">
        <pc:chgData name="Chantal Rae" userId="a1db561e-73a2-489d-a119-0f73c1c2f06f" providerId="ADAL" clId="{1379C09B-12A8-41B3-9298-49205B46B1F3}" dt="2024-11-25T08:55:10.855" v="232" actId="478"/>
        <pc:sldMkLst>
          <pc:docMk/>
          <pc:sldMk cId="2425753151" sldId="292"/>
        </pc:sldMkLst>
      </pc:sldChg>
      <pc:sldChg chg="del">
        <pc:chgData name="Chantal Rae" userId="a1db561e-73a2-489d-a119-0f73c1c2f06f" providerId="ADAL" clId="{1379C09B-12A8-41B3-9298-49205B46B1F3}" dt="2024-11-25T08:53:10.969" v="201" actId="47"/>
        <pc:sldMkLst>
          <pc:docMk/>
          <pc:sldMk cId="1323430267" sldId="293"/>
        </pc:sldMkLst>
      </pc:sldChg>
      <pc:sldChg chg="modSp add mod">
        <pc:chgData name="Chantal Rae" userId="a1db561e-73a2-489d-a119-0f73c1c2f06f" providerId="ADAL" clId="{1379C09B-12A8-41B3-9298-49205B46B1F3}" dt="2024-11-25T08:49:39.104" v="200" actId="1076"/>
        <pc:sldMkLst>
          <pc:docMk/>
          <pc:sldMk cId="117387710" sldId="297"/>
        </pc:sldMkLst>
      </pc:sldChg>
      <pc:sldMasterChg chg="modSldLayout">
        <pc:chgData name="Chantal Rae" userId="a1db561e-73a2-489d-a119-0f73c1c2f06f" providerId="ADAL" clId="{1379C09B-12A8-41B3-9298-49205B46B1F3}" dt="2024-11-25T08:42:54.580" v="61"/>
        <pc:sldMasterMkLst>
          <pc:docMk/>
          <pc:sldMasterMk cId="2142349000" sldId="2147486213"/>
        </pc:sldMasterMkLst>
        <pc:sldLayoutChg chg="addSp delSp modSp mod">
          <pc:chgData name="Chantal Rae" userId="a1db561e-73a2-489d-a119-0f73c1c2f06f" providerId="ADAL" clId="{1379C09B-12A8-41B3-9298-49205B46B1F3}" dt="2024-11-25T08:41:02.263" v="7"/>
          <pc:sldLayoutMkLst>
            <pc:docMk/>
            <pc:sldMasterMk cId="2142349000" sldId="2147486213"/>
            <pc:sldLayoutMk cId="1191239313" sldId="2147486238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37:40.926" v="4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1:08.987" v="10"/>
          <pc:sldLayoutMkLst>
            <pc:docMk/>
            <pc:sldMasterMk cId="2142349000" sldId="2147486213"/>
            <pc:sldLayoutMk cId="3014489599" sldId="2147486289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1:15.392" v="13"/>
          <pc:sldLayoutMkLst>
            <pc:docMk/>
            <pc:sldMasterMk cId="2142349000" sldId="2147486213"/>
            <pc:sldLayoutMk cId="3074696802" sldId="2147486324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1:21.804" v="16"/>
          <pc:sldLayoutMkLst>
            <pc:docMk/>
            <pc:sldMasterMk cId="2142349000" sldId="2147486213"/>
            <pc:sldLayoutMk cId="4240223557" sldId="2147486325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1:28.151" v="19"/>
          <pc:sldLayoutMkLst>
            <pc:docMk/>
            <pc:sldMasterMk cId="2142349000" sldId="2147486213"/>
            <pc:sldLayoutMk cId="4170180545" sldId="2147486326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1:33.813" v="22"/>
          <pc:sldLayoutMkLst>
            <pc:docMk/>
            <pc:sldMasterMk cId="2142349000" sldId="2147486213"/>
            <pc:sldLayoutMk cId="1288723905" sldId="2147486327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1:39.127" v="25"/>
          <pc:sldLayoutMkLst>
            <pc:docMk/>
            <pc:sldMasterMk cId="2142349000" sldId="2147486213"/>
            <pc:sldLayoutMk cId="3152440496" sldId="2147486328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1:58.253" v="34"/>
          <pc:sldLayoutMkLst>
            <pc:docMk/>
            <pc:sldMasterMk cId="2142349000" sldId="2147486213"/>
            <pc:sldLayoutMk cId="1757736852" sldId="2147486329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2:03.003" v="37"/>
          <pc:sldLayoutMkLst>
            <pc:docMk/>
            <pc:sldMasterMk cId="2142349000" sldId="2147486213"/>
            <pc:sldLayoutMk cId="3767985653" sldId="2147486330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1:45.256" v="28"/>
          <pc:sldLayoutMkLst>
            <pc:docMk/>
            <pc:sldMasterMk cId="2142349000" sldId="2147486213"/>
            <pc:sldLayoutMk cId="280357843" sldId="2147486331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1:52.954" v="31"/>
          <pc:sldLayoutMkLst>
            <pc:docMk/>
            <pc:sldMasterMk cId="2142349000" sldId="2147486213"/>
            <pc:sldLayoutMk cId="1425174283" sldId="2147486332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2:09.292" v="40"/>
          <pc:sldLayoutMkLst>
            <pc:docMk/>
            <pc:sldMasterMk cId="2142349000" sldId="2147486213"/>
            <pc:sldLayoutMk cId="2964115985" sldId="2147486334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2:22.484" v="43"/>
          <pc:sldLayoutMkLst>
            <pc:docMk/>
            <pc:sldMasterMk cId="2142349000" sldId="2147486213"/>
            <pc:sldLayoutMk cId="2356847949" sldId="2147486336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2:27.820" v="46"/>
          <pc:sldLayoutMkLst>
            <pc:docMk/>
            <pc:sldMasterMk cId="2142349000" sldId="2147486213"/>
            <pc:sldLayoutMk cId="2244177408" sldId="2147486337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2:32.732" v="49"/>
          <pc:sldLayoutMkLst>
            <pc:docMk/>
            <pc:sldMasterMk cId="2142349000" sldId="2147486213"/>
            <pc:sldLayoutMk cId="3741792728" sldId="2147486338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2:39.314" v="52"/>
          <pc:sldLayoutMkLst>
            <pc:docMk/>
            <pc:sldMasterMk cId="2142349000" sldId="2147486213"/>
            <pc:sldLayoutMk cId="519802119" sldId="2147486339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2:44.447" v="55"/>
          <pc:sldLayoutMkLst>
            <pc:docMk/>
            <pc:sldMasterMk cId="2142349000" sldId="2147486213"/>
            <pc:sldLayoutMk cId="973100101" sldId="2147486340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2:49.059" v="58"/>
          <pc:sldLayoutMkLst>
            <pc:docMk/>
            <pc:sldMasterMk cId="2142349000" sldId="2147486213"/>
            <pc:sldLayoutMk cId="1090515412" sldId="2147486342"/>
          </pc:sldLayoutMkLst>
        </pc:sldLayoutChg>
        <pc:sldLayoutChg chg="addSp delSp modSp mod">
          <pc:chgData name="Chantal Rae" userId="a1db561e-73a2-489d-a119-0f73c1c2f06f" providerId="ADAL" clId="{1379C09B-12A8-41B3-9298-49205B46B1F3}" dt="2024-11-25T08:42:54.580" v="61"/>
          <pc:sldLayoutMkLst>
            <pc:docMk/>
            <pc:sldMasterMk cId="2142349000" sldId="2147486213"/>
            <pc:sldLayoutMk cId="3282757240" sldId="2147486343"/>
          </pc:sldLayoutMkLst>
        </pc:sldLayoutChg>
      </pc:sldMasterChg>
    </pc:docChg>
  </pc:docChgLst>
  <pc:docChgLst>
    <pc:chgData name="Elizabeth Piaquadio" userId="52767243-7565-4b68-b9c1-5d2bede989b0" providerId="ADAL" clId="{A3933DFD-DFD5-604D-B281-14D6422766D5}"/>
    <pc:docChg chg="undo custSel addSld modSld">
      <pc:chgData name="Elizabeth Piaquadio" userId="52767243-7565-4b68-b9c1-5d2bede989b0" providerId="ADAL" clId="{A3933DFD-DFD5-604D-B281-14D6422766D5}" dt="2025-10-24T07:53:04.086" v="113" actId="478"/>
      <pc:docMkLst>
        <pc:docMk/>
      </pc:docMkLst>
      <pc:sldChg chg="addSp modSp add mod modAnim">
        <pc:chgData name="Elizabeth Piaquadio" userId="52767243-7565-4b68-b9c1-5d2bede989b0" providerId="ADAL" clId="{A3933DFD-DFD5-604D-B281-14D6422766D5}" dt="2025-10-22T18:35:54.162" v="95" actId="1076"/>
        <pc:sldMkLst>
          <pc:docMk/>
          <pc:sldMk cId="0" sldId="264"/>
        </pc:sldMkLst>
      </pc:sldChg>
      <pc:sldChg chg="addSp delSp modSp add mod">
        <pc:chgData name="Elizabeth Piaquadio" userId="52767243-7565-4b68-b9c1-5d2bede989b0" providerId="ADAL" clId="{A3933DFD-DFD5-604D-B281-14D6422766D5}" dt="2025-10-22T18:33:33.288" v="64" actId="478"/>
        <pc:sldMkLst>
          <pc:docMk/>
          <pc:sldMk cId="0" sldId="265"/>
        </pc:sldMkLst>
      </pc:sldChg>
      <pc:sldChg chg="addSp delSp modSp add mod">
        <pc:chgData name="Elizabeth Piaquadio" userId="52767243-7565-4b68-b9c1-5d2bede989b0" providerId="ADAL" clId="{A3933DFD-DFD5-604D-B281-14D6422766D5}" dt="2025-10-22T18:17:39.325" v="50" actId="1076"/>
        <pc:sldMkLst>
          <pc:docMk/>
          <pc:sldMk cId="0" sldId="268"/>
        </pc:sldMkLst>
      </pc:sldChg>
      <pc:sldChg chg="addSp modSp add mod modTransition">
        <pc:chgData name="Elizabeth Piaquadio" userId="52767243-7565-4b68-b9c1-5d2bede989b0" providerId="ADAL" clId="{A3933DFD-DFD5-604D-B281-14D6422766D5}" dt="2025-10-22T18:18:10.190" v="58" actId="1076"/>
        <pc:sldMkLst>
          <pc:docMk/>
          <pc:sldMk cId="0" sldId="269"/>
        </pc:sldMkLst>
      </pc:sldChg>
      <pc:sldChg chg="addSp delSp modSp add mod modTransition">
        <pc:chgData name="Elizabeth Piaquadio" userId="52767243-7565-4b68-b9c1-5d2bede989b0" providerId="ADAL" clId="{A3933DFD-DFD5-604D-B281-14D6422766D5}" dt="2025-10-22T18:18:19.788" v="59" actId="1076"/>
        <pc:sldMkLst>
          <pc:docMk/>
          <pc:sldMk cId="0" sldId="270"/>
        </pc:sldMkLst>
      </pc:sldChg>
      <pc:sldChg chg="addSp modSp mod">
        <pc:chgData name="Elizabeth Piaquadio" userId="52767243-7565-4b68-b9c1-5d2bede989b0" providerId="ADAL" clId="{A3933DFD-DFD5-604D-B281-14D6422766D5}" dt="2025-10-22T18:33:46.044" v="65"/>
        <pc:sldMkLst>
          <pc:docMk/>
          <pc:sldMk cId="2568316456" sldId="299"/>
        </pc:sldMkLst>
      </pc:sldChg>
      <pc:sldChg chg="addSp delSp modSp mod">
        <pc:chgData name="Elizabeth Piaquadio" userId="52767243-7565-4b68-b9c1-5d2bede989b0" providerId="ADAL" clId="{A3933DFD-DFD5-604D-B281-14D6422766D5}" dt="2025-10-22T17:04:57.709" v="9" actId="478"/>
        <pc:sldMkLst>
          <pc:docMk/>
          <pc:sldMk cId="392919780" sldId="301"/>
        </pc:sldMkLst>
      </pc:sldChg>
      <pc:sldChg chg="modSp add mod">
        <pc:chgData name="Elizabeth Piaquadio" userId="52767243-7565-4b68-b9c1-5d2bede989b0" providerId="ADAL" clId="{A3933DFD-DFD5-604D-B281-14D6422766D5}" dt="2025-10-22T18:16:58.357" v="37" actId="1076"/>
        <pc:sldMkLst>
          <pc:docMk/>
          <pc:sldMk cId="0" sldId="302"/>
        </pc:sldMkLst>
      </pc:sldChg>
      <pc:sldChg chg="addSp delSp modSp mod delAnim">
        <pc:chgData name="Elizabeth Piaquadio" userId="52767243-7565-4b68-b9c1-5d2bede989b0" providerId="ADAL" clId="{A3933DFD-DFD5-604D-B281-14D6422766D5}" dt="2025-10-24T07:53:04.086" v="113" actId="478"/>
        <pc:sldMkLst>
          <pc:docMk/>
          <pc:sldMk cId="1451734458" sldId="304"/>
        </pc:sldMkLst>
      </pc:sldChg>
      <pc:sldChg chg="addSp delSp modSp mod delAnim">
        <pc:chgData name="Elizabeth Piaquadio" userId="52767243-7565-4b68-b9c1-5d2bede989b0" providerId="ADAL" clId="{A3933DFD-DFD5-604D-B281-14D6422766D5}" dt="2025-10-24T07:53:01.470" v="112" actId="478"/>
        <pc:sldMkLst>
          <pc:docMk/>
          <pc:sldMk cId="1218161577" sldId="307"/>
        </pc:sldMkLst>
      </pc:sldChg>
    </pc:docChg>
  </pc:docChgLst>
  <pc:docChgLst>
    <pc:chgData name="Tara Tyrrell" userId="67dc6626-2ece-4dc7-ac5a-9add06ec429c" providerId="ADAL" clId="{47B6FC84-E8ED-4962-B845-A0CDA5266C44}"/>
    <pc:docChg chg="modSld modMainMaster">
      <pc:chgData name="Tara Tyrrell" userId="67dc6626-2ece-4dc7-ac5a-9add06ec429c" providerId="ADAL" clId="{47B6FC84-E8ED-4962-B845-A0CDA5266C44}" dt="2024-11-26T02:44:18.060" v="70" actId="20577"/>
      <pc:docMkLst>
        <pc:docMk/>
      </pc:docMkLst>
      <pc:sldChg chg="modSp mod">
        <pc:chgData name="Tara Tyrrell" userId="67dc6626-2ece-4dc7-ac5a-9add06ec429c" providerId="ADAL" clId="{47B6FC84-E8ED-4962-B845-A0CDA5266C44}" dt="2024-11-26T02:44:18.060" v="70" actId="20577"/>
        <pc:sldMkLst>
          <pc:docMk/>
          <pc:sldMk cId="394987177" sldId="276"/>
        </pc:sldMkLst>
      </pc:sldChg>
      <pc:sldMasterChg chg="modSldLayout">
        <pc:chgData name="Tara Tyrrell" userId="67dc6626-2ece-4dc7-ac5a-9add06ec429c" providerId="ADAL" clId="{47B6FC84-E8ED-4962-B845-A0CDA5266C44}" dt="2024-11-26T02:42:44.055" v="66" actId="255"/>
        <pc:sldMasterMkLst>
          <pc:docMk/>
          <pc:sldMasterMk cId="2142349000" sldId="2147486213"/>
        </pc:sldMasterMkLst>
        <pc:sldLayoutChg chg="modSp mod">
          <pc:chgData name="Tara Tyrrell" userId="67dc6626-2ece-4dc7-ac5a-9add06ec429c" providerId="ADAL" clId="{47B6FC84-E8ED-4962-B845-A0CDA5266C44}" dt="2024-11-26T02:40:03.580" v="5" actId="1036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Tara Tyrrell" userId="67dc6626-2ece-4dc7-ac5a-9add06ec429c" providerId="ADAL" clId="{47B6FC84-E8ED-4962-B845-A0CDA5266C44}" dt="2024-11-26T02:41:00.993" v="64" actId="20577"/>
          <pc:sldLayoutMkLst>
            <pc:docMk/>
            <pc:sldMasterMk cId="2142349000" sldId="2147486213"/>
            <pc:sldLayoutMk cId="2331389970" sldId="2147486349"/>
          </pc:sldLayoutMkLst>
        </pc:sldLayoutChg>
        <pc:sldLayoutChg chg="modSp">
          <pc:chgData name="Tara Tyrrell" userId="67dc6626-2ece-4dc7-ac5a-9add06ec429c" providerId="ADAL" clId="{47B6FC84-E8ED-4962-B845-A0CDA5266C44}" dt="2024-11-26T02:42:44.055" v="66" actId="255"/>
          <pc:sldLayoutMkLst>
            <pc:docMk/>
            <pc:sldMasterMk cId="2142349000" sldId="2147486213"/>
            <pc:sldLayoutMk cId="2205273666" sldId="2147486350"/>
          </pc:sldLayoutMkLst>
        </pc:sldLayoutChg>
      </pc:sldMasterChg>
    </pc:docChg>
  </pc:docChgLst>
  <pc:docChgLst>
    <pc:chgData name="Monica Bennett" userId="a878a5d4-89bf-4f61-b999-31e96cd05c98" providerId="ADAL" clId="{CAF369FA-829B-40D8-BD2A-4EF96B6D10D6}"/>
    <pc:docChg chg="undo redo custSel addSld delSld modSld modMainMaster">
      <pc:chgData name="Monica Bennett" userId="a878a5d4-89bf-4f61-b999-31e96cd05c98" providerId="ADAL" clId="{CAF369FA-829B-40D8-BD2A-4EF96B6D10D6}" dt="2025-10-30T15:21:39.522" v="2717" actId="20577"/>
      <pc:docMkLst>
        <pc:docMk/>
      </pc:docMkLst>
      <pc:sldChg chg="addSp delSp modSp mod">
        <pc:chgData name="Monica Bennett" userId="a878a5d4-89bf-4f61-b999-31e96cd05c98" providerId="ADAL" clId="{CAF369FA-829B-40D8-BD2A-4EF96B6D10D6}" dt="2025-10-30T15:01:44.413" v="2336" actId="20577"/>
        <pc:sldMkLst>
          <pc:docMk/>
          <pc:sldMk cId="2585116655" sldId="256"/>
        </pc:sldMkLst>
      </pc:sldChg>
      <pc:sldChg chg="modSp del mod">
        <pc:chgData name="Monica Bennett" userId="a878a5d4-89bf-4f61-b999-31e96cd05c98" providerId="ADAL" clId="{CAF369FA-829B-40D8-BD2A-4EF96B6D10D6}" dt="2025-10-22T16:14:20.414" v="688" actId="47"/>
        <pc:sldMkLst>
          <pc:docMk/>
          <pc:sldMk cId="2962364362" sldId="257"/>
        </pc:sldMkLst>
      </pc:sldChg>
      <pc:sldChg chg="del">
        <pc:chgData name="Monica Bennett" userId="a878a5d4-89bf-4f61-b999-31e96cd05c98" providerId="ADAL" clId="{CAF369FA-829B-40D8-BD2A-4EF96B6D10D6}" dt="2025-10-29T13:47:53.676" v="2162" actId="47"/>
        <pc:sldMkLst>
          <pc:docMk/>
          <pc:sldMk cId="2302989805" sldId="258"/>
        </pc:sldMkLst>
      </pc:sldChg>
      <pc:sldChg chg="del">
        <pc:chgData name="Monica Bennett" userId="a878a5d4-89bf-4f61-b999-31e96cd05c98" providerId="ADAL" clId="{CAF369FA-829B-40D8-BD2A-4EF96B6D10D6}" dt="2025-10-29T13:47:55.499" v="2163" actId="47"/>
        <pc:sldMkLst>
          <pc:docMk/>
          <pc:sldMk cId="4286388394" sldId="259"/>
        </pc:sldMkLst>
      </pc:sldChg>
      <pc:sldChg chg="del">
        <pc:chgData name="Monica Bennett" userId="a878a5d4-89bf-4f61-b999-31e96cd05c98" providerId="ADAL" clId="{CAF369FA-829B-40D8-BD2A-4EF96B6D10D6}" dt="2025-10-21T17:55:06.223" v="3" actId="47"/>
        <pc:sldMkLst>
          <pc:docMk/>
          <pc:sldMk cId="4221246315" sldId="261"/>
        </pc:sldMkLst>
      </pc:sldChg>
      <pc:sldChg chg="del">
        <pc:chgData name="Monica Bennett" userId="a878a5d4-89bf-4f61-b999-31e96cd05c98" providerId="ADAL" clId="{CAF369FA-829B-40D8-BD2A-4EF96B6D10D6}" dt="2025-10-21T17:55:06.223" v="3" actId="47"/>
        <pc:sldMkLst>
          <pc:docMk/>
          <pc:sldMk cId="1729709310" sldId="262"/>
        </pc:sldMkLst>
      </pc:sldChg>
      <pc:sldChg chg="modSp del mod modAnim modNotesTx">
        <pc:chgData name="Monica Bennett" userId="a878a5d4-89bf-4f61-b999-31e96cd05c98" providerId="ADAL" clId="{CAF369FA-829B-40D8-BD2A-4EF96B6D10D6}" dt="2025-10-29T13:46:45.876" v="2155" actId="47"/>
        <pc:sldMkLst>
          <pc:docMk/>
          <pc:sldMk cId="0" sldId="264"/>
        </pc:sldMkLst>
      </pc:sldChg>
      <pc:sldChg chg="del mod modShow">
        <pc:chgData name="Monica Bennett" userId="a878a5d4-89bf-4f61-b999-31e96cd05c98" providerId="ADAL" clId="{CAF369FA-829B-40D8-BD2A-4EF96B6D10D6}" dt="2025-10-29T13:47:45.475" v="2157" actId="47"/>
        <pc:sldMkLst>
          <pc:docMk/>
          <pc:sldMk cId="0" sldId="265"/>
        </pc:sldMkLst>
      </pc:sldChg>
      <pc:sldChg chg="del">
        <pc:chgData name="Monica Bennett" userId="a878a5d4-89bf-4f61-b999-31e96cd05c98" providerId="ADAL" clId="{CAF369FA-829B-40D8-BD2A-4EF96B6D10D6}" dt="2025-10-21T17:54:51.383" v="0" actId="47"/>
        <pc:sldMkLst>
          <pc:docMk/>
          <pc:sldMk cId="2203802166" sldId="267"/>
        </pc:sldMkLst>
      </pc:sldChg>
      <pc:sldChg chg="del mod modShow">
        <pc:chgData name="Monica Bennett" userId="a878a5d4-89bf-4f61-b999-31e96cd05c98" providerId="ADAL" clId="{CAF369FA-829B-40D8-BD2A-4EF96B6D10D6}" dt="2025-10-29T13:47:45.475" v="2157" actId="47"/>
        <pc:sldMkLst>
          <pc:docMk/>
          <pc:sldMk cId="0" sldId="268"/>
        </pc:sldMkLst>
      </pc:sldChg>
      <pc:sldChg chg="del">
        <pc:chgData name="Monica Bennett" userId="a878a5d4-89bf-4f61-b999-31e96cd05c98" providerId="ADAL" clId="{CAF369FA-829B-40D8-BD2A-4EF96B6D10D6}" dt="2025-10-21T17:54:51.383" v="0" actId="47"/>
        <pc:sldMkLst>
          <pc:docMk/>
          <pc:sldMk cId="2154154144" sldId="268"/>
        </pc:sldMkLst>
      </pc:sldChg>
      <pc:sldChg chg="addSp delSp modSp del mod delAnim modAnim modShow">
        <pc:chgData name="Monica Bennett" userId="a878a5d4-89bf-4f61-b999-31e96cd05c98" providerId="ADAL" clId="{CAF369FA-829B-40D8-BD2A-4EF96B6D10D6}" dt="2025-10-29T13:47:45.475" v="2157" actId="47"/>
        <pc:sldMkLst>
          <pc:docMk/>
          <pc:sldMk cId="0" sldId="269"/>
        </pc:sldMkLst>
      </pc:sldChg>
      <pc:sldChg chg="del">
        <pc:chgData name="Monica Bennett" userId="a878a5d4-89bf-4f61-b999-31e96cd05c98" providerId="ADAL" clId="{CAF369FA-829B-40D8-BD2A-4EF96B6D10D6}" dt="2025-10-21T17:54:51.383" v="0" actId="47"/>
        <pc:sldMkLst>
          <pc:docMk/>
          <pc:sldMk cId="1866692968" sldId="269"/>
        </pc:sldMkLst>
      </pc:sldChg>
      <pc:sldChg chg="addSp delSp modSp del mod modShow">
        <pc:chgData name="Monica Bennett" userId="a878a5d4-89bf-4f61-b999-31e96cd05c98" providerId="ADAL" clId="{CAF369FA-829B-40D8-BD2A-4EF96B6D10D6}" dt="2025-10-29T13:47:50.838" v="2160" actId="47"/>
        <pc:sldMkLst>
          <pc:docMk/>
          <pc:sldMk cId="0" sldId="270"/>
        </pc:sldMkLst>
      </pc:sldChg>
      <pc:sldChg chg="del">
        <pc:chgData name="Monica Bennett" userId="a878a5d4-89bf-4f61-b999-31e96cd05c98" providerId="ADAL" clId="{CAF369FA-829B-40D8-BD2A-4EF96B6D10D6}" dt="2025-10-21T17:54:51.383" v="0" actId="47"/>
        <pc:sldMkLst>
          <pc:docMk/>
          <pc:sldMk cId="2063799649" sldId="270"/>
        </pc:sldMkLst>
      </pc:sldChg>
      <pc:sldChg chg="del">
        <pc:chgData name="Monica Bennett" userId="a878a5d4-89bf-4f61-b999-31e96cd05c98" providerId="ADAL" clId="{CAF369FA-829B-40D8-BD2A-4EF96B6D10D6}" dt="2025-10-21T17:54:51.383" v="0" actId="47"/>
        <pc:sldMkLst>
          <pc:docMk/>
          <pc:sldMk cId="2862087774" sldId="271"/>
        </pc:sldMkLst>
      </pc:sldChg>
      <pc:sldChg chg="del">
        <pc:chgData name="Monica Bennett" userId="a878a5d4-89bf-4f61-b999-31e96cd05c98" providerId="ADAL" clId="{CAF369FA-829B-40D8-BD2A-4EF96B6D10D6}" dt="2025-10-21T17:54:51.383" v="0" actId="47"/>
        <pc:sldMkLst>
          <pc:docMk/>
          <pc:sldMk cId="3050916536" sldId="272"/>
        </pc:sldMkLst>
      </pc:sldChg>
      <pc:sldChg chg="del">
        <pc:chgData name="Monica Bennett" userId="a878a5d4-89bf-4f61-b999-31e96cd05c98" providerId="ADAL" clId="{CAF369FA-829B-40D8-BD2A-4EF96B6D10D6}" dt="2025-10-21T17:54:51.383" v="0" actId="47"/>
        <pc:sldMkLst>
          <pc:docMk/>
          <pc:sldMk cId="521185421" sldId="275"/>
        </pc:sldMkLst>
      </pc:sldChg>
      <pc:sldChg chg="del">
        <pc:chgData name="Monica Bennett" userId="a878a5d4-89bf-4f61-b999-31e96cd05c98" providerId="ADAL" clId="{CAF369FA-829B-40D8-BD2A-4EF96B6D10D6}" dt="2025-10-21T17:54:54.939" v="1" actId="47"/>
        <pc:sldMkLst>
          <pc:docMk/>
          <pc:sldMk cId="394987177" sldId="276"/>
        </pc:sldMkLst>
      </pc:sldChg>
      <pc:sldChg chg="del">
        <pc:chgData name="Monica Bennett" userId="a878a5d4-89bf-4f61-b999-31e96cd05c98" providerId="ADAL" clId="{CAF369FA-829B-40D8-BD2A-4EF96B6D10D6}" dt="2025-10-21T17:54:54.939" v="1" actId="47"/>
        <pc:sldMkLst>
          <pc:docMk/>
          <pc:sldMk cId="809941416" sldId="277"/>
        </pc:sldMkLst>
      </pc:sldChg>
      <pc:sldChg chg="del">
        <pc:chgData name="Monica Bennett" userId="a878a5d4-89bf-4f61-b999-31e96cd05c98" providerId="ADAL" clId="{CAF369FA-829B-40D8-BD2A-4EF96B6D10D6}" dt="2025-10-21T17:55:06.223" v="3" actId="47"/>
        <pc:sldMkLst>
          <pc:docMk/>
          <pc:sldMk cId="4193499157" sldId="279"/>
        </pc:sldMkLst>
      </pc:sldChg>
      <pc:sldChg chg="del">
        <pc:chgData name="Monica Bennett" userId="a878a5d4-89bf-4f61-b999-31e96cd05c98" providerId="ADAL" clId="{CAF369FA-829B-40D8-BD2A-4EF96B6D10D6}" dt="2025-10-21T17:55:06.223" v="3" actId="47"/>
        <pc:sldMkLst>
          <pc:docMk/>
          <pc:sldMk cId="1224502873" sldId="285"/>
        </pc:sldMkLst>
      </pc:sldChg>
      <pc:sldChg chg="del">
        <pc:chgData name="Monica Bennett" userId="a878a5d4-89bf-4f61-b999-31e96cd05c98" providerId="ADAL" clId="{CAF369FA-829B-40D8-BD2A-4EF96B6D10D6}" dt="2025-10-21T17:54:54.939" v="1" actId="47"/>
        <pc:sldMkLst>
          <pc:docMk/>
          <pc:sldMk cId="3633108255" sldId="290"/>
        </pc:sldMkLst>
      </pc:sldChg>
      <pc:sldChg chg="del">
        <pc:chgData name="Monica Bennett" userId="a878a5d4-89bf-4f61-b999-31e96cd05c98" providerId="ADAL" clId="{CAF369FA-829B-40D8-BD2A-4EF96B6D10D6}" dt="2025-10-21T17:54:54.939" v="1" actId="47"/>
        <pc:sldMkLst>
          <pc:docMk/>
          <pc:sldMk cId="1513152047" sldId="291"/>
        </pc:sldMkLst>
      </pc:sldChg>
      <pc:sldChg chg="del">
        <pc:chgData name="Monica Bennett" userId="a878a5d4-89bf-4f61-b999-31e96cd05c98" providerId="ADAL" clId="{CAF369FA-829B-40D8-BD2A-4EF96B6D10D6}" dt="2025-10-21T17:54:54.939" v="1" actId="47"/>
        <pc:sldMkLst>
          <pc:docMk/>
          <pc:sldMk cId="2425753151" sldId="292"/>
        </pc:sldMkLst>
      </pc:sldChg>
      <pc:sldChg chg="del">
        <pc:chgData name="Monica Bennett" userId="a878a5d4-89bf-4f61-b999-31e96cd05c98" providerId="ADAL" clId="{CAF369FA-829B-40D8-BD2A-4EF96B6D10D6}" dt="2025-10-21T17:55:02.305" v="2" actId="47"/>
        <pc:sldMkLst>
          <pc:docMk/>
          <pc:sldMk cId="502911509" sldId="294"/>
        </pc:sldMkLst>
      </pc:sldChg>
      <pc:sldChg chg="del">
        <pc:chgData name="Monica Bennett" userId="a878a5d4-89bf-4f61-b999-31e96cd05c98" providerId="ADAL" clId="{CAF369FA-829B-40D8-BD2A-4EF96B6D10D6}" dt="2025-10-21T17:54:54.939" v="1" actId="47"/>
        <pc:sldMkLst>
          <pc:docMk/>
          <pc:sldMk cId="117387710" sldId="297"/>
        </pc:sldMkLst>
      </pc:sldChg>
      <pc:sldChg chg="new del">
        <pc:chgData name="Monica Bennett" userId="a878a5d4-89bf-4f61-b999-31e96cd05c98" providerId="ADAL" clId="{CAF369FA-829B-40D8-BD2A-4EF96B6D10D6}" dt="2025-10-21T20:10:10.134" v="24" actId="680"/>
        <pc:sldMkLst>
          <pc:docMk/>
          <pc:sldMk cId="95188202" sldId="299"/>
        </pc:sldMkLst>
      </pc:sldChg>
      <pc:sldChg chg="addSp delSp modSp new del mod modClrScheme modAnim chgLayout modNotesTx">
        <pc:chgData name="Monica Bennett" userId="a878a5d4-89bf-4f61-b999-31e96cd05c98" providerId="ADAL" clId="{CAF369FA-829B-40D8-BD2A-4EF96B6D10D6}" dt="2025-10-23T00:40:27.288" v="1672" actId="47"/>
        <pc:sldMkLst>
          <pc:docMk/>
          <pc:sldMk cId="2568316456" sldId="299"/>
        </pc:sldMkLst>
      </pc:sldChg>
      <pc:sldChg chg="new del">
        <pc:chgData name="Monica Bennett" userId="a878a5d4-89bf-4f61-b999-31e96cd05c98" providerId="ADAL" clId="{CAF369FA-829B-40D8-BD2A-4EF96B6D10D6}" dt="2025-10-21T20:10:16.085" v="26" actId="680"/>
        <pc:sldMkLst>
          <pc:docMk/>
          <pc:sldMk cId="2740680928" sldId="299"/>
        </pc:sldMkLst>
      </pc:sldChg>
      <pc:sldChg chg="modSp add del mod">
        <pc:chgData name="Monica Bennett" userId="a878a5d4-89bf-4f61-b999-31e96cd05c98" providerId="ADAL" clId="{CAF369FA-829B-40D8-BD2A-4EF96B6D10D6}" dt="2025-10-22T16:14:21.120" v="689" actId="47"/>
        <pc:sldMkLst>
          <pc:docMk/>
          <pc:sldMk cId="3127612745" sldId="300"/>
        </pc:sldMkLst>
      </pc:sldChg>
      <pc:sldChg chg="modSp add del mod">
        <pc:chgData name="Monica Bennett" userId="a878a5d4-89bf-4f61-b999-31e96cd05c98" providerId="ADAL" clId="{CAF369FA-829B-40D8-BD2A-4EF96B6D10D6}" dt="2025-10-29T13:47:52.332" v="2161" actId="47"/>
        <pc:sldMkLst>
          <pc:docMk/>
          <pc:sldMk cId="392919780" sldId="301"/>
        </pc:sldMkLst>
      </pc:sldChg>
      <pc:sldChg chg="del mod modShow">
        <pc:chgData name="Monica Bennett" userId="a878a5d4-89bf-4f61-b999-31e96cd05c98" providerId="ADAL" clId="{CAF369FA-829B-40D8-BD2A-4EF96B6D10D6}" dt="2025-10-29T13:47:45.475" v="2157" actId="47"/>
        <pc:sldMkLst>
          <pc:docMk/>
          <pc:sldMk cId="0" sldId="302"/>
        </pc:sldMkLst>
      </pc:sldChg>
      <pc:sldChg chg="addSp delSp modSp add del mod delAnim modAnim modNotesTx">
        <pc:chgData name="Monica Bennett" userId="a878a5d4-89bf-4f61-b999-31e96cd05c98" providerId="ADAL" clId="{CAF369FA-829B-40D8-BD2A-4EF96B6D10D6}" dt="2025-10-30T15:06:22.538" v="2362" actId="1037"/>
        <pc:sldMkLst>
          <pc:docMk/>
          <pc:sldMk cId="1823500892" sldId="303"/>
        </pc:sldMkLst>
      </pc:sldChg>
      <pc:sldChg chg="addSp delSp modSp add mod modAnim modNotesTx">
        <pc:chgData name="Monica Bennett" userId="a878a5d4-89bf-4f61-b999-31e96cd05c98" providerId="ADAL" clId="{CAF369FA-829B-40D8-BD2A-4EF96B6D10D6}" dt="2025-10-30T15:08:06.626" v="2368" actId="20577"/>
        <pc:sldMkLst>
          <pc:docMk/>
          <pc:sldMk cId="1451734458" sldId="304"/>
        </pc:sldMkLst>
      </pc:sldChg>
      <pc:sldChg chg="addSp delSp modSp add del mod delAnim modAnim modShow">
        <pc:chgData name="Monica Bennett" userId="a878a5d4-89bf-4f61-b999-31e96cd05c98" providerId="ADAL" clId="{CAF369FA-829B-40D8-BD2A-4EF96B6D10D6}" dt="2025-10-29T13:47:47.159" v="2158" actId="47"/>
        <pc:sldMkLst>
          <pc:docMk/>
          <pc:sldMk cId="333780660" sldId="305"/>
        </pc:sldMkLst>
      </pc:sldChg>
      <pc:sldChg chg="add del">
        <pc:chgData name="Monica Bennett" userId="a878a5d4-89bf-4f61-b999-31e96cd05c98" providerId="ADAL" clId="{CAF369FA-829B-40D8-BD2A-4EF96B6D10D6}" dt="2025-10-22T21:48:12.420" v="1295" actId="47"/>
        <pc:sldMkLst>
          <pc:docMk/>
          <pc:sldMk cId="1380806684" sldId="305"/>
        </pc:sldMkLst>
      </pc:sldChg>
      <pc:sldChg chg="addSp modSp add del mod modAnim modShow">
        <pc:chgData name="Monica Bennett" userId="a878a5d4-89bf-4f61-b999-31e96cd05c98" providerId="ADAL" clId="{CAF369FA-829B-40D8-BD2A-4EF96B6D10D6}" dt="2025-10-29T13:47:49.107" v="2159" actId="47"/>
        <pc:sldMkLst>
          <pc:docMk/>
          <pc:sldMk cId="620645479" sldId="306"/>
        </pc:sldMkLst>
      </pc:sldChg>
      <pc:sldChg chg="add del">
        <pc:chgData name="Monica Bennett" userId="a878a5d4-89bf-4f61-b999-31e96cd05c98" providerId="ADAL" clId="{CAF369FA-829B-40D8-BD2A-4EF96B6D10D6}" dt="2025-10-22T21:48:14.028" v="1296" actId="47"/>
        <pc:sldMkLst>
          <pc:docMk/>
          <pc:sldMk cId="2475350609" sldId="306"/>
        </pc:sldMkLst>
      </pc:sldChg>
      <pc:sldChg chg="addSp delSp modSp add mod modAnim modCm modNotesTx">
        <pc:chgData name="Monica Bennett" userId="a878a5d4-89bf-4f61-b999-31e96cd05c98" providerId="ADAL" clId="{CAF369FA-829B-40D8-BD2A-4EF96B6D10D6}" dt="2025-10-30T15:19:48.579" v="2514" actId="20577"/>
        <pc:sldMkLst>
          <pc:docMk/>
          <pc:sldMk cId="1218161577" sldId="30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onica Bennett" userId="a878a5d4-89bf-4f61-b999-31e96cd05c98" providerId="ADAL" clId="{CAF369FA-829B-40D8-BD2A-4EF96B6D10D6}" dt="2025-10-30T15:07:51.130" v="2367" actId="478"/>
              <pc2:cmMkLst xmlns:pc2="http://schemas.microsoft.com/office/powerpoint/2019/9/main/command">
                <pc:docMk/>
                <pc:sldMk cId="1218161577" sldId="307"/>
                <pc2:cmMk id="{D0B0EC0C-3BF2-49E3-A2A8-46F3EE8F1830}"/>
              </pc2:cmMkLst>
            </pc226:cmChg>
          </p:ext>
        </pc:extLst>
      </pc:sldChg>
      <pc:sldChg chg="modSp new mod modNotesTx">
        <pc:chgData name="Monica Bennett" userId="a878a5d4-89bf-4f61-b999-31e96cd05c98" providerId="ADAL" clId="{CAF369FA-829B-40D8-BD2A-4EF96B6D10D6}" dt="2025-10-30T15:21:39.522" v="2717" actId="20577"/>
        <pc:sldMkLst>
          <pc:docMk/>
          <pc:sldMk cId="3135073904" sldId="308"/>
        </pc:sldMkLst>
      </pc:sldChg>
      <pc:sldMasterChg chg="addSldLayout delSldLayout modSldLayout">
        <pc:chgData name="Monica Bennett" userId="a878a5d4-89bf-4f61-b999-31e96cd05c98" providerId="ADAL" clId="{CAF369FA-829B-40D8-BD2A-4EF96B6D10D6}" dt="2025-10-24T01:32:54.229" v="1730" actId="20577"/>
        <pc:sldMasterMkLst>
          <pc:docMk/>
          <pc:sldMasterMk cId="2142349000" sldId="2147486213"/>
        </pc:sldMasterMkLst>
        <pc:sldLayoutChg chg="modSp mod">
          <pc:chgData name="Monica Bennett" userId="a878a5d4-89bf-4f61-b999-31e96cd05c98" providerId="ADAL" clId="{CAF369FA-829B-40D8-BD2A-4EF96B6D10D6}" dt="2025-10-24T01:32:54.229" v="1730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del">
          <pc:chgData name="Monica Bennett" userId="a878a5d4-89bf-4f61-b999-31e96cd05c98" providerId="ADAL" clId="{CAF369FA-829B-40D8-BD2A-4EF96B6D10D6}" dt="2025-10-21T17:54:54.939" v="1" actId="47"/>
          <pc:sldLayoutMkLst>
            <pc:docMk/>
            <pc:sldMasterMk cId="2142349000" sldId="2147486213"/>
            <pc:sldLayoutMk cId="2205273666" sldId="2147486350"/>
          </pc:sldLayoutMkLst>
        </pc:sldLayoutChg>
        <pc:sldLayoutChg chg="delSp add mod modTransition">
          <pc:chgData name="Monica Bennett" userId="a878a5d4-89bf-4f61-b999-31e96cd05c98" providerId="ADAL" clId="{CAF369FA-829B-40D8-BD2A-4EF96B6D10D6}" dt="2025-10-21T20:11:01.529" v="34" actId="478"/>
          <pc:sldLayoutMkLst>
            <pc:docMk/>
            <pc:sldMasterMk cId="2142349000" sldId="2147486213"/>
            <pc:sldLayoutMk cId="3354132400" sldId="2147486352"/>
          </pc:sldLayoutMkLst>
        </pc:sldLayoutChg>
      </pc:sldMasterChg>
    </pc:docChg>
  </pc:docChgLst>
  <pc:docChgLst>
    <pc:chgData name="Elizabeth Piaquadio" userId="52767243-7565-4b68-b9c1-5d2bede989b0" providerId="ADAL" clId="{9E393B80-B8B8-D644-84A6-6BD2C332B6E3}"/>
    <pc:docChg chg="undo custSel modSld">
      <pc:chgData name="Elizabeth Piaquadio" userId="52767243-7565-4b68-b9c1-5d2bede989b0" providerId="ADAL" clId="{9E393B80-B8B8-D644-84A6-6BD2C332B6E3}" dt="2024-11-26T19:25:33.602" v="25" actId="20577"/>
      <pc:docMkLst>
        <pc:docMk/>
      </pc:docMkLst>
      <pc:sldChg chg="addSp modSp">
        <pc:chgData name="Elizabeth Piaquadio" userId="52767243-7565-4b68-b9c1-5d2bede989b0" providerId="ADAL" clId="{9E393B80-B8B8-D644-84A6-6BD2C332B6E3}" dt="2024-11-26T05:29:23.461" v="3"/>
        <pc:sldMkLst>
          <pc:docMk/>
          <pc:sldMk cId="2585116655" sldId="256"/>
        </pc:sldMkLst>
      </pc:sldChg>
      <pc:sldChg chg="modSp mod">
        <pc:chgData name="Elizabeth Piaquadio" userId="52767243-7565-4b68-b9c1-5d2bede989b0" providerId="ADAL" clId="{9E393B80-B8B8-D644-84A6-6BD2C332B6E3}" dt="2024-11-26T00:23:53.748" v="1" actId="12"/>
        <pc:sldMkLst>
          <pc:docMk/>
          <pc:sldMk cId="1729709310" sldId="262"/>
        </pc:sldMkLst>
      </pc:sldChg>
      <pc:sldChg chg="modSp mod">
        <pc:chgData name="Elizabeth Piaquadio" userId="52767243-7565-4b68-b9c1-5d2bede989b0" providerId="ADAL" clId="{9E393B80-B8B8-D644-84A6-6BD2C332B6E3}" dt="2024-11-26T19:25:33.602" v="25" actId="20577"/>
        <pc:sldMkLst>
          <pc:docMk/>
          <pc:sldMk cId="2425753151" sldId="292"/>
        </pc:sldMkLst>
      </pc:sldChg>
    </pc:docChg>
  </pc:docChgLst>
  <pc:docChgLst>
    <pc:chgData name="Duncan Hastie" userId="6b9ddfa0-3e8b-4c72-a299-e1e58d399348" providerId="ADAL" clId="{0190F6CA-452D-234F-A334-447C94755620}"/>
    <pc:docChg chg="undo redo custSel addSld delSld modSld modMainMaster">
      <pc:chgData name="Duncan Hastie" userId="6b9ddfa0-3e8b-4c72-a299-e1e58d399348" providerId="ADAL" clId="{0190F6CA-452D-234F-A334-447C94755620}" dt="2024-09-18T05:16:26.215" v="2002" actId="18131"/>
      <pc:docMkLst>
        <pc:docMk/>
      </pc:docMkLst>
      <pc:sldChg chg="addSp delSp modSp new mod modClrScheme chgLayout">
        <pc:chgData name="Duncan Hastie" userId="6b9ddfa0-3e8b-4c72-a299-e1e58d399348" providerId="ADAL" clId="{0190F6CA-452D-234F-A334-447C94755620}" dt="2024-09-12T07:42:08.969" v="1073" actId="1076"/>
        <pc:sldMkLst>
          <pc:docMk/>
          <pc:sldMk cId="2585116655" sldId="256"/>
        </pc:sldMkLst>
      </pc:sldChg>
      <pc:sldChg chg="addSp delSp modSp new mod chgLayout">
        <pc:chgData name="Duncan Hastie" userId="6b9ddfa0-3e8b-4c72-a299-e1e58d399348" providerId="ADAL" clId="{0190F6CA-452D-234F-A334-447C94755620}" dt="2024-09-11T03:50:33.720" v="592" actId="700"/>
        <pc:sldMkLst>
          <pc:docMk/>
          <pc:sldMk cId="2962364362" sldId="257"/>
        </pc:sldMkLst>
      </pc:sldChg>
      <pc:sldChg chg="addSp delSp modSp new mod chgLayout">
        <pc:chgData name="Duncan Hastie" userId="6b9ddfa0-3e8b-4c72-a299-e1e58d399348" providerId="ADAL" clId="{0190F6CA-452D-234F-A334-447C94755620}" dt="2024-09-11T03:50:38.621" v="593" actId="700"/>
        <pc:sldMkLst>
          <pc:docMk/>
          <pc:sldMk cId="2302989805" sldId="258"/>
        </pc:sldMkLst>
      </pc:sldChg>
      <pc:sldChg chg="addSp delSp modSp new mod chgLayout">
        <pc:chgData name="Duncan Hastie" userId="6b9ddfa0-3e8b-4c72-a299-e1e58d399348" providerId="ADAL" clId="{0190F6CA-452D-234F-A334-447C94755620}" dt="2024-09-11T03:50:43.957" v="594" actId="700"/>
        <pc:sldMkLst>
          <pc:docMk/>
          <pc:sldMk cId="4286388394" sldId="259"/>
        </pc:sldMkLst>
      </pc:sldChg>
      <pc:sldChg chg="addSp delSp modSp new mod chgLayout">
        <pc:chgData name="Duncan Hastie" userId="6b9ddfa0-3e8b-4c72-a299-e1e58d399348" providerId="ADAL" clId="{0190F6CA-452D-234F-A334-447C94755620}" dt="2024-09-11T03:50:49.224" v="595" actId="700"/>
        <pc:sldMkLst>
          <pc:docMk/>
          <pc:sldMk cId="3667059378" sldId="260"/>
        </pc:sldMkLst>
      </pc:sldChg>
      <pc:sldChg chg="addSp delSp modSp new mod chgLayout">
        <pc:chgData name="Duncan Hastie" userId="6b9ddfa0-3e8b-4c72-a299-e1e58d399348" providerId="ADAL" clId="{0190F6CA-452D-234F-A334-447C94755620}" dt="2024-09-11T03:50:54.666" v="596" actId="700"/>
        <pc:sldMkLst>
          <pc:docMk/>
          <pc:sldMk cId="4221246315" sldId="261"/>
        </pc:sldMkLst>
      </pc:sldChg>
      <pc:sldChg chg="addSp delSp modSp new mod chgLayout">
        <pc:chgData name="Duncan Hastie" userId="6b9ddfa0-3e8b-4c72-a299-e1e58d399348" providerId="ADAL" clId="{0190F6CA-452D-234F-A334-447C94755620}" dt="2024-09-11T04:01:16.903" v="687" actId="700"/>
        <pc:sldMkLst>
          <pc:docMk/>
          <pc:sldMk cId="1729709310" sldId="262"/>
        </pc:sldMkLst>
      </pc:sldChg>
      <pc:sldChg chg="delSp modSp new mod">
        <pc:chgData name="Duncan Hastie" userId="6b9ddfa0-3e8b-4c72-a299-e1e58d399348" providerId="ADAL" clId="{0190F6CA-452D-234F-A334-447C94755620}" dt="2024-09-11T05:25:33.892" v="690" actId="478"/>
        <pc:sldMkLst>
          <pc:docMk/>
          <pc:sldMk cId="2203802166" sldId="267"/>
        </pc:sldMkLst>
      </pc:sldChg>
      <pc:sldChg chg="delSp modSp new mod">
        <pc:chgData name="Duncan Hastie" userId="6b9ddfa0-3e8b-4c72-a299-e1e58d399348" providerId="ADAL" clId="{0190F6CA-452D-234F-A334-447C94755620}" dt="2024-09-11T05:25:37.676" v="691" actId="478"/>
        <pc:sldMkLst>
          <pc:docMk/>
          <pc:sldMk cId="2154154144" sldId="268"/>
        </pc:sldMkLst>
      </pc:sldChg>
      <pc:sldChg chg="new">
        <pc:chgData name="Duncan Hastie" userId="6b9ddfa0-3e8b-4c72-a299-e1e58d399348" providerId="ADAL" clId="{0190F6CA-452D-234F-A334-447C94755620}" dt="2024-09-11T01:52:39.981" v="59" actId="680"/>
        <pc:sldMkLst>
          <pc:docMk/>
          <pc:sldMk cId="1866692968" sldId="269"/>
        </pc:sldMkLst>
      </pc:sldChg>
      <pc:sldChg chg="new">
        <pc:chgData name="Duncan Hastie" userId="6b9ddfa0-3e8b-4c72-a299-e1e58d399348" providerId="ADAL" clId="{0190F6CA-452D-234F-A334-447C94755620}" dt="2024-09-11T01:52:42.100" v="60" actId="680"/>
        <pc:sldMkLst>
          <pc:docMk/>
          <pc:sldMk cId="2063799649" sldId="270"/>
        </pc:sldMkLst>
      </pc:sldChg>
      <pc:sldChg chg="new">
        <pc:chgData name="Duncan Hastie" userId="6b9ddfa0-3e8b-4c72-a299-e1e58d399348" providerId="ADAL" clId="{0190F6CA-452D-234F-A334-447C94755620}" dt="2024-09-11T01:52:44.174" v="61" actId="680"/>
        <pc:sldMkLst>
          <pc:docMk/>
          <pc:sldMk cId="2862087774" sldId="271"/>
        </pc:sldMkLst>
      </pc:sldChg>
      <pc:sldChg chg="addSp delSp modSp new mod chgLayout">
        <pc:chgData name="Duncan Hastie" userId="6b9ddfa0-3e8b-4c72-a299-e1e58d399348" providerId="ADAL" clId="{0190F6CA-452D-234F-A334-447C94755620}" dt="2024-09-11T03:57:15.066" v="658" actId="700"/>
        <pc:sldMkLst>
          <pc:docMk/>
          <pc:sldMk cId="3050916536" sldId="272"/>
        </pc:sldMkLst>
      </pc:sldChg>
      <pc:sldChg chg="addSp delSp modSp new mod chgLayout">
        <pc:chgData name="Duncan Hastie" userId="6b9ddfa0-3e8b-4c72-a299-e1e58d399348" providerId="ADAL" clId="{0190F6CA-452D-234F-A334-447C94755620}" dt="2024-09-11T03:58:19.270" v="668" actId="700"/>
        <pc:sldMkLst>
          <pc:docMk/>
          <pc:sldMk cId="521185421" sldId="275"/>
        </pc:sldMkLst>
      </pc:sldChg>
      <pc:sldChg chg="addSp delSp modSp new mod chgLayout">
        <pc:chgData name="Duncan Hastie" userId="6b9ddfa0-3e8b-4c72-a299-e1e58d399348" providerId="ADAL" clId="{0190F6CA-452D-234F-A334-447C94755620}" dt="2024-09-11T03:58:24.064" v="669" actId="700"/>
        <pc:sldMkLst>
          <pc:docMk/>
          <pc:sldMk cId="394987177" sldId="276"/>
        </pc:sldMkLst>
      </pc:sldChg>
      <pc:sldChg chg="addSp delSp modSp new mod modClrScheme chgLayout">
        <pc:chgData name="Duncan Hastie" userId="6b9ddfa0-3e8b-4c72-a299-e1e58d399348" providerId="ADAL" clId="{0190F6CA-452D-234F-A334-447C94755620}" dt="2024-09-11T03:58:33.698" v="671" actId="700"/>
        <pc:sldMkLst>
          <pc:docMk/>
          <pc:sldMk cId="809941416" sldId="277"/>
        </pc:sldMkLst>
      </pc:sldChg>
      <pc:sldChg chg="addSp delSp modSp new mod chgLayout">
        <pc:chgData name="Duncan Hastie" userId="6b9ddfa0-3e8b-4c72-a299-e1e58d399348" providerId="ADAL" clId="{0190F6CA-452D-234F-A334-447C94755620}" dt="2024-09-11T03:58:38" v="672" actId="700"/>
        <pc:sldMkLst>
          <pc:docMk/>
          <pc:sldMk cId="4193499157" sldId="279"/>
        </pc:sldMkLst>
      </pc:sldChg>
      <pc:sldChg chg="new">
        <pc:chgData name="Duncan Hastie" userId="6b9ddfa0-3e8b-4c72-a299-e1e58d399348" providerId="ADAL" clId="{0190F6CA-452D-234F-A334-447C94755620}" dt="2024-09-11T05:24:54.728" v="689" actId="680"/>
        <pc:sldMkLst>
          <pc:docMk/>
          <pc:sldMk cId="1224502873" sldId="285"/>
        </pc:sldMkLst>
      </pc:sldChg>
      <pc:sldChg chg="modSp new del mod">
        <pc:chgData name="Duncan Hastie" userId="6b9ddfa0-3e8b-4c72-a299-e1e58d399348" providerId="ADAL" clId="{0190F6CA-452D-234F-A334-447C94755620}" dt="2024-09-12T01:12:28.758" v="1007" actId="2696"/>
        <pc:sldMkLst>
          <pc:docMk/>
          <pc:sldMk cId="552578273" sldId="286"/>
        </pc:sldMkLst>
      </pc:sldChg>
      <pc:sldChg chg="addSp delSp modSp new del mod chgLayout">
        <pc:chgData name="Duncan Hastie" userId="6b9ddfa0-3e8b-4c72-a299-e1e58d399348" providerId="ADAL" clId="{0190F6CA-452D-234F-A334-447C94755620}" dt="2024-09-12T01:11:52.292" v="1001" actId="2696"/>
        <pc:sldMkLst>
          <pc:docMk/>
          <pc:sldMk cId="519767666" sldId="287"/>
        </pc:sldMkLst>
      </pc:sldChg>
      <pc:sldChg chg="modSp new del mod">
        <pc:chgData name="Duncan Hastie" userId="6b9ddfa0-3e8b-4c72-a299-e1e58d399348" providerId="ADAL" clId="{0190F6CA-452D-234F-A334-447C94755620}" dt="2024-09-12T01:12:14.420" v="1003" actId="2696"/>
        <pc:sldMkLst>
          <pc:docMk/>
          <pc:sldMk cId="2723023701" sldId="288"/>
        </pc:sldMkLst>
      </pc:sldChg>
      <pc:sldChg chg="modSp new del mod">
        <pc:chgData name="Duncan Hastie" userId="6b9ddfa0-3e8b-4c72-a299-e1e58d399348" providerId="ADAL" clId="{0190F6CA-452D-234F-A334-447C94755620}" dt="2024-09-12T01:12:14.443" v="1004" actId="2696"/>
        <pc:sldMkLst>
          <pc:docMk/>
          <pc:sldMk cId="122748955" sldId="289"/>
        </pc:sldMkLst>
      </pc:sldChg>
      <pc:sldChg chg="modSp new mod">
        <pc:chgData name="Duncan Hastie" userId="6b9ddfa0-3e8b-4c72-a299-e1e58d399348" providerId="ADAL" clId="{0190F6CA-452D-234F-A334-447C94755620}" dt="2024-09-12T01:15:35.036" v="1010" actId="27636"/>
        <pc:sldMkLst>
          <pc:docMk/>
          <pc:sldMk cId="3633108255" sldId="290"/>
        </pc:sldMkLst>
      </pc:sldChg>
      <pc:sldChg chg="modSp new mod">
        <pc:chgData name="Duncan Hastie" userId="6b9ddfa0-3e8b-4c72-a299-e1e58d399348" providerId="ADAL" clId="{0190F6CA-452D-234F-A334-447C94755620}" dt="2024-09-12T01:15:35.119" v="1011" actId="27636"/>
        <pc:sldMkLst>
          <pc:docMk/>
          <pc:sldMk cId="1513152047" sldId="291"/>
        </pc:sldMkLst>
      </pc:sldChg>
      <pc:sldChg chg="modSp new mod">
        <pc:chgData name="Duncan Hastie" userId="6b9ddfa0-3e8b-4c72-a299-e1e58d399348" providerId="ADAL" clId="{0190F6CA-452D-234F-A334-447C94755620}" dt="2024-09-12T01:15:35.131" v="1012" actId="27636"/>
        <pc:sldMkLst>
          <pc:docMk/>
          <pc:sldMk cId="2425753151" sldId="292"/>
        </pc:sldMkLst>
      </pc:sldChg>
      <pc:sldChg chg="modSp new mod">
        <pc:chgData name="Duncan Hastie" userId="6b9ddfa0-3e8b-4c72-a299-e1e58d399348" providerId="ADAL" clId="{0190F6CA-452D-234F-A334-447C94755620}" dt="2024-09-12T01:15:35.159" v="1013" actId="27636"/>
        <pc:sldMkLst>
          <pc:docMk/>
          <pc:sldMk cId="1323430267" sldId="293"/>
        </pc:sldMkLst>
      </pc:sldChg>
      <pc:sldChg chg="addSp delSp modSp new mod">
        <pc:chgData name="Duncan Hastie" userId="6b9ddfa0-3e8b-4c72-a299-e1e58d399348" providerId="ADAL" clId="{0190F6CA-452D-234F-A334-447C94755620}" dt="2024-09-18T05:16:26.215" v="2002" actId="18131"/>
        <pc:sldMkLst>
          <pc:docMk/>
          <pc:sldMk cId="502911509" sldId="294"/>
        </pc:sldMkLst>
      </pc:sldChg>
      <pc:sldMasterChg chg="delSp mod addSldLayout modSldLayout">
        <pc:chgData name="Duncan Hastie" userId="6b9ddfa0-3e8b-4c72-a299-e1e58d399348" providerId="ADAL" clId="{0190F6CA-452D-234F-A334-447C94755620}" dt="2024-09-18T05:16:03.038" v="1998" actId="20577"/>
        <pc:sldMasterMkLst>
          <pc:docMk/>
          <pc:sldMasterMk cId="2142349000" sldId="2147486213"/>
        </pc:sldMasterMkLst>
        <pc:sldLayoutChg chg="addSp delSp modSp mod setBg">
          <pc:chgData name="Duncan Hastie" userId="6b9ddfa0-3e8b-4c72-a299-e1e58d399348" providerId="ADAL" clId="{0190F6CA-452D-234F-A334-447C94755620}" dt="2024-09-12T06:57:51.951" v="1057"/>
          <pc:sldLayoutMkLst>
            <pc:docMk/>
            <pc:sldMasterMk cId="2142349000" sldId="2147486213"/>
            <pc:sldLayoutMk cId="1191239313" sldId="2147486238"/>
          </pc:sldLayoutMkLst>
        </pc:sldLayoutChg>
        <pc:sldLayoutChg chg="addSp delSp modSp mod">
          <pc:chgData name="Duncan Hastie" userId="6b9ddfa0-3e8b-4c72-a299-e1e58d399348" providerId="ADAL" clId="{0190F6CA-452D-234F-A334-447C94755620}" dt="2024-09-12T06:47:42.274" v="1048" actId="206"/>
          <pc:sldLayoutMkLst>
            <pc:docMk/>
            <pc:sldMasterMk cId="2142349000" sldId="2147486213"/>
            <pc:sldLayoutMk cId="1573683159" sldId="2147486252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1T07:44:58.273" v="989" actId="207"/>
          <pc:sldLayoutMkLst>
            <pc:docMk/>
            <pc:sldMasterMk cId="2142349000" sldId="2147486213"/>
            <pc:sldLayoutMk cId="3014489599" sldId="2147486289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1T07:36:44.956" v="946" actId="478"/>
          <pc:sldLayoutMkLst>
            <pc:docMk/>
            <pc:sldMasterMk cId="2142349000" sldId="2147486213"/>
            <pc:sldLayoutMk cId="3074696802" sldId="2147486324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2T06:57:56.323" v="1058"/>
          <pc:sldLayoutMkLst>
            <pc:docMk/>
            <pc:sldMasterMk cId="2142349000" sldId="2147486213"/>
            <pc:sldLayoutMk cId="4240223557" sldId="2147486325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1T07:33:17.358" v="923" actId="207"/>
          <pc:sldLayoutMkLst>
            <pc:docMk/>
            <pc:sldMasterMk cId="2142349000" sldId="2147486213"/>
            <pc:sldLayoutMk cId="4170180545" sldId="2147486326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1T07:38:36.426" v="964" actId="1035"/>
          <pc:sldLayoutMkLst>
            <pc:docMk/>
            <pc:sldMasterMk cId="2142349000" sldId="2147486213"/>
            <pc:sldLayoutMk cId="1288723905" sldId="2147486327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2T06:58:00.804" v="1059"/>
          <pc:sldLayoutMkLst>
            <pc:docMk/>
            <pc:sldMasterMk cId="2142349000" sldId="2147486213"/>
            <pc:sldLayoutMk cId="3152440496" sldId="2147486328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1T07:39:12.748" v="970" actId="1038"/>
          <pc:sldLayoutMkLst>
            <pc:docMk/>
            <pc:sldMasterMk cId="2142349000" sldId="2147486213"/>
            <pc:sldLayoutMk cId="1757736852" sldId="2147486329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2T06:58:09.203" v="1061"/>
          <pc:sldLayoutMkLst>
            <pc:docMk/>
            <pc:sldMasterMk cId="2142349000" sldId="2147486213"/>
            <pc:sldLayoutMk cId="3767985653" sldId="2147486330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2T06:58:04.745" v="1060"/>
          <pc:sldLayoutMkLst>
            <pc:docMk/>
            <pc:sldMasterMk cId="2142349000" sldId="2147486213"/>
            <pc:sldLayoutMk cId="280357843" sldId="2147486331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1T07:39:05.287" v="969" actId="1036"/>
          <pc:sldLayoutMkLst>
            <pc:docMk/>
            <pc:sldMasterMk cId="2142349000" sldId="2147486213"/>
            <pc:sldLayoutMk cId="1425174283" sldId="2147486332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2T06:58:10.839" v="1062"/>
          <pc:sldLayoutMkLst>
            <pc:docMk/>
            <pc:sldMasterMk cId="2142349000" sldId="2147486213"/>
            <pc:sldLayoutMk cId="2964115985" sldId="2147486334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1T07:37:27.125" v="953" actId="167"/>
          <pc:sldLayoutMkLst>
            <pc:docMk/>
            <pc:sldMasterMk cId="2142349000" sldId="2147486213"/>
            <pc:sldLayoutMk cId="2356847949" sldId="2147486336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2T06:58:16.196" v="1063"/>
          <pc:sldLayoutMkLst>
            <pc:docMk/>
            <pc:sldMasterMk cId="2142349000" sldId="2147486213"/>
            <pc:sldLayoutMk cId="2244177408" sldId="2147486337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2T06:58:18.558" v="1064"/>
          <pc:sldLayoutMkLst>
            <pc:docMk/>
            <pc:sldMasterMk cId="2142349000" sldId="2147486213"/>
            <pc:sldLayoutMk cId="3741792728" sldId="2147486338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1T07:40:22.036" v="976" actId="1036"/>
          <pc:sldLayoutMkLst>
            <pc:docMk/>
            <pc:sldMasterMk cId="2142349000" sldId="2147486213"/>
            <pc:sldLayoutMk cId="519802119" sldId="2147486339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2T06:58:21.795" v="1065"/>
          <pc:sldLayoutMkLst>
            <pc:docMk/>
            <pc:sldMasterMk cId="2142349000" sldId="2147486213"/>
            <pc:sldLayoutMk cId="973100101" sldId="2147486340"/>
          </pc:sldLayoutMkLst>
        </pc:sldLayoutChg>
        <pc:sldLayoutChg chg="addSp delSp modSp mod setBg">
          <pc:chgData name="Duncan Hastie" userId="6b9ddfa0-3e8b-4c72-a299-e1e58d399348" providerId="ADAL" clId="{0190F6CA-452D-234F-A334-447C94755620}" dt="2024-09-12T06:58:24.054" v="1066"/>
          <pc:sldLayoutMkLst>
            <pc:docMk/>
            <pc:sldMasterMk cId="2142349000" sldId="2147486213"/>
            <pc:sldLayoutMk cId="1090515412" sldId="2147486342"/>
          </pc:sldLayoutMkLst>
        </pc:sldLayoutChg>
        <pc:sldLayoutChg chg="addSp modSp mod setBg">
          <pc:chgData name="Duncan Hastie" userId="6b9ddfa0-3e8b-4c72-a299-e1e58d399348" providerId="ADAL" clId="{0190F6CA-452D-234F-A334-447C94755620}" dt="2024-09-12T06:58:27.115" v="1067"/>
          <pc:sldLayoutMkLst>
            <pc:docMk/>
            <pc:sldMasterMk cId="2142349000" sldId="2147486213"/>
            <pc:sldLayoutMk cId="3282757240" sldId="2147486343"/>
          </pc:sldLayoutMkLst>
        </pc:sldLayoutChg>
        <pc:sldLayoutChg chg="addSp delSp modSp mod">
          <pc:chgData name="Duncan Hastie" userId="6b9ddfa0-3e8b-4c72-a299-e1e58d399348" providerId="ADAL" clId="{0190F6CA-452D-234F-A334-447C94755620}" dt="2024-09-11T02:00:50.760" v="129" actId="1038"/>
          <pc:sldLayoutMkLst>
            <pc:docMk/>
            <pc:sldMasterMk cId="2142349000" sldId="2147486213"/>
            <pc:sldLayoutMk cId="105508485" sldId="2147486347"/>
          </pc:sldLayoutMkLst>
        </pc:sldLayoutChg>
        <pc:sldLayoutChg chg="addSp delSp modSp mod">
          <pc:chgData name="Duncan Hastie" userId="6b9ddfa0-3e8b-4c72-a299-e1e58d399348" providerId="ADAL" clId="{0190F6CA-452D-234F-A334-447C94755620}" dt="2024-09-11T02:01:00.350" v="131"/>
          <pc:sldLayoutMkLst>
            <pc:docMk/>
            <pc:sldMasterMk cId="2142349000" sldId="2147486213"/>
            <pc:sldLayoutMk cId="1503165144" sldId="2147486348"/>
          </pc:sldLayoutMkLst>
        </pc:sldLayoutChg>
        <pc:sldLayoutChg chg="addSp delSp modSp add mod modTransition modAnim">
          <pc:chgData name="Duncan Hastie" userId="6b9ddfa0-3e8b-4c72-a299-e1e58d399348" providerId="ADAL" clId="{0190F6CA-452D-234F-A334-447C94755620}" dt="2024-09-18T05:16:03.038" v="1998" actId="20577"/>
          <pc:sldLayoutMkLst>
            <pc:docMk/>
            <pc:sldMasterMk cId="2142349000" sldId="2147486213"/>
            <pc:sldLayoutMk cId="2331389970" sldId="21474863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4T00:25:05.724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4T00:25:05.725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4T00:25:08.74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4T00:25:08.750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4T00:26:01.223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4T00:26:01.224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09:47.768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22.098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26.010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29.849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3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4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5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6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59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60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61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62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48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49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50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51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1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1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4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4.4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8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8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1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1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9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9.6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15.247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15.248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26.663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26.664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6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6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9.661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9.662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09:47.768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22.098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26.010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29.849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3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4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5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6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59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60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61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62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48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49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50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51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1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1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4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4.4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8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8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1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1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9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9.6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15.247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15.248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26.663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26.664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6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6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9.661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9.662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35:01.616"/>
    </inkml:context>
    <inkml:brush xml:id="br0">
      <inkml:brushProperty name="width" value="0.07938" units="cm"/>
      <inkml:brushProperty name="height" value="0.07938" units="cm"/>
      <inkml:brushProperty name="color" value="#00B0F0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35:01.617"/>
    </inkml:context>
    <inkml:brush xml:id="br0">
      <inkml:brushProperty name="width" value="0.07938" units="cm"/>
      <inkml:brushProperty name="height" value="0.07938" units="cm"/>
      <inkml:brushProperty name="color" value="#00B0F0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35:01.618"/>
    </inkml:context>
    <inkml:brush xml:id="br0">
      <inkml:brushProperty name="width" value="0.07938" units="cm"/>
      <inkml:brushProperty name="height" value="0.07938" units="cm"/>
      <inkml:brushProperty name="color" value="#00B0F0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35:01.619"/>
    </inkml:context>
    <inkml:brush xml:id="br0">
      <inkml:brushProperty name="width" value="0.07938" units="cm"/>
      <inkml:brushProperty name="height" value="0.07938" units="cm"/>
      <inkml:brushProperty name="color" value="#00B0F0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09:47.768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22.098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26.010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29.849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3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4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5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2.826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59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60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61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48.962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48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49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50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0:54.551"/>
    </inkml:context>
    <inkml:brush xml:id="br0">
      <inkml:brushProperty name="width" value="0.07938" units="cm"/>
      <inkml:brushProperty name="height" value="0.07938" units="cm"/>
      <inkml:brushProperty name="color" value="#F6630D"/>
    </inkml:brush>
  </inkml:definitions>
  <inkml:trace contextRef="#ctx0" brushRef="#br0">717 0 24575,'-3'1'0,"1"-1"0,-1 1 0,0 0 0,0 0 0,0 0 0,1 0 0,-1 0 0,0 0 0,1 1 0,-1-1 0,1 1 0,0 0 0,0 0 0,-1 0 0,1 0 0,-3 4 0,-30 43 0,25-34 0,3-2 0,-1-2 0,0 1 0,-1-1 0,0 0 0,-1 0 0,0-1 0,-1-1 0,1 0 0,-2 0 0,1-1 0,-1 0 0,-22 9 0,25-13 0,1 0 0,0 0 0,1 1 0,-1 0 0,1 0 0,0 1 0,0 0 0,0 0 0,-6 9 0,-3 5 0,-25 42 0,33-47 0,0-1 0,-2 0 0,0 0 0,0-1 0,-1 0 0,-1-1 0,-17 15 0,-6-4 0,0-1 0,-1-1 0,-41 15 0,32-10 0,44-25 0,0-1 0,1 1 0,-1 0 0,0-1 0,0 1 0,1 0 0,-1 0 0,1-1 0,-1 1 0,0 0 0,1 0 0,0 0 0,-1 0 0,1 0 0,-1 0 0,1 0 0,0 0 0,0 1 0,0-1 0,0 0 0,1 0 0,-1 0 0,1-1 0,-1 1 0,1 0 0,-1 0 0,1-1 0,0 1 0,-1 0 0,1-1 0,0 1 0,-1 0 0,1-1 0,0 1 0,0-1 0,0 1 0,0-1 0,0 0 0,-1 1 0,1-1 0,0 0 0,0 0 0,2 0 0,19 6 0,0-2 0,39 2 0,35 6 0,-49-3 0,87 4 0,-54-7 0,-49-1 0,1 2 0,-2 1 0,47 17 0,-55-15 0,1-2 0,0-1 0,1-1 0,0-1 0,0-1 0,43 2 0,-64-6 0,0 0 0,0 0 0,0-1 0,0 1 0,0 0 0,0-1 0,0 0 0,0 0 0,0 0 0,0 0 0,-1 0 0,1-1 0,0 1 0,-1-1 0,1 0 0,-1 1 0,0-1 0,1 0 0,2-4 0,-4 3 0,0 1 0,0-1 0,0 0 0,0 1 0,0-1 0,-1 0 0,1 0 0,-1 1 0,0-1 0,0 0 0,0 0 0,0 0 0,0 1 0,-1-1 0,1 0 0,-1 0 0,0 1 0,0-1 0,0 0 0,0 1 0,-3-5 0,-69-182 0,26 62 0,40 104 0,0-1 0,2 0 0,0-1 0,2 1 0,-1-45 0,0 5 0,-2 26-1365,-4 7-5461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1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1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4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4.4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8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28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1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1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9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1:39.6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15.247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15.248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26.663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0T01:13:26.664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6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6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9.661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03:05:59.662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28:47.487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28:47.488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29:28.2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29:28.2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28:47.688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28:47.689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32:03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32:03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28:19.505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28:19.506"/>
    </inkml:context>
    <inkml:brush xml:id="br0">
      <inkml:brushProperty name="width" value="0.1" units="cm"/>
      <inkml:brushProperty name="height" value="0.1" units="cm"/>
      <inkml:brushProperty name="color" value="#7030A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33:56.3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1T18:33:56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2496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090EE-1774-BDDC-DABD-99968956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916BF-C6ED-AE55-C235-BBBADEDF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6CA1EB-340D-6B88-FEC1-CCF40F3FD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1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5A10-A813-F691-A506-8D6DB9E2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53DD2A-636C-537C-AE8B-21183BE05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7D02DA-A9CC-A31A-A6CC-C9B39D9BD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991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CBB14-EAEF-25FA-EAF4-6B3450817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188658-6836-941D-6E76-D9773936E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8109F8-E61F-6431-A0C6-AD162F103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840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235ED-1BD2-365B-DB86-AC3E7CC6F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4670D2-787E-2F34-1316-26AD10901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132C15-C335-4F29-F5C4-826CB4764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5900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90B5D-5F69-0314-2BC2-02AFA41AB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BFFB8D-D654-C253-BAED-939B71EA49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A65A23-B71D-9B55-E7D2-86589F73F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029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F89BD-25C7-E954-77FF-3DB8A059B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9C58C2-D202-4A3D-629C-B3D94A92A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5E7448-3E4D-9EDE-C33E-D9C8480B9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422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94FE3-7B4D-CEE3-4997-1EA973E73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0FE65A-E81E-F401-51DA-14C2B934C6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3BFB9-6CDB-A913-55D6-44733B3285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00623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4C336-158A-E2D3-478F-34B2343EB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0DC0F1-8AD1-C8D2-91E9-991BCFE58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166178-9E99-6A9C-99EB-6D4194357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32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68A9B-AD78-3A7A-B24E-79990225A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914BEF-DA79-7B58-D67F-0F9A9014B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A4ABB8-F55D-538E-BB3D-4A86529D3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148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641960" y="227812"/>
            <a:ext cx="216742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Years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 1-2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5045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670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5578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765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531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5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314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8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99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096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41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36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88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75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87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046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52" r:id="rId11"/>
    <p:sldLayoutId id="2147486329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  <p:sldLayoutId id="2147486365" r:id="rId27"/>
    <p:sldLayoutId id="2147486367" r:id="rId28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4" r:id="rId1"/>
    <p:sldLayoutId id="2147486355" r:id="rId2"/>
    <p:sldLayoutId id="2147486356" r:id="rId3"/>
    <p:sldLayoutId id="2147486357" r:id="rId4"/>
    <p:sldLayoutId id="2147486358" r:id="rId5"/>
    <p:sldLayoutId id="2147486359" r:id="rId6"/>
    <p:sldLayoutId id="2147486360" r:id="rId7"/>
    <p:sldLayoutId id="2147486361" r:id="rId8"/>
    <p:sldLayoutId id="2147486362" r:id="rId9"/>
    <p:sldLayoutId id="2147486363" r:id="rId10"/>
    <p:sldLayoutId id="2147486364" r:id="rId11"/>
    <p:sldLayoutId id="2147486366" r:id="rId12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6.xml"/><Relationship Id="rId18" Type="http://schemas.openxmlformats.org/officeDocument/2006/relationships/customXml" Target="../ink/ink10.xml"/><Relationship Id="rId26" Type="http://schemas.openxmlformats.org/officeDocument/2006/relationships/customXml" Target="../ink/ink18.xml"/><Relationship Id="rId3" Type="http://schemas.openxmlformats.org/officeDocument/2006/relationships/image" Target="../media/image20.jpeg"/><Relationship Id="rId21" Type="http://schemas.openxmlformats.org/officeDocument/2006/relationships/customXml" Target="../ink/ink13.xml"/><Relationship Id="rId7" Type="http://schemas.openxmlformats.org/officeDocument/2006/relationships/customXml" Target="../ink/ink2.xml"/><Relationship Id="rId12" Type="http://schemas.openxmlformats.org/officeDocument/2006/relationships/image" Target="../media/image23.png"/><Relationship Id="rId17" Type="http://schemas.openxmlformats.org/officeDocument/2006/relationships/customXml" Target="../ink/ink9.xml"/><Relationship Id="rId25" Type="http://schemas.openxmlformats.org/officeDocument/2006/relationships/customXml" Target="../ink/ink17.xml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8.xml"/><Relationship Id="rId20" Type="http://schemas.openxmlformats.org/officeDocument/2006/relationships/customXml" Target="../ink/ink12.xml"/><Relationship Id="rId29" Type="http://schemas.openxmlformats.org/officeDocument/2006/relationships/customXml" Target="../ink/ink2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10.png"/><Relationship Id="rId11" Type="http://schemas.openxmlformats.org/officeDocument/2006/relationships/customXml" Target="../ink/ink5.xml"/><Relationship Id="rId24" Type="http://schemas.openxmlformats.org/officeDocument/2006/relationships/customXml" Target="../ink/ink16.xml"/><Relationship Id="rId32" Type="http://schemas.openxmlformats.org/officeDocument/2006/relationships/image" Target="../media/image26.png"/><Relationship Id="rId5" Type="http://schemas.openxmlformats.org/officeDocument/2006/relationships/customXml" Target="../ink/ink1.xml"/><Relationship Id="rId15" Type="http://schemas.openxmlformats.org/officeDocument/2006/relationships/customXml" Target="../ink/ink7.xml"/><Relationship Id="rId23" Type="http://schemas.openxmlformats.org/officeDocument/2006/relationships/customXml" Target="../ink/ink15.xml"/><Relationship Id="rId28" Type="http://schemas.openxmlformats.org/officeDocument/2006/relationships/customXml" Target="../ink/ink20.xml"/><Relationship Id="rId10" Type="http://schemas.openxmlformats.org/officeDocument/2006/relationships/customXml" Target="../ink/ink4.xml"/><Relationship Id="rId19" Type="http://schemas.openxmlformats.org/officeDocument/2006/relationships/customXml" Target="../ink/ink11.xml"/><Relationship Id="rId31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customXml" Target="../ink/ink3.xml"/><Relationship Id="rId14" Type="http://schemas.openxmlformats.org/officeDocument/2006/relationships/image" Target="../media/image24.png"/><Relationship Id="rId22" Type="http://schemas.openxmlformats.org/officeDocument/2006/relationships/customXml" Target="../ink/ink14.xml"/><Relationship Id="rId27" Type="http://schemas.openxmlformats.org/officeDocument/2006/relationships/customXml" Target="../ink/ink19.xml"/><Relationship Id="rId30" Type="http://schemas.openxmlformats.org/officeDocument/2006/relationships/customXml" Target="../ink/ink2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28.xml"/><Relationship Id="rId18" Type="http://schemas.openxmlformats.org/officeDocument/2006/relationships/customXml" Target="../ink/ink32.xml"/><Relationship Id="rId26" Type="http://schemas.openxmlformats.org/officeDocument/2006/relationships/customXml" Target="../ink/ink40.xml"/><Relationship Id="rId3" Type="http://schemas.openxmlformats.org/officeDocument/2006/relationships/image" Target="../media/image20.jpeg"/><Relationship Id="rId21" Type="http://schemas.openxmlformats.org/officeDocument/2006/relationships/customXml" Target="../ink/ink35.xml"/><Relationship Id="rId7" Type="http://schemas.openxmlformats.org/officeDocument/2006/relationships/customXml" Target="../ink/ink24.xml"/><Relationship Id="rId12" Type="http://schemas.openxmlformats.org/officeDocument/2006/relationships/image" Target="../media/image23.png"/><Relationship Id="rId17" Type="http://schemas.openxmlformats.org/officeDocument/2006/relationships/customXml" Target="../ink/ink31.xml"/><Relationship Id="rId25" Type="http://schemas.openxmlformats.org/officeDocument/2006/relationships/customXml" Target="../ink/ink39.xml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30.xml"/><Relationship Id="rId20" Type="http://schemas.openxmlformats.org/officeDocument/2006/relationships/customXml" Target="../ink/ink34.xml"/><Relationship Id="rId29" Type="http://schemas.openxmlformats.org/officeDocument/2006/relationships/customXml" Target="../ink/ink4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10.png"/><Relationship Id="rId11" Type="http://schemas.openxmlformats.org/officeDocument/2006/relationships/customXml" Target="../ink/ink27.xml"/><Relationship Id="rId24" Type="http://schemas.openxmlformats.org/officeDocument/2006/relationships/customXml" Target="../ink/ink38.xml"/><Relationship Id="rId5" Type="http://schemas.openxmlformats.org/officeDocument/2006/relationships/customXml" Target="../ink/ink23.xml"/><Relationship Id="rId15" Type="http://schemas.openxmlformats.org/officeDocument/2006/relationships/customXml" Target="../ink/ink29.xml"/><Relationship Id="rId23" Type="http://schemas.openxmlformats.org/officeDocument/2006/relationships/customXml" Target="../ink/ink37.xml"/><Relationship Id="rId28" Type="http://schemas.openxmlformats.org/officeDocument/2006/relationships/customXml" Target="../ink/ink42.xml"/><Relationship Id="rId10" Type="http://schemas.openxmlformats.org/officeDocument/2006/relationships/customXml" Target="../ink/ink26.xml"/><Relationship Id="rId19" Type="http://schemas.openxmlformats.org/officeDocument/2006/relationships/customXml" Target="../ink/ink33.xml"/><Relationship Id="rId31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customXml" Target="../ink/ink25.xml"/><Relationship Id="rId14" Type="http://schemas.openxmlformats.org/officeDocument/2006/relationships/image" Target="../media/image24.png"/><Relationship Id="rId22" Type="http://schemas.openxmlformats.org/officeDocument/2006/relationships/customXml" Target="../ink/ink36.xml"/><Relationship Id="rId27" Type="http://schemas.openxmlformats.org/officeDocument/2006/relationships/customXml" Target="../ink/ink41.xml"/><Relationship Id="rId30" Type="http://schemas.openxmlformats.org/officeDocument/2006/relationships/customXml" Target="../ink/ink44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0.xml"/><Relationship Id="rId18" Type="http://schemas.openxmlformats.org/officeDocument/2006/relationships/customXml" Target="../ink/ink54.xml"/><Relationship Id="rId26" Type="http://schemas.openxmlformats.org/officeDocument/2006/relationships/customXml" Target="../ink/ink62.xml"/><Relationship Id="rId39" Type="http://schemas.openxmlformats.org/officeDocument/2006/relationships/image" Target="../media/image28.png"/><Relationship Id="rId21" Type="http://schemas.openxmlformats.org/officeDocument/2006/relationships/customXml" Target="../ink/ink57.xml"/><Relationship Id="rId34" Type="http://schemas.openxmlformats.org/officeDocument/2006/relationships/customXml" Target="../ink/ink69.xml"/><Relationship Id="rId7" Type="http://schemas.openxmlformats.org/officeDocument/2006/relationships/customXml" Target="../ink/ink46.xml"/><Relationship Id="rId12" Type="http://schemas.openxmlformats.org/officeDocument/2006/relationships/image" Target="../media/image23.png"/><Relationship Id="rId17" Type="http://schemas.openxmlformats.org/officeDocument/2006/relationships/customXml" Target="../ink/ink53.xml"/><Relationship Id="rId25" Type="http://schemas.openxmlformats.org/officeDocument/2006/relationships/customXml" Target="../ink/ink61.xml"/><Relationship Id="rId33" Type="http://schemas.openxmlformats.org/officeDocument/2006/relationships/customXml" Target="../ink/ink68.xml"/><Relationship Id="rId38" Type="http://schemas.openxmlformats.org/officeDocument/2006/relationships/customXml" Target="../ink/ink72.xml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52.xml"/><Relationship Id="rId20" Type="http://schemas.openxmlformats.org/officeDocument/2006/relationships/customXml" Target="../ink/ink56.xml"/><Relationship Id="rId29" Type="http://schemas.openxmlformats.org/officeDocument/2006/relationships/customXml" Target="../ink/ink6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10.png"/><Relationship Id="rId11" Type="http://schemas.openxmlformats.org/officeDocument/2006/relationships/customXml" Target="../ink/ink49.xml"/><Relationship Id="rId24" Type="http://schemas.openxmlformats.org/officeDocument/2006/relationships/customXml" Target="../ink/ink60.xml"/><Relationship Id="rId32" Type="http://schemas.openxmlformats.org/officeDocument/2006/relationships/customXml" Target="../ink/ink67.xml"/><Relationship Id="rId37" Type="http://schemas.openxmlformats.org/officeDocument/2006/relationships/image" Target="../media/image27.png"/><Relationship Id="rId5" Type="http://schemas.openxmlformats.org/officeDocument/2006/relationships/customXml" Target="../ink/ink45.xml"/><Relationship Id="rId15" Type="http://schemas.openxmlformats.org/officeDocument/2006/relationships/customXml" Target="../ink/ink51.xml"/><Relationship Id="rId23" Type="http://schemas.openxmlformats.org/officeDocument/2006/relationships/customXml" Target="../ink/ink59.xml"/><Relationship Id="rId28" Type="http://schemas.openxmlformats.org/officeDocument/2006/relationships/customXml" Target="../ink/ink64.xml"/><Relationship Id="rId36" Type="http://schemas.openxmlformats.org/officeDocument/2006/relationships/customXml" Target="../ink/ink71.xml"/><Relationship Id="rId10" Type="http://schemas.openxmlformats.org/officeDocument/2006/relationships/customXml" Target="../ink/ink48.xml"/><Relationship Id="rId19" Type="http://schemas.openxmlformats.org/officeDocument/2006/relationships/customXml" Target="../ink/ink55.xml"/><Relationship Id="rId31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customXml" Target="../ink/ink47.xml"/><Relationship Id="rId14" Type="http://schemas.openxmlformats.org/officeDocument/2006/relationships/image" Target="../media/image24.png"/><Relationship Id="rId22" Type="http://schemas.openxmlformats.org/officeDocument/2006/relationships/customXml" Target="../ink/ink58.xml"/><Relationship Id="rId27" Type="http://schemas.openxmlformats.org/officeDocument/2006/relationships/customXml" Target="../ink/ink63.xml"/><Relationship Id="rId30" Type="http://schemas.openxmlformats.org/officeDocument/2006/relationships/customXml" Target="../ink/ink66.xml"/><Relationship Id="rId35" Type="http://schemas.openxmlformats.org/officeDocument/2006/relationships/customXml" Target="../ink/ink70.xml"/><Relationship Id="rId8" Type="http://schemas.openxmlformats.org/officeDocument/2006/relationships/image" Target="../media/image22.png"/><Relationship Id="rId3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78.xml"/><Relationship Id="rId18" Type="http://schemas.openxmlformats.org/officeDocument/2006/relationships/customXml" Target="../ink/ink82.xml"/><Relationship Id="rId26" Type="http://schemas.openxmlformats.org/officeDocument/2006/relationships/customXml" Target="../ink/ink90.xml"/><Relationship Id="rId3" Type="http://schemas.openxmlformats.org/officeDocument/2006/relationships/image" Target="../media/image20.jpeg"/><Relationship Id="rId21" Type="http://schemas.openxmlformats.org/officeDocument/2006/relationships/customXml" Target="../ink/ink85.xml"/><Relationship Id="rId7" Type="http://schemas.openxmlformats.org/officeDocument/2006/relationships/customXml" Target="../ink/ink74.xml"/><Relationship Id="rId12" Type="http://schemas.openxmlformats.org/officeDocument/2006/relationships/image" Target="../media/image23.png"/><Relationship Id="rId17" Type="http://schemas.openxmlformats.org/officeDocument/2006/relationships/customXml" Target="../ink/ink81.xml"/><Relationship Id="rId25" Type="http://schemas.openxmlformats.org/officeDocument/2006/relationships/customXml" Target="../ink/ink89.xml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80.xml"/><Relationship Id="rId20" Type="http://schemas.openxmlformats.org/officeDocument/2006/relationships/customXml" Target="../ink/ink84.xml"/><Relationship Id="rId29" Type="http://schemas.openxmlformats.org/officeDocument/2006/relationships/customXml" Target="../ink/ink9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10.png"/><Relationship Id="rId11" Type="http://schemas.openxmlformats.org/officeDocument/2006/relationships/customXml" Target="../ink/ink77.xml"/><Relationship Id="rId24" Type="http://schemas.openxmlformats.org/officeDocument/2006/relationships/customXml" Target="../ink/ink88.xml"/><Relationship Id="rId32" Type="http://schemas.openxmlformats.org/officeDocument/2006/relationships/image" Target="../media/image26.png"/><Relationship Id="rId5" Type="http://schemas.openxmlformats.org/officeDocument/2006/relationships/customXml" Target="../ink/ink73.xml"/><Relationship Id="rId15" Type="http://schemas.openxmlformats.org/officeDocument/2006/relationships/customXml" Target="../ink/ink79.xml"/><Relationship Id="rId23" Type="http://schemas.openxmlformats.org/officeDocument/2006/relationships/customXml" Target="../ink/ink87.xml"/><Relationship Id="rId28" Type="http://schemas.openxmlformats.org/officeDocument/2006/relationships/customXml" Target="../ink/ink92.xml"/><Relationship Id="rId10" Type="http://schemas.openxmlformats.org/officeDocument/2006/relationships/customXml" Target="../ink/ink76.xml"/><Relationship Id="rId19" Type="http://schemas.openxmlformats.org/officeDocument/2006/relationships/customXml" Target="../ink/ink83.xml"/><Relationship Id="rId31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customXml" Target="../ink/ink75.xml"/><Relationship Id="rId14" Type="http://schemas.openxmlformats.org/officeDocument/2006/relationships/image" Target="../media/image24.png"/><Relationship Id="rId22" Type="http://schemas.openxmlformats.org/officeDocument/2006/relationships/customXml" Target="../ink/ink86.xml"/><Relationship Id="rId27" Type="http://schemas.openxmlformats.org/officeDocument/2006/relationships/customXml" Target="../ink/ink91.xml"/><Relationship Id="rId30" Type="http://schemas.openxmlformats.org/officeDocument/2006/relationships/customXml" Target="../ink/ink94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12.xml"/><Relationship Id="rId21" Type="http://schemas.openxmlformats.org/officeDocument/2006/relationships/customXml" Target="../ink/ink107.xml"/><Relationship Id="rId34" Type="http://schemas.openxmlformats.org/officeDocument/2006/relationships/customXml" Target="../ink/ink118.xml"/><Relationship Id="rId42" Type="http://schemas.openxmlformats.org/officeDocument/2006/relationships/customXml" Target="../ink/ink126.xml"/><Relationship Id="rId47" Type="http://schemas.openxmlformats.org/officeDocument/2006/relationships/customXml" Target="../ink/ink131.xml"/><Relationship Id="rId50" Type="http://schemas.openxmlformats.org/officeDocument/2006/relationships/customXml" Target="../ink/ink134.xml"/><Relationship Id="rId55" Type="http://schemas.openxmlformats.org/officeDocument/2006/relationships/customXml" Target="../ink/ink139.xml"/><Relationship Id="rId63" Type="http://schemas.openxmlformats.org/officeDocument/2006/relationships/customXml" Target="../ink/ink147.xml"/><Relationship Id="rId7" Type="http://schemas.openxmlformats.org/officeDocument/2006/relationships/customXml" Target="../ink/ink96.xml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102.xml"/><Relationship Id="rId29" Type="http://schemas.openxmlformats.org/officeDocument/2006/relationships/customXml" Target="../ink/ink115.xml"/><Relationship Id="rId11" Type="http://schemas.openxmlformats.org/officeDocument/2006/relationships/customXml" Target="../ink/ink99.xml"/><Relationship Id="rId24" Type="http://schemas.openxmlformats.org/officeDocument/2006/relationships/customXml" Target="../ink/ink110.xml"/><Relationship Id="rId32" Type="http://schemas.openxmlformats.org/officeDocument/2006/relationships/customXml" Target="../ink/ink117.xml"/><Relationship Id="rId37" Type="http://schemas.openxmlformats.org/officeDocument/2006/relationships/customXml" Target="../ink/ink121.xml"/><Relationship Id="rId40" Type="http://schemas.openxmlformats.org/officeDocument/2006/relationships/customXml" Target="../ink/ink124.xml"/><Relationship Id="rId45" Type="http://schemas.openxmlformats.org/officeDocument/2006/relationships/customXml" Target="../ink/ink129.xml"/><Relationship Id="rId53" Type="http://schemas.openxmlformats.org/officeDocument/2006/relationships/customXml" Target="../ink/ink137.xml"/><Relationship Id="rId58" Type="http://schemas.openxmlformats.org/officeDocument/2006/relationships/customXml" Target="../ink/ink142.xml"/><Relationship Id="rId66" Type="http://schemas.openxmlformats.org/officeDocument/2006/relationships/customXml" Target="../ink/ink150.xml"/><Relationship Id="rId5" Type="http://schemas.openxmlformats.org/officeDocument/2006/relationships/customXml" Target="../ink/ink95.xml"/><Relationship Id="rId61" Type="http://schemas.openxmlformats.org/officeDocument/2006/relationships/customXml" Target="../ink/ink145.xml"/><Relationship Id="rId19" Type="http://schemas.openxmlformats.org/officeDocument/2006/relationships/customXml" Target="../ink/ink105.xml"/><Relationship Id="rId14" Type="http://schemas.openxmlformats.org/officeDocument/2006/relationships/image" Target="../media/image24.png"/><Relationship Id="rId22" Type="http://schemas.openxmlformats.org/officeDocument/2006/relationships/customXml" Target="../ink/ink108.xml"/><Relationship Id="rId27" Type="http://schemas.openxmlformats.org/officeDocument/2006/relationships/customXml" Target="../ink/ink113.xml"/><Relationship Id="rId30" Type="http://schemas.openxmlformats.org/officeDocument/2006/relationships/customXml" Target="../ink/ink116.xml"/><Relationship Id="rId35" Type="http://schemas.openxmlformats.org/officeDocument/2006/relationships/customXml" Target="../ink/ink119.xml"/><Relationship Id="rId43" Type="http://schemas.openxmlformats.org/officeDocument/2006/relationships/customXml" Target="../ink/ink127.xml"/><Relationship Id="rId48" Type="http://schemas.openxmlformats.org/officeDocument/2006/relationships/customXml" Target="../ink/ink132.xml"/><Relationship Id="rId56" Type="http://schemas.openxmlformats.org/officeDocument/2006/relationships/customXml" Target="../ink/ink140.xml"/><Relationship Id="rId64" Type="http://schemas.openxmlformats.org/officeDocument/2006/relationships/customXml" Target="../ink/ink148.xml"/><Relationship Id="rId8" Type="http://schemas.openxmlformats.org/officeDocument/2006/relationships/image" Target="../media/image22.png"/><Relationship Id="rId51" Type="http://schemas.openxmlformats.org/officeDocument/2006/relationships/customXml" Target="../ink/ink135.xml"/><Relationship Id="rId3" Type="http://schemas.openxmlformats.org/officeDocument/2006/relationships/image" Target="../media/image20.jpeg"/><Relationship Id="rId12" Type="http://schemas.openxmlformats.org/officeDocument/2006/relationships/image" Target="../media/image23.png"/><Relationship Id="rId17" Type="http://schemas.openxmlformats.org/officeDocument/2006/relationships/customXml" Target="../ink/ink103.xml"/><Relationship Id="rId25" Type="http://schemas.openxmlformats.org/officeDocument/2006/relationships/customXml" Target="../ink/ink111.xml"/><Relationship Id="rId33" Type="http://schemas.openxmlformats.org/officeDocument/2006/relationships/image" Target="../media/image30.png"/><Relationship Id="rId38" Type="http://schemas.openxmlformats.org/officeDocument/2006/relationships/customXml" Target="../ink/ink122.xml"/><Relationship Id="rId46" Type="http://schemas.openxmlformats.org/officeDocument/2006/relationships/customXml" Target="../ink/ink130.xml"/><Relationship Id="rId59" Type="http://schemas.openxmlformats.org/officeDocument/2006/relationships/customXml" Target="../ink/ink143.xml"/><Relationship Id="rId20" Type="http://schemas.openxmlformats.org/officeDocument/2006/relationships/customXml" Target="../ink/ink106.xml"/><Relationship Id="rId41" Type="http://schemas.openxmlformats.org/officeDocument/2006/relationships/customXml" Target="../ink/ink125.xml"/><Relationship Id="rId54" Type="http://schemas.openxmlformats.org/officeDocument/2006/relationships/customXml" Target="../ink/ink138.xml"/><Relationship Id="rId62" Type="http://schemas.openxmlformats.org/officeDocument/2006/relationships/customXml" Target="../ink/ink14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10.png"/><Relationship Id="rId15" Type="http://schemas.openxmlformats.org/officeDocument/2006/relationships/customXml" Target="../ink/ink101.xml"/><Relationship Id="rId23" Type="http://schemas.openxmlformats.org/officeDocument/2006/relationships/customXml" Target="../ink/ink109.xml"/><Relationship Id="rId28" Type="http://schemas.openxmlformats.org/officeDocument/2006/relationships/customXml" Target="../ink/ink114.xml"/><Relationship Id="rId36" Type="http://schemas.openxmlformats.org/officeDocument/2006/relationships/customXml" Target="../ink/ink120.xml"/><Relationship Id="rId49" Type="http://schemas.openxmlformats.org/officeDocument/2006/relationships/customXml" Target="../ink/ink133.xml"/><Relationship Id="rId57" Type="http://schemas.openxmlformats.org/officeDocument/2006/relationships/customXml" Target="../ink/ink141.xml"/><Relationship Id="rId10" Type="http://schemas.openxmlformats.org/officeDocument/2006/relationships/customXml" Target="../ink/ink98.xml"/><Relationship Id="rId31" Type="http://schemas.openxmlformats.org/officeDocument/2006/relationships/image" Target="../media/image25.png"/><Relationship Id="rId44" Type="http://schemas.openxmlformats.org/officeDocument/2006/relationships/customXml" Target="../ink/ink128.xml"/><Relationship Id="rId52" Type="http://schemas.openxmlformats.org/officeDocument/2006/relationships/customXml" Target="../ink/ink136.xml"/><Relationship Id="rId60" Type="http://schemas.openxmlformats.org/officeDocument/2006/relationships/customXml" Target="../ink/ink144.xml"/><Relationship Id="rId65" Type="http://schemas.openxmlformats.org/officeDocument/2006/relationships/customXml" Target="../ink/ink149.xml"/><Relationship Id="rId4" Type="http://schemas.openxmlformats.org/officeDocument/2006/relationships/image" Target="../media/image21.png"/><Relationship Id="rId9" Type="http://schemas.openxmlformats.org/officeDocument/2006/relationships/customXml" Target="../ink/ink97.xml"/><Relationship Id="rId13" Type="http://schemas.openxmlformats.org/officeDocument/2006/relationships/customXml" Target="../ink/ink100.xml"/><Relationship Id="rId18" Type="http://schemas.openxmlformats.org/officeDocument/2006/relationships/customXml" Target="../ink/ink104.xml"/><Relationship Id="rId39" Type="http://schemas.openxmlformats.org/officeDocument/2006/relationships/customXml" Target="../ink/ink1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8.xml"/><Relationship Id="rId21" Type="http://schemas.openxmlformats.org/officeDocument/2006/relationships/customXml" Target="../ink/ink163.xml"/><Relationship Id="rId34" Type="http://schemas.openxmlformats.org/officeDocument/2006/relationships/customXml" Target="../ink/ink175.xml"/><Relationship Id="rId42" Type="http://schemas.openxmlformats.org/officeDocument/2006/relationships/customXml" Target="../ink/ink183.xml"/><Relationship Id="rId47" Type="http://schemas.openxmlformats.org/officeDocument/2006/relationships/customXml" Target="../ink/ink188.xml"/><Relationship Id="rId50" Type="http://schemas.openxmlformats.org/officeDocument/2006/relationships/customXml" Target="../ink/ink191.xml"/><Relationship Id="rId55" Type="http://schemas.openxmlformats.org/officeDocument/2006/relationships/customXml" Target="../ink/ink196.xml"/><Relationship Id="rId63" Type="http://schemas.openxmlformats.org/officeDocument/2006/relationships/customXml" Target="../ink/ink204.xml"/><Relationship Id="rId7" Type="http://schemas.openxmlformats.org/officeDocument/2006/relationships/customXml" Target="../ink/ink152.xml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158.xml"/><Relationship Id="rId29" Type="http://schemas.openxmlformats.org/officeDocument/2006/relationships/customXml" Target="../ink/ink171.xml"/><Relationship Id="rId11" Type="http://schemas.openxmlformats.org/officeDocument/2006/relationships/customXml" Target="../ink/ink155.xml"/><Relationship Id="rId24" Type="http://schemas.openxmlformats.org/officeDocument/2006/relationships/customXml" Target="../ink/ink166.xml"/><Relationship Id="rId32" Type="http://schemas.openxmlformats.org/officeDocument/2006/relationships/image" Target="../media/image30.png"/><Relationship Id="rId37" Type="http://schemas.openxmlformats.org/officeDocument/2006/relationships/customXml" Target="../ink/ink178.xml"/><Relationship Id="rId40" Type="http://schemas.openxmlformats.org/officeDocument/2006/relationships/customXml" Target="../ink/ink181.xml"/><Relationship Id="rId45" Type="http://schemas.openxmlformats.org/officeDocument/2006/relationships/customXml" Target="../ink/ink186.xml"/><Relationship Id="rId53" Type="http://schemas.openxmlformats.org/officeDocument/2006/relationships/customXml" Target="../ink/ink194.xml"/><Relationship Id="rId58" Type="http://schemas.openxmlformats.org/officeDocument/2006/relationships/customXml" Target="../ink/ink199.xml"/><Relationship Id="rId66" Type="http://schemas.openxmlformats.org/officeDocument/2006/relationships/image" Target="../media/image25.png"/><Relationship Id="rId5" Type="http://schemas.openxmlformats.org/officeDocument/2006/relationships/customXml" Target="../ink/ink151.xml"/><Relationship Id="rId61" Type="http://schemas.openxmlformats.org/officeDocument/2006/relationships/customXml" Target="../ink/ink202.xml"/><Relationship Id="rId19" Type="http://schemas.openxmlformats.org/officeDocument/2006/relationships/customXml" Target="../ink/ink161.xml"/><Relationship Id="rId14" Type="http://schemas.openxmlformats.org/officeDocument/2006/relationships/image" Target="../media/image24.png"/><Relationship Id="rId22" Type="http://schemas.openxmlformats.org/officeDocument/2006/relationships/customXml" Target="../ink/ink164.xml"/><Relationship Id="rId27" Type="http://schemas.openxmlformats.org/officeDocument/2006/relationships/customXml" Target="../ink/ink169.xml"/><Relationship Id="rId30" Type="http://schemas.openxmlformats.org/officeDocument/2006/relationships/customXml" Target="../ink/ink172.xml"/><Relationship Id="rId35" Type="http://schemas.openxmlformats.org/officeDocument/2006/relationships/customXml" Target="../ink/ink176.xml"/><Relationship Id="rId43" Type="http://schemas.openxmlformats.org/officeDocument/2006/relationships/customXml" Target="../ink/ink184.xml"/><Relationship Id="rId48" Type="http://schemas.openxmlformats.org/officeDocument/2006/relationships/customXml" Target="../ink/ink189.xml"/><Relationship Id="rId56" Type="http://schemas.openxmlformats.org/officeDocument/2006/relationships/customXml" Target="../ink/ink197.xml"/><Relationship Id="rId64" Type="http://schemas.openxmlformats.org/officeDocument/2006/relationships/customXml" Target="../ink/ink205.xml"/><Relationship Id="rId8" Type="http://schemas.openxmlformats.org/officeDocument/2006/relationships/image" Target="../media/image22.png"/><Relationship Id="rId51" Type="http://schemas.openxmlformats.org/officeDocument/2006/relationships/customXml" Target="../ink/ink192.xml"/><Relationship Id="rId3" Type="http://schemas.openxmlformats.org/officeDocument/2006/relationships/image" Target="../media/image20.jpeg"/><Relationship Id="rId12" Type="http://schemas.openxmlformats.org/officeDocument/2006/relationships/image" Target="../media/image23.png"/><Relationship Id="rId17" Type="http://schemas.openxmlformats.org/officeDocument/2006/relationships/customXml" Target="../ink/ink159.xml"/><Relationship Id="rId25" Type="http://schemas.openxmlformats.org/officeDocument/2006/relationships/customXml" Target="../ink/ink167.xml"/><Relationship Id="rId33" Type="http://schemas.openxmlformats.org/officeDocument/2006/relationships/customXml" Target="../ink/ink174.xml"/><Relationship Id="rId38" Type="http://schemas.openxmlformats.org/officeDocument/2006/relationships/customXml" Target="../ink/ink179.xml"/><Relationship Id="rId46" Type="http://schemas.openxmlformats.org/officeDocument/2006/relationships/customXml" Target="../ink/ink187.xml"/><Relationship Id="rId59" Type="http://schemas.openxmlformats.org/officeDocument/2006/relationships/customXml" Target="../ink/ink200.xml"/><Relationship Id="rId67" Type="http://schemas.openxmlformats.org/officeDocument/2006/relationships/image" Target="../media/image26.png"/><Relationship Id="rId20" Type="http://schemas.openxmlformats.org/officeDocument/2006/relationships/customXml" Target="../ink/ink162.xml"/><Relationship Id="rId41" Type="http://schemas.openxmlformats.org/officeDocument/2006/relationships/customXml" Target="../ink/ink182.xml"/><Relationship Id="rId54" Type="http://schemas.openxmlformats.org/officeDocument/2006/relationships/customXml" Target="../ink/ink195.xml"/><Relationship Id="rId62" Type="http://schemas.openxmlformats.org/officeDocument/2006/relationships/customXml" Target="../ink/ink20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10.png"/><Relationship Id="rId15" Type="http://schemas.openxmlformats.org/officeDocument/2006/relationships/customXml" Target="../ink/ink157.xml"/><Relationship Id="rId23" Type="http://schemas.openxmlformats.org/officeDocument/2006/relationships/customXml" Target="../ink/ink165.xml"/><Relationship Id="rId28" Type="http://schemas.openxmlformats.org/officeDocument/2006/relationships/customXml" Target="../ink/ink170.xml"/><Relationship Id="rId36" Type="http://schemas.openxmlformats.org/officeDocument/2006/relationships/customXml" Target="../ink/ink177.xml"/><Relationship Id="rId49" Type="http://schemas.openxmlformats.org/officeDocument/2006/relationships/customXml" Target="../ink/ink190.xml"/><Relationship Id="rId57" Type="http://schemas.openxmlformats.org/officeDocument/2006/relationships/customXml" Target="../ink/ink198.xml"/><Relationship Id="rId10" Type="http://schemas.openxmlformats.org/officeDocument/2006/relationships/customXml" Target="../ink/ink154.xml"/><Relationship Id="rId31" Type="http://schemas.openxmlformats.org/officeDocument/2006/relationships/customXml" Target="../ink/ink173.xml"/><Relationship Id="rId44" Type="http://schemas.openxmlformats.org/officeDocument/2006/relationships/customXml" Target="../ink/ink185.xml"/><Relationship Id="rId52" Type="http://schemas.openxmlformats.org/officeDocument/2006/relationships/customXml" Target="../ink/ink193.xml"/><Relationship Id="rId60" Type="http://schemas.openxmlformats.org/officeDocument/2006/relationships/customXml" Target="../ink/ink201.xml"/><Relationship Id="rId65" Type="http://schemas.openxmlformats.org/officeDocument/2006/relationships/customXml" Target="../ink/ink206.xml"/><Relationship Id="rId4" Type="http://schemas.openxmlformats.org/officeDocument/2006/relationships/image" Target="../media/image21.png"/><Relationship Id="rId9" Type="http://schemas.openxmlformats.org/officeDocument/2006/relationships/customXml" Target="../ink/ink153.xml"/><Relationship Id="rId13" Type="http://schemas.openxmlformats.org/officeDocument/2006/relationships/customXml" Target="../ink/ink156.xml"/><Relationship Id="rId18" Type="http://schemas.openxmlformats.org/officeDocument/2006/relationships/customXml" Target="../ink/ink160.xml"/><Relationship Id="rId39" Type="http://schemas.openxmlformats.org/officeDocument/2006/relationships/customXml" Target="../ink/ink180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23.xml"/><Relationship Id="rId21" Type="http://schemas.openxmlformats.org/officeDocument/2006/relationships/customXml" Target="../ink/ink218.xml"/><Relationship Id="rId42" Type="http://schemas.openxmlformats.org/officeDocument/2006/relationships/customXml" Target="../ink/ink238.xml"/><Relationship Id="rId47" Type="http://schemas.openxmlformats.org/officeDocument/2006/relationships/customXml" Target="../ink/ink243.xml"/><Relationship Id="rId63" Type="http://schemas.openxmlformats.org/officeDocument/2006/relationships/customXml" Target="../ink/ink259.xml"/><Relationship Id="rId68" Type="http://schemas.openxmlformats.org/officeDocument/2006/relationships/customXml" Target="../ink/ink264.xml"/><Relationship Id="rId16" Type="http://schemas.openxmlformats.org/officeDocument/2006/relationships/customXml" Target="../ink/ink215.xml"/><Relationship Id="rId11" Type="http://schemas.openxmlformats.org/officeDocument/2006/relationships/image" Target="../media/image210.png"/><Relationship Id="rId32" Type="http://schemas.openxmlformats.org/officeDocument/2006/relationships/customXml" Target="../ink/ink229.xml"/><Relationship Id="rId37" Type="http://schemas.openxmlformats.org/officeDocument/2006/relationships/image" Target="../media/image30.png"/><Relationship Id="rId53" Type="http://schemas.openxmlformats.org/officeDocument/2006/relationships/customXml" Target="../ink/ink249.xml"/><Relationship Id="rId58" Type="http://schemas.openxmlformats.org/officeDocument/2006/relationships/customXml" Target="../ink/ink254.xml"/><Relationship Id="rId74" Type="http://schemas.openxmlformats.org/officeDocument/2006/relationships/customXml" Target="../ink/ink269.xml"/><Relationship Id="rId79" Type="http://schemas.openxmlformats.org/officeDocument/2006/relationships/customXml" Target="../ink/ink274.xml"/><Relationship Id="rId5" Type="http://schemas.openxmlformats.org/officeDocument/2006/relationships/customXml" Target="../ink/ink207.xml"/><Relationship Id="rId61" Type="http://schemas.openxmlformats.org/officeDocument/2006/relationships/customXml" Target="../ink/ink257.xml"/><Relationship Id="rId82" Type="http://schemas.openxmlformats.org/officeDocument/2006/relationships/customXml" Target="../ink/ink277.xml"/><Relationship Id="rId19" Type="http://schemas.openxmlformats.org/officeDocument/2006/relationships/image" Target="../media/image24.png"/><Relationship Id="rId14" Type="http://schemas.openxmlformats.org/officeDocument/2006/relationships/customXml" Target="../ink/ink213.xml"/><Relationship Id="rId22" Type="http://schemas.openxmlformats.org/officeDocument/2006/relationships/customXml" Target="../ink/ink219.xml"/><Relationship Id="rId27" Type="http://schemas.openxmlformats.org/officeDocument/2006/relationships/customXml" Target="../ink/ink224.xml"/><Relationship Id="rId30" Type="http://schemas.openxmlformats.org/officeDocument/2006/relationships/customXml" Target="../ink/ink227.xml"/><Relationship Id="rId35" Type="http://schemas.openxmlformats.org/officeDocument/2006/relationships/customXml" Target="../ink/ink232.xml"/><Relationship Id="rId43" Type="http://schemas.openxmlformats.org/officeDocument/2006/relationships/customXml" Target="../ink/ink239.xml"/><Relationship Id="rId48" Type="http://schemas.openxmlformats.org/officeDocument/2006/relationships/customXml" Target="../ink/ink244.xml"/><Relationship Id="rId56" Type="http://schemas.openxmlformats.org/officeDocument/2006/relationships/customXml" Target="../ink/ink252.xml"/><Relationship Id="rId64" Type="http://schemas.openxmlformats.org/officeDocument/2006/relationships/customXml" Target="../ink/ink260.xml"/><Relationship Id="rId69" Type="http://schemas.openxmlformats.org/officeDocument/2006/relationships/customXml" Target="../ink/ink265.xml"/><Relationship Id="rId77" Type="http://schemas.openxmlformats.org/officeDocument/2006/relationships/customXml" Target="../ink/ink272.xml"/><Relationship Id="rId8" Type="http://schemas.openxmlformats.org/officeDocument/2006/relationships/customXml" Target="../ink/ink209.xml"/><Relationship Id="rId51" Type="http://schemas.openxmlformats.org/officeDocument/2006/relationships/customXml" Target="../ink/ink247.xml"/><Relationship Id="rId72" Type="http://schemas.openxmlformats.org/officeDocument/2006/relationships/customXml" Target="../ink/ink267.xml"/><Relationship Id="rId80" Type="http://schemas.openxmlformats.org/officeDocument/2006/relationships/customXml" Target="../ink/ink275.xml"/><Relationship Id="rId3" Type="http://schemas.openxmlformats.org/officeDocument/2006/relationships/image" Target="../media/image20.jpeg"/><Relationship Id="rId12" Type="http://schemas.openxmlformats.org/officeDocument/2006/relationships/customXml" Target="../ink/ink212.xml"/><Relationship Id="rId17" Type="http://schemas.openxmlformats.org/officeDocument/2006/relationships/image" Target="../media/image23.png"/><Relationship Id="rId25" Type="http://schemas.openxmlformats.org/officeDocument/2006/relationships/customXml" Target="../ink/ink222.xml"/><Relationship Id="rId33" Type="http://schemas.openxmlformats.org/officeDocument/2006/relationships/customXml" Target="../ink/ink230.xml"/><Relationship Id="rId38" Type="http://schemas.openxmlformats.org/officeDocument/2006/relationships/customXml" Target="../ink/ink234.xml"/><Relationship Id="rId46" Type="http://schemas.openxmlformats.org/officeDocument/2006/relationships/customXml" Target="../ink/ink242.xml"/><Relationship Id="rId59" Type="http://schemas.openxmlformats.org/officeDocument/2006/relationships/customXml" Target="../ink/ink255.xml"/><Relationship Id="rId67" Type="http://schemas.openxmlformats.org/officeDocument/2006/relationships/customXml" Target="../ink/ink263.xml"/><Relationship Id="rId20" Type="http://schemas.openxmlformats.org/officeDocument/2006/relationships/customXml" Target="../ink/ink217.xml"/><Relationship Id="rId41" Type="http://schemas.openxmlformats.org/officeDocument/2006/relationships/customXml" Target="../ink/ink237.xml"/><Relationship Id="rId54" Type="http://schemas.openxmlformats.org/officeDocument/2006/relationships/customXml" Target="../ink/ink250.xml"/><Relationship Id="rId62" Type="http://schemas.openxmlformats.org/officeDocument/2006/relationships/customXml" Target="../ink/ink258.xml"/><Relationship Id="rId70" Type="http://schemas.openxmlformats.org/officeDocument/2006/relationships/customXml" Target="../ink/ink266.xml"/><Relationship Id="rId75" Type="http://schemas.openxmlformats.org/officeDocument/2006/relationships/customXml" Target="../ink/ink270.xml"/><Relationship Id="rId83" Type="http://schemas.openxmlformats.org/officeDocument/2006/relationships/customXml" Target="../ink/ink27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2.png"/><Relationship Id="rId15" Type="http://schemas.openxmlformats.org/officeDocument/2006/relationships/customXml" Target="../ink/ink214.xml"/><Relationship Id="rId23" Type="http://schemas.openxmlformats.org/officeDocument/2006/relationships/customXml" Target="../ink/ink220.xml"/><Relationship Id="rId28" Type="http://schemas.openxmlformats.org/officeDocument/2006/relationships/customXml" Target="../ink/ink225.xml"/><Relationship Id="rId36" Type="http://schemas.openxmlformats.org/officeDocument/2006/relationships/customXml" Target="../ink/ink233.xml"/><Relationship Id="rId49" Type="http://schemas.openxmlformats.org/officeDocument/2006/relationships/customXml" Target="../ink/ink245.xml"/><Relationship Id="rId57" Type="http://schemas.openxmlformats.org/officeDocument/2006/relationships/customXml" Target="../ink/ink253.xml"/><Relationship Id="rId10" Type="http://schemas.openxmlformats.org/officeDocument/2006/relationships/customXml" Target="../ink/ink211.xml"/><Relationship Id="rId31" Type="http://schemas.openxmlformats.org/officeDocument/2006/relationships/customXml" Target="../ink/ink228.xml"/><Relationship Id="rId44" Type="http://schemas.openxmlformats.org/officeDocument/2006/relationships/customXml" Target="../ink/ink240.xml"/><Relationship Id="rId52" Type="http://schemas.openxmlformats.org/officeDocument/2006/relationships/customXml" Target="../ink/ink248.xml"/><Relationship Id="rId60" Type="http://schemas.openxmlformats.org/officeDocument/2006/relationships/customXml" Target="../ink/ink256.xml"/><Relationship Id="rId65" Type="http://schemas.openxmlformats.org/officeDocument/2006/relationships/customXml" Target="../ink/ink261.xml"/><Relationship Id="rId73" Type="http://schemas.openxmlformats.org/officeDocument/2006/relationships/customXml" Target="../ink/ink268.xml"/><Relationship Id="rId78" Type="http://schemas.openxmlformats.org/officeDocument/2006/relationships/customXml" Target="../ink/ink273.xml"/><Relationship Id="rId81" Type="http://schemas.openxmlformats.org/officeDocument/2006/relationships/customXml" Target="../ink/ink276.xml"/><Relationship Id="rId4" Type="http://schemas.openxmlformats.org/officeDocument/2006/relationships/image" Target="../media/image21.png"/><Relationship Id="rId9" Type="http://schemas.openxmlformats.org/officeDocument/2006/relationships/customXml" Target="../ink/ink210.xml"/><Relationship Id="rId13" Type="http://schemas.openxmlformats.org/officeDocument/2006/relationships/image" Target="../media/image22.png"/><Relationship Id="rId18" Type="http://schemas.openxmlformats.org/officeDocument/2006/relationships/customXml" Target="../ink/ink216.xml"/><Relationship Id="rId39" Type="http://schemas.openxmlformats.org/officeDocument/2006/relationships/customXml" Target="../ink/ink235.xml"/><Relationship Id="rId34" Type="http://schemas.openxmlformats.org/officeDocument/2006/relationships/customXml" Target="../ink/ink231.xml"/><Relationship Id="rId50" Type="http://schemas.openxmlformats.org/officeDocument/2006/relationships/customXml" Target="../ink/ink246.xml"/><Relationship Id="rId55" Type="http://schemas.openxmlformats.org/officeDocument/2006/relationships/customXml" Target="../ink/ink251.xml"/><Relationship Id="rId76" Type="http://schemas.openxmlformats.org/officeDocument/2006/relationships/customXml" Target="../ink/ink271.xml"/><Relationship Id="rId7" Type="http://schemas.openxmlformats.org/officeDocument/2006/relationships/customXml" Target="../ink/ink208.xml"/><Relationship Id="rId71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29" Type="http://schemas.openxmlformats.org/officeDocument/2006/relationships/customXml" Target="../ink/ink226.xml"/><Relationship Id="rId24" Type="http://schemas.openxmlformats.org/officeDocument/2006/relationships/customXml" Target="../ink/ink221.xml"/><Relationship Id="rId40" Type="http://schemas.openxmlformats.org/officeDocument/2006/relationships/customXml" Target="../ink/ink236.xml"/><Relationship Id="rId45" Type="http://schemas.openxmlformats.org/officeDocument/2006/relationships/customXml" Target="../ink/ink241.xml"/><Relationship Id="rId66" Type="http://schemas.openxmlformats.org/officeDocument/2006/relationships/customXml" Target="../ink/ink2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D31F94-6455-54D5-2707-8E4151E3B4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7" t="9596" r="18492" b="21172"/>
          <a:stretch/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Belonging </a:t>
            </a:r>
            <a:br>
              <a:rPr lang="en-US">
                <a:latin typeface="Calibri"/>
                <a:ea typeface="Calibri"/>
                <a:cs typeface="Calibri"/>
              </a:rPr>
            </a:br>
            <a:r>
              <a:rPr lang="en-US">
                <a:latin typeface="Calibri"/>
                <a:ea typeface="Calibri"/>
                <a:cs typeface="Calibri"/>
              </a:rPr>
              <a:t>Link-Up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/>
              <a:t>Unit 1: Knowing Me, Knowing You</a:t>
            </a:r>
          </a:p>
          <a:p>
            <a:r>
              <a:rPr lang="en-US"/>
              <a:t>Lesson 1</a:t>
            </a:r>
          </a:p>
          <a:p>
            <a:r>
              <a:rPr lang="en-US"/>
              <a:t>Lesson 4 (Extension 1) Lesson 5 (Extension 2)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Edu QLD Beginner" pitchFamily="2" charset="0"/>
              </a:rPr>
              <a:t>Lesson 1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767C8AB-71F8-EE88-82D6-F4CCC906B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341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E841A-0852-CE1B-CFC7-3A9B8C332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3785652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You will learn, through experience, that belonging can be felt in different ways and that your words and actions can help others feel included.</a:t>
            </a:r>
            <a:endParaRPr lang="en-AU" sz="480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07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FBB0-2CA3-6989-4F6C-0DCA11AA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E4A13-A41A-A227-AF1A-7B5CFEE684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929D45A-3892-DB59-640D-6FAD1630993E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D93C75-FD9C-BD54-3C22-091E89959DE0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01BAEB-B58A-1E9F-0841-59DE2BA97C98}"/>
              </a:ext>
            </a:extLst>
          </p:cNvPr>
          <p:cNvGrpSpPr/>
          <p:nvPr/>
        </p:nvGrpSpPr>
        <p:grpSpPr>
          <a:xfrm>
            <a:off x="1629457" y="1657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BBEDDA-9DF9-BDD8-C748-E9A8A604B0D8}"/>
              </a:ext>
            </a:extLst>
          </p:cNvPr>
          <p:cNvGrpSpPr/>
          <p:nvPr/>
        </p:nvGrpSpPr>
        <p:grpSpPr>
          <a:xfrm>
            <a:off x="6645103" y="1657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DF866E-89EC-91AE-CFF5-EC6E2B18FD85}"/>
              </a:ext>
            </a:extLst>
          </p:cNvPr>
          <p:cNvGrpSpPr/>
          <p:nvPr/>
        </p:nvGrpSpPr>
        <p:grpSpPr>
          <a:xfrm>
            <a:off x="4061334" y="24926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D66B87C-92A4-83F0-B936-F258220BF4C3}"/>
              </a:ext>
            </a:extLst>
          </p:cNvPr>
          <p:cNvGrpSpPr/>
          <p:nvPr/>
        </p:nvGrpSpPr>
        <p:grpSpPr>
          <a:xfrm>
            <a:off x="3869993" y="333911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80B6C4C-11A7-862E-598B-45863724B2DF}"/>
              </a:ext>
            </a:extLst>
          </p:cNvPr>
          <p:cNvGrpSpPr/>
          <p:nvPr/>
        </p:nvGrpSpPr>
        <p:grpSpPr>
          <a:xfrm>
            <a:off x="4826618" y="311391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3A9430-C86E-2021-D0F5-E276E54B8214}"/>
              </a:ext>
            </a:extLst>
          </p:cNvPr>
          <p:cNvGrpSpPr/>
          <p:nvPr/>
        </p:nvGrpSpPr>
        <p:grpSpPr>
          <a:xfrm>
            <a:off x="3577462" y="431467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A5B9AC9-ADBB-F2A8-C78E-13EE6B10D982}"/>
              </a:ext>
            </a:extLst>
          </p:cNvPr>
          <p:cNvGrpSpPr/>
          <p:nvPr/>
        </p:nvGrpSpPr>
        <p:grpSpPr>
          <a:xfrm>
            <a:off x="4392072" y="406469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FFAA75-AC4C-F206-36AE-057C7F75C25E}"/>
              </a:ext>
            </a:extLst>
          </p:cNvPr>
          <p:cNvGrpSpPr/>
          <p:nvPr/>
        </p:nvGrpSpPr>
        <p:grpSpPr>
          <a:xfrm>
            <a:off x="4889714" y="46351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D049B7F-E14D-4133-19DF-F6954B40FA2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D049B7F-E14D-4133-19DF-F6954B40FA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79778EA-6004-EA0A-ABAA-EF28D0540E3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79778EA-6004-EA0A-ABAA-EF28D0540E3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2F3032-7D8D-A49C-BC73-27AB4CE8CF41}"/>
              </a:ext>
            </a:extLst>
          </p:cNvPr>
          <p:cNvGrpSpPr/>
          <p:nvPr/>
        </p:nvGrpSpPr>
        <p:grpSpPr>
          <a:xfrm>
            <a:off x="3235565" y="28359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26452BD-F0CA-FD8A-613B-40B7F3729F3E}"/>
              </a:ext>
            </a:extLst>
          </p:cNvPr>
          <p:cNvGrpSpPr/>
          <p:nvPr/>
        </p:nvGrpSpPr>
        <p:grpSpPr>
          <a:xfrm>
            <a:off x="3304604" y="19619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ED9D3A1-A559-C447-591A-AAA642FF36C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ED9D3A1-A559-C447-591A-AAA642FF36C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A74A210-1C7E-DCA3-D96D-B440D005765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A74A210-1C7E-DCA3-D96D-B440D005765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EF58511-44C4-7744-0CDD-6371D59BBED6}"/>
              </a:ext>
            </a:extLst>
          </p:cNvPr>
          <p:cNvGrpSpPr/>
          <p:nvPr/>
        </p:nvGrpSpPr>
        <p:grpSpPr>
          <a:xfrm>
            <a:off x="4440088" y="17757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41A9817-F632-EB35-B646-81AF193D384D}"/>
              </a:ext>
            </a:extLst>
          </p:cNvPr>
          <p:cNvGrpSpPr/>
          <p:nvPr/>
        </p:nvGrpSpPr>
        <p:grpSpPr>
          <a:xfrm>
            <a:off x="3349127" y="739108"/>
            <a:ext cx="1813946" cy="573776"/>
            <a:chOff x="2613827" y="724074"/>
            <a:chExt cx="1901149" cy="6013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77A7BE4-5071-0E85-F1FB-5033395C8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ADDEF2F-B16F-4A87-3D37-923977FAC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350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00"/>
                            </p:stCondLst>
                            <p:childTnLst>
                              <p:par>
                                <p:cTn id="3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"/>
                            </p:stCondLst>
                            <p:childTnLst>
                              <p:par>
                                <p:cTn id="3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00"/>
                            </p:stCondLst>
                            <p:childTnLst>
                              <p:par>
                                <p:cTn id="4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-0.16961 0.0277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90" y="138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25243 0.0090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22" y="44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-0.33784 -0.2435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92" y="-1217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-0.28333 -0.0925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-463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-0.19427 -0.0571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2" y="-287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-0.22621 0.1597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9" y="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25468 0.0388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26" y="194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81481E-6 L 0.21232 -0.0789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8" y="-395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38628 0.0393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06" y="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621 0.15973 L 0.31701 0.029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598E8-E3C0-BCC9-E618-0D5BE7BEF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7A1BF30-8947-50D5-BE4D-65371E0E232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745D863-5DD1-D175-27EB-A6B994258EDD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913C0E-D88F-6DC7-5B7C-2B401A161157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52F26E-3AF3-88F5-E0DF-A8753E868657}"/>
              </a:ext>
            </a:extLst>
          </p:cNvPr>
          <p:cNvGrpSpPr/>
          <p:nvPr/>
        </p:nvGrpSpPr>
        <p:grpSpPr>
          <a:xfrm>
            <a:off x="1629457" y="1657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4C8C2A2-0203-1514-6148-FAFCFD22336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4C8C2A2-0203-1514-6148-FAFCFD22336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C8A49F7-D1D7-B30C-9086-8C5CE9D1C35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C8A49F7-D1D7-B30C-9086-8C5CE9D1C35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0565E40-25FF-551D-E395-D1AAC0C6F949}"/>
              </a:ext>
            </a:extLst>
          </p:cNvPr>
          <p:cNvGrpSpPr/>
          <p:nvPr/>
        </p:nvGrpSpPr>
        <p:grpSpPr>
          <a:xfrm>
            <a:off x="6645103" y="1657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81FE524-7C87-0F0D-E543-356A8F30B1E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81FE524-7C87-0F0D-E543-356A8F30B1E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556DF18-DA85-8D7F-524E-A60BA5E824A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556DF18-DA85-8D7F-524E-A60BA5E824A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8714A06-8826-8EC5-D192-0A9EA76D3826}"/>
              </a:ext>
            </a:extLst>
          </p:cNvPr>
          <p:cNvGrpSpPr/>
          <p:nvPr/>
        </p:nvGrpSpPr>
        <p:grpSpPr>
          <a:xfrm>
            <a:off x="4061334" y="24926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7D4938F-DE8B-81A0-8D2F-31F6A02D997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7D4938F-DE8B-81A0-8D2F-31F6A02D997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ECE98B2-1AB2-973F-6E02-5057DDB962C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ECE98B2-1AB2-973F-6E02-5057DDB962C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BAF0A1A-76E2-021B-FE43-7BA09CB1BB7C}"/>
              </a:ext>
            </a:extLst>
          </p:cNvPr>
          <p:cNvGrpSpPr/>
          <p:nvPr/>
        </p:nvGrpSpPr>
        <p:grpSpPr>
          <a:xfrm>
            <a:off x="3869993" y="333911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03D944B-6386-9A7B-006B-29378DA4855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03D944B-6386-9A7B-006B-29378DA4855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822ACED-5D13-1B56-0458-8579D7D26AE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822ACED-5D13-1B56-0458-8579D7D26AE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7C02FFE-8680-970B-8FFD-15631B3C981A}"/>
              </a:ext>
            </a:extLst>
          </p:cNvPr>
          <p:cNvGrpSpPr/>
          <p:nvPr/>
        </p:nvGrpSpPr>
        <p:grpSpPr>
          <a:xfrm>
            <a:off x="4826618" y="311391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E331661-6FB6-93A9-95AC-56EB2F6666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E331661-6FB6-93A9-95AC-56EB2F66664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87143B1-E09F-39F5-13FF-8857478A7F0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87143B1-E09F-39F5-13FF-8857478A7F0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D5FCDF4-68ED-809A-EEC5-2CB57EB98A4E}"/>
              </a:ext>
            </a:extLst>
          </p:cNvPr>
          <p:cNvGrpSpPr/>
          <p:nvPr/>
        </p:nvGrpSpPr>
        <p:grpSpPr>
          <a:xfrm>
            <a:off x="3577462" y="431467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B875182-C642-4969-33EA-CD8790101E2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B875182-C642-4969-33EA-CD8790101E2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A0F30D4-32A3-709E-D773-F2EAB578589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A0F30D4-32A3-709E-D773-F2EAB578589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94DFA7C-D455-3D9C-165E-8AEE66F95BC0}"/>
              </a:ext>
            </a:extLst>
          </p:cNvPr>
          <p:cNvGrpSpPr/>
          <p:nvPr/>
        </p:nvGrpSpPr>
        <p:grpSpPr>
          <a:xfrm>
            <a:off x="4392072" y="406469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1EB899B-2934-8A7A-8628-BF4562077D5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1EB899B-2934-8A7A-8628-BF4562077D5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5423F34-584E-60C5-0A15-551E6740162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5423F34-584E-60C5-0A15-551E6740162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17E23B7-3F45-4B66-1BB4-6092A8C25592}"/>
              </a:ext>
            </a:extLst>
          </p:cNvPr>
          <p:cNvGrpSpPr/>
          <p:nvPr/>
        </p:nvGrpSpPr>
        <p:grpSpPr>
          <a:xfrm>
            <a:off x="4889714" y="46351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C86EF97-CAF5-4ADE-5419-A281633E814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C86EF97-CAF5-4ADE-5419-A281633E814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4A65030-B594-011C-0E73-A7E11AADCC9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4A65030-B594-011C-0E73-A7E11AADCC9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6C10111-8864-261D-98F1-03B1691B02E1}"/>
              </a:ext>
            </a:extLst>
          </p:cNvPr>
          <p:cNvGrpSpPr/>
          <p:nvPr/>
        </p:nvGrpSpPr>
        <p:grpSpPr>
          <a:xfrm>
            <a:off x="3235565" y="28359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8E9AE09-7FBE-D421-0BE5-F58ED8C7E92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8E9AE09-7FBE-D421-0BE5-F58ED8C7E92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3A77265-A873-952F-1E7C-4F295167945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3A77265-A873-952F-1E7C-4F295167945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B607754-0813-5E0F-8E1F-A3B00F872180}"/>
              </a:ext>
            </a:extLst>
          </p:cNvPr>
          <p:cNvGrpSpPr/>
          <p:nvPr/>
        </p:nvGrpSpPr>
        <p:grpSpPr>
          <a:xfrm>
            <a:off x="3304604" y="19619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3CFE7A1-6910-8701-53CE-D76FB415075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3CFE7A1-6910-8701-53CE-D76FB415075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C775FDF9-A933-4FE5-BA81-AA4300FD5DA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C775FDF9-A933-4FE5-BA81-AA4300FD5DA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45159B3-9BF5-2109-A7A1-D77EC6A1B677}"/>
              </a:ext>
            </a:extLst>
          </p:cNvPr>
          <p:cNvGrpSpPr/>
          <p:nvPr/>
        </p:nvGrpSpPr>
        <p:grpSpPr>
          <a:xfrm>
            <a:off x="4440088" y="17757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CADA2639-EA9E-E6D4-8639-F26A7D32F04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CADA2639-EA9E-E6D4-8639-F26A7D32F04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9C2AECE-4CAB-B0EB-3255-C4D49F94ED6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9C2AECE-4CAB-B0EB-3255-C4D49F94ED6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20FEDE8-A20D-9DD3-306A-C4D48B3369DE}"/>
              </a:ext>
            </a:extLst>
          </p:cNvPr>
          <p:cNvPicPr>
            <a:picLocks noChangeAspect="1"/>
          </p:cNvPicPr>
          <p:nvPr/>
        </p:nvPicPr>
        <p:blipFill>
          <a:blip r:embed="rId31"/>
          <a:srcRect t="36568" b="36991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7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00"/>
                            </p:stCondLst>
                            <p:childTnLst>
                              <p:par>
                                <p:cTn id="3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"/>
                            </p:stCondLst>
                            <p:childTnLst>
                              <p:par>
                                <p:cTn id="3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00"/>
                            </p:stCondLst>
                            <p:childTnLst>
                              <p:par>
                                <p:cTn id="4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-0.16961 0.0277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90" y="138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25243 0.0090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22" y="44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-0.33784 -0.2435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92" y="-1217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-0.28333 -0.0925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-463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-0.19427 -0.0571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2" y="-287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-0.22621 0.1597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9" y="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25468 0.0388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26" y="194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81481E-6 L 0.21232 -0.0789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8" y="-395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38628 0.0393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06" y="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2 -0.07893 L -0.29445 0.2495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47" y="16412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628 0.03936 L -0.06215 0.31551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31" y="1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468 0.03888 L -0.13559 0.469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14" y="2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0.32604 0.4872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2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80640-094E-DE23-C71A-DE09AB289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F728B2D-FDA2-EA8D-35AE-D1655B178F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C976F30-2338-9ABD-8B18-53BA33A6C305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6E5B0F-6F0C-A3D0-D1FA-92AD5E1E31EF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844D9AB-CD6F-3B1B-F349-7580EBCB4B7C}"/>
              </a:ext>
            </a:extLst>
          </p:cNvPr>
          <p:cNvGrpSpPr/>
          <p:nvPr/>
        </p:nvGrpSpPr>
        <p:grpSpPr>
          <a:xfrm>
            <a:off x="1386661" y="163331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0C192BE-9AC8-B96B-1432-6CCFD42C3B3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0C192BE-9AC8-B96B-1432-6CCFD42C3B3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708725D-32DC-C21F-E41E-3D08638AF83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708725D-32DC-C21F-E41E-3D08638AF83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E23CEDC-3437-F7C9-1907-47F541A7849A}"/>
              </a:ext>
            </a:extLst>
          </p:cNvPr>
          <p:cNvGrpSpPr/>
          <p:nvPr/>
        </p:nvGrpSpPr>
        <p:grpSpPr>
          <a:xfrm>
            <a:off x="6921237" y="1657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62A110E-50F6-7038-E057-0E0FF41F972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62A110E-50F6-7038-E057-0E0FF41F972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46E18A9-F1E3-2565-627E-D2572C90B1A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46E18A9-F1E3-2565-627E-D2572C90B1A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17FFE0F-EE55-A072-0A7B-00E16CE9705E}"/>
              </a:ext>
            </a:extLst>
          </p:cNvPr>
          <p:cNvGrpSpPr/>
          <p:nvPr/>
        </p:nvGrpSpPr>
        <p:grpSpPr>
          <a:xfrm>
            <a:off x="4061334" y="24926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0D64CB5-0B44-2DB2-4F36-A21F06C795B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0D64CB5-0B44-2DB2-4F36-A21F06C795B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46A033B-60EF-1723-8977-EB24BDAA94B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46A033B-60EF-1723-8977-EB24BDAA94B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9F1F515-FD92-B23B-E8BC-A74A040AB348}"/>
              </a:ext>
            </a:extLst>
          </p:cNvPr>
          <p:cNvGrpSpPr/>
          <p:nvPr/>
        </p:nvGrpSpPr>
        <p:grpSpPr>
          <a:xfrm>
            <a:off x="3869993" y="333911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ABD67BE0-9F88-7933-0578-F8061E14A55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ABD67BE0-9F88-7933-0578-F8061E14A55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5A0821D-9DAC-EA25-37BC-CF374F36F3F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5A0821D-9DAC-EA25-37BC-CF374F36F3F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2370619-D9A1-FA37-D939-55133701FA8A}"/>
              </a:ext>
            </a:extLst>
          </p:cNvPr>
          <p:cNvGrpSpPr/>
          <p:nvPr/>
        </p:nvGrpSpPr>
        <p:grpSpPr>
          <a:xfrm>
            <a:off x="4826618" y="311391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DE9B0D7-DC59-8597-03DB-43F596BEBC2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DE9B0D7-DC59-8597-03DB-43F596BEBC2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FC17928-B3DA-F6A1-921F-FCB14E3CC43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FC17928-B3DA-F6A1-921F-FCB14E3CC43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E7EFCEA-FBDB-0152-A48E-F246D393A5BC}"/>
              </a:ext>
            </a:extLst>
          </p:cNvPr>
          <p:cNvGrpSpPr/>
          <p:nvPr/>
        </p:nvGrpSpPr>
        <p:grpSpPr>
          <a:xfrm>
            <a:off x="3577462" y="431467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688482F-3980-44B4-D1C7-A80940AC419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688482F-3980-44B4-D1C7-A80940AC419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FC3C8C1-C0B6-2F20-14BD-6180B87E1E7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FC3C8C1-C0B6-2F20-14BD-6180B87E1E7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29FDEF4-B7E4-4C1A-E001-64DA94566852}"/>
              </a:ext>
            </a:extLst>
          </p:cNvPr>
          <p:cNvGrpSpPr/>
          <p:nvPr/>
        </p:nvGrpSpPr>
        <p:grpSpPr>
          <a:xfrm>
            <a:off x="4363541" y="411306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9329954-D4B9-C960-6BA5-88D4F311D61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9329954-D4B9-C960-6BA5-88D4F311D61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7C5D103-5FFF-8BA0-06EF-FEC64A80517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7C5D103-5FFF-8BA0-06EF-FEC64A80517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C9B8D87-0C5D-AD85-B9C6-54C2261530E5}"/>
              </a:ext>
            </a:extLst>
          </p:cNvPr>
          <p:cNvGrpSpPr/>
          <p:nvPr/>
        </p:nvGrpSpPr>
        <p:grpSpPr>
          <a:xfrm>
            <a:off x="5173698" y="477885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1E6DA85-AFB8-5D2F-CF0B-F15EBD8D96B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1E6DA85-AFB8-5D2F-CF0B-F15EBD8D96B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C20DBC3-148A-7B18-A913-82B436CA1C7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C20DBC3-148A-7B18-A913-82B436CA1C7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4A7988E-EC16-8582-0A74-D15DB1A0E7AC}"/>
              </a:ext>
            </a:extLst>
          </p:cNvPr>
          <p:cNvGrpSpPr/>
          <p:nvPr/>
        </p:nvGrpSpPr>
        <p:grpSpPr>
          <a:xfrm>
            <a:off x="3235565" y="28359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955A6DD-FC90-B696-C48C-1B938708E64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955A6DD-FC90-B696-C48C-1B938708E64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E844836-3120-C5C6-C34E-9D8B762EB81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E844836-3120-C5C6-C34E-9D8B762EB81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5B5431B-3A80-0514-2AA7-F055BC9DF74D}"/>
              </a:ext>
            </a:extLst>
          </p:cNvPr>
          <p:cNvGrpSpPr/>
          <p:nvPr/>
        </p:nvGrpSpPr>
        <p:grpSpPr>
          <a:xfrm>
            <a:off x="3304604" y="19619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A98C31E-5262-34E2-3329-FD4CA929397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A98C31E-5262-34E2-3329-FD4CA929397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FE6C0A0-D373-D731-89B2-CE9F8C5B40A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FE6C0A0-D373-D731-89B2-CE9F8C5B40A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095D36F-AE65-3CB6-CB02-30C3831FCF38}"/>
              </a:ext>
            </a:extLst>
          </p:cNvPr>
          <p:cNvGrpSpPr/>
          <p:nvPr/>
        </p:nvGrpSpPr>
        <p:grpSpPr>
          <a:xfrm>
            <a:off x="4440088" y="17757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A6A9BD1-0C08-C86D-40F5-56CF3726049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A6A9BD1-0C08-C86D-40F5-56CF3726049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67F3BC51-7C7B-8F86-65B5-A6EF6F805EE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67F3BC51-7C7B-8F86-65B5-A6EF6F805EE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77DE47A-A915-C193-56A0-49B896F20B32}"/>
              </a:ext>
            </a:extLst>
          </p:cNvPr>
          <p:cNvPicPr>
            <a:picLocks noChangeAspect="1"/>
          </p:cNvPicPr>
          <p:nvPr/>
        </p:nvPicPr>
        <p:blipFill>
          <a:blip r:embed="rId31"/>
          <a:srcRect l="-855" t="63063" r="855" b="10496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3864F14-0BD3-4DB5-064F-41F24735FE3F}"/>
              </a:ext>
            </a:extLst>
          </p:cNvPr>
          <p:cNvGrpSpPr/>
          <p:nvPr/>
        </p:nvGrpSpPr>
        <p:grpSpPr>
          <a:xfrm>
            <a:off x="1383203" y="467628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3A3F49C-C9B6-B745-B921-938A864C00D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3A3F49C-C9B6-B745-B921-938A864C00D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FB6A461-A688-01B3-3FFE-DC5AA777F19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FB6A461-A688-01B3-3FFE-DC5AA777F19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812B78D-1AB5-CADA-12BC-9482EAAE4921}"/>
              </a:ext>
            </a:extLst>
          </p:cNvPr>
          <p:cNvGrpSpPr/>
          <p:nvPr/>
        </p:nvGrpSpPr>
        <p:grpSpPr>
          <a:xfrm>
            <a:off x="6921238" y="472180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D895DD3-3EDE-BEA7-9B67-31BE84BCD0B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D895DD3-3EDE-BEA7-9B67-31BE84BCD0B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6E8F84D-4E28-83B3-FB49-2258FEBBFB4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6E8F84D-4E28-83B3-FB49-2258FEBBFB4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EAA1A8A-7B8C-A5A6-CB6B-CEA38A781F38}"/>
              </a:ext>
            </a:extLst>
          </p:cNvPr>
          <p:cNvGrpSpPr/>
          <p:nvPr/>
        </p:nvGrpSpPr>
        <p:grpSpPr>
          <a:xfrm>
            <a:off x="4054536" y="249362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83F859E-A64E-26A0-C6C5-4CBB0FC464B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83F859E-A64E-26A0-C6C5-4CBB0FC464B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98E40E4-5E74-4EFB-C4C3-9409BA77A59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98E40E4-5E74-4EFB-C4C3-9409BA77A59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5860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00"/>
                            </p:stCondLst>
                            <p:childTnLst>
                              <p:par>
                                <p:cTn id="3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900"/>
                            </p:stCondLst>
                            <p:childTnLst>
                              <p:par>
                                <p:cTn id="4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00"/>
                            </p:stCondLst>
                            <p:childTnLst>
                              <p:par>
                                <p:cTn id="5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-0.16909 -0.05648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5" y="-282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30851 -0.4671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34" y="-23356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-0.1677 -0.38588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85" y="-1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-0.19514 0.0571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57" y="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3.7037E-6 L 0.29774 0.192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62" y="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23142 -0.0294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63" y="-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3191 0.25394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55" y="1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5CF6-A1B4-1EDC-1ED2-1FFB3044A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20FFBE1A-5456-A01D-47E5-3B9A3546E61F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Edu QLD Beginner" pitchFamily="2" charset="0"/>
              </a:rPr>
              <a:t>Lesson 4 (Extension 1)</a:t>
            </a:r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ED88394A-3AF0-BCF3-C6D6-624289CF0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87659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A43C4-5D54-6623-2E41-E75B2E7CC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5B41D4-3796-BC44-37FA-C952E48DD9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2308324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You will practise creating belonging through kind words and actions that make others feel included.</a:t>
            </a:r>
            <a:endParaRPr lang="en-AU" sz="480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20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1DEF5-8906-B9C4-AC6C-16642CBDC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4B30719-8D12-28EC-29BF-7733FAF6BB9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DB3766C-0DBE-2716-D1F9-96329EC8F08E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C77E63-A08F-AECA-88B9-B292C4D4F997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3F6299B-18DB-3DDB-00D2-AC60D3D0D140}"/>
              </a:ext>
            </a:extLst>
          </p:cNvPr>
          <p:cNvGrpSpPr/>
          <p:nvPr/>
        </p:nvGrpSpPr>
        <p:grpSpPr>
          <a:xfrm>
            <a:off x="1629457" y="1657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DDA2964-A311-F6E0-AB71-B37EF8CF470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DDA2964-A311-F6E0-AB71-B37EF8CF470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0B5EBCF-6C70-F5D6-EDD6-EE54B8B9708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0B5EBCF-6C70-F5D6-EDD6-EE54B8B9708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D8859C4-3EE9-176C-40D6-58D2A13BA79B}"/>
              </a:ext>
            </a:extLst>
          </p:cNvPr>
          <p:cNvGrpSpPr/>
          <p:nvPr/>
        </p:nvGrpSpPr>
        <p:grpSpPr>
          <a:xfrm>
            <a:off x="6645103" y="1657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F8241F1-1708-B839-A6C5-4E20D1D1994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F8241F1-1708-B839-A6C5-4E20D1D1994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C6FA83D-AC84-9976-811B-EF981FAD3E0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C6FA83D-AC84-9976-811B-EF981FAD3E0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4D87AB3-CD17-52DD-187A-74C254BB65E9}"/>
              </a:ext>
            </a:extLst>
          </p:cNvPr>
          <p:cNvGrpSpPr/>
          <p:nvPr/>
        </p:nvGrpSpPr>
        <p:grpSpPr>
          <a:xfrm>
            <a:off x="4061334" y="24926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6FD5476-012D-E760-B352-5062B81E663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6FD5476-012D-E760-B352-5062B81E663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9DAFC74-A4EB-798C-F9AB-9DE4D6DB8A0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9DAFC74-A4EB-798C-F9AB-9DE4D6DB8A0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2A5201D-EAC8-3155-D76B-2636D450638A}"/>
              </a:ext>
            </a:extLst>
          </p:cNvPr>
          <p:cNvGrpSpPr/>
          <p:nvPr/>
        </p:nvGrpSpPr>
        <p:grpSpPr>
          <a:xfrm>
            <a:off x="3869993" y="333911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DB74AC9-8CEA-DBBA-2549-E167012100A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DB74AC9-8CEA-DBBA-2549-E167012100A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55A706F-F021-1ADE-3DA1-AB806685655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55A706F-F021-1ADE-3DA1-AB806685655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6C3139E-C6C2-CA9F-7209-FD200B0E22B5}"/>
              </a:ext>
            </a:extLst>
          </p:cNvPr>
          <p:cNvGrpSpPr/>
          <p:nvPr/>
        </p:nvGrpSpPr>
        <p:grpSpPr>
          <a:xfrm>
            <a:off x="4826618" y="311391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ABAC785-9205-AF6D-43F6-59A03DD20A4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ABAC785-9205-AF6D-43F6-59A03DD20A4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343923E-90BA-B70F-427B-845434B4A5E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343923E-90BA-B70F-427B-845434B4A5E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B00B1C0-D0D3-C690-BB40-9282109C724B}"/>
              </a:ext>
            </a:extLst>
          </p:cNvPr>
          <p:cNvGrpSpPr/>
          <p:nvPr/>
        </p:nvGrpSpPr>
        <p:grpSpPr>
          <a:xfrm>
            <a:off x="3577462" y="431467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F66BA7A-D666-DAEC-96CA-42FF8F08625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F66BA7A-D666-DAEC-96CA-42FF8F08625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02F5EF3-ED22-87E4-2856-FDFF42ECFE1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02F5EF3-ED22-87E4-2856-FDFF42ECFE1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1E70192-FE8F-B47F-EC04-37FCE2CB4F78}"/>
              </a:ext>
            </a:extLst>
          </p:cNvPr>
          <p:cNvGrpSpPr/>
          <p:nvPr/>
        </p:nvGrpSpPr>
        <p:grpSpPr>
          <a:xfrm>
            <a:off x="4392072" y="406469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B860A71-8D16-6B5A-18BE-211F18C81C0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B860A71-8D16-6B5A-18BE-211F18C81C0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DD2608B-1CCC-02DE-1D57-F6A859D0F25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DD2608B-1CCC-02DE-1D57-F6A859D0F25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2AC78EF-DB3A-84A6-BECE-664E120854B8}"/>
              </a:ext>
            </a:extLst>
          </p:cNvPr>
          <p:cNvGrpSpPr/>
          <p:nvPr/>
        </p:nvGrpSpPr>
        <p:grpSpPr>
          <a:xfrm>
            <a:off x="4889714" y="46351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22AE7E1-23CD-737D-5F34-753AAB56AC8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22AE7E1-23CD-737D-5F34-753AAB56AC8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1BC895F-8C17-4A26-22D2-1A8A98103C8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1BC895F-8C17-4A26-22D2-1A8A98103C8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094410B-2523-5B56-9380-AFF83CAC2354}"/>
              </a:ext>
            </a:extLst>
          </p:cNvPr>
          <p:cNvGrpSpPr/>
          <p:nvPr/>
        </p:nvGrpSpPr>
        <p:grpSpPr>
          <a:xfrm>
            <a:off x="3235565" y="28359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8D51DD0-273C-5F1D-C737-6DA33EF5552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8D51DD0-273C-5F1D-C737-6DA33EF5552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0DB2348-5A70-0DD8-C9D1-51C1C8F44E6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0DB2348-5A70-0DD8-C9D1-51C1C8F44E6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0403CC6-9598-3243-DBE1-2545B5F92FAC}"/>
              </a:ext>
            </a:extLst>
          </p:cNvPr>
          <p:cNvGrpSpPr/>
          <p:nvPr/>
        </p:nvGrpSpPr>
        <p:grpSpPr>
          <a:xfrm>
            <a:off x="3304604" y="19619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043F126-6BAA-DC71-2799-3E28A32CDDD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043F126-6BAA-DC71-2799-3E28A32CDDD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F66A314E-F0C1-84DB-913B-50F4F53E460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F66A314E-F0C1-84DB-913B-50F4F53E460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49D8A68-DC43-52DC-0F29-4C333C4FAA2E}"/>
              </a:ext>
            </a:extLst>
          </p:cNvPr>
          <p:cNvGrpSpPr/>
          <p:nvPr/>
        </p:nvGrpSpPr>
        <p:grpSpPr>
          <a:xfrm>
            <a:off x="4440088" y="17757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81867279-240E-203F-077D-6DCFCE6CAF0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81867279-240E-203F-077D-6DCFCE6CAF0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FC49ADC-1FC7-62EC-D5BB-C97D9A5DCEF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FC49ADC-1FC7-62EC-D5BB-C97D9A5DCEF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F12598-BC11-0397-C850-687D87070E17}"/>
              </a:ext>
            </a:extLst>
          </p:cNvPr>
          <p:cNvGrpSpPr/>
          <p:nvPr/>
        </p:nvGrpSpPr>
        <p:grpSpPr>
          <a:xfrm>
            <a:off x="3349127" y="739108"/>
            <a:ext cx="1813946" cy="573776"/>
            <a:chOff x="2613827" y="724074"/>
            <a:chExt cx="1901149" cy="60136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E88D23B-B74D-FD70-B7F4-80C6CDD2C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6431E5C-EA69-E29B-C4DC-6F3EAA945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987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00"/>
                            </p:stCondLst>
                            <p:childTnLst>
                              <p:par>
                                <p:cTn id="3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"/>
                            </p:stCondLst>
                            <p:childTnLst>
                              <p:par>
                                <p:cTn id="3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00"/>
                            </p:stCondLst>
                            <p:childTnLst>
                              <p:par>
                                <p:cTn id="4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-0.16961 0.0277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90" y="138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25243 0.0090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22" y="44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-0.33784 -0.2435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92" y="-1217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-0.28333 -0.0925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-463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-0.19427 -0.0571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2" y="-287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-0.22621 0.1597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9" y="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25468 0.0388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26" y="1944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81481E-6 L 0.21232 -0.0789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8" y="-395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38628 0.0393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06" y="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621 0.15973 L 0.31701 0.029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53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DA3C9-7EC8-4DCC-FDD4-9D3103DC7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ECA5F20-33B7-DF1E-CB69-91D5D47489C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5B36B56-95CD-8412-8B9E-22F1D4485041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462F404-6B04-E487-7A09-B4C7AD2CD571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C1A2B2B-CA33-33BC-CBF4-388A1B4FD835}"/>
              </a:ext>
            </a:extLst>
          </p:cNvPr>
          <p:cNvGrpSpPr/>
          <p:nvPr/>
        </p:nvGrpSpPr>
        <p:grpSpPr>
          <a:xfrm>
            <a:off x="3826946" y="21301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013C029-2308-05B8-7F0D-C955517041A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013C029-2308-05B8-7F0D-C955517041A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8B226E4-C97E-3D07-F444-CF8467FD52C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8B226E4-C97E-3D07-F444-CF8467FD52C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6D1328F-B52E-467C-4EE4-5C7B3B4EBD75}"/>
              </a:ext>
            </a:extLst>
          </p:cNvPr>
          <p:cNvGrpSpPr/>
          <p:nvPr/>
        </p:nvGrpSpPr>
        <p:grpSpPr>
          <a:xfrm>
            <a:off x="4445038" y="23317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A5B976E-81E5-52FF-6419-115AB091402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A5B976E-81E5-52FF-6419-115AB091402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B7972CF-E667-FA5E-169D-9B149B2BE58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B7972CF-E667-FA5E-169D-9B149B2BE58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5233AB6-B6B3-6369-ECBB-6088C9984400}"/>
              </a:ext>
            </a:extLst>
          </p:cNvPr>
          <p:cNvGrpSpPr/>
          <p:nvPr/>
        </p:nvGrpSpPr>
        <p:grpSpPr>
          <a:xfrm>
            <a:off x="1013704" y="18454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0122614-7AA4-89D0-6D51-4BED3AF9951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0122614-7AA4-89D0-6D51-4BED3AF9951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0573890-7336-0D00-2FBE-7BED599974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0573890-7336-0D00-2FBE-7BED5999747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5FACDB4-29C5-08BA-9BDC-4B5978072504}"/>
              </a:ext>
            </a:extLst>
          </p:cNvPr>
          <p:cNvGrpSpPr/>
          <p:nvPr/>
        </p:nvGrpSpPr>
        <p:grpSpPr>
          <a:xfrm>
            <a:off x="2246006" y="376203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3471C8F-BBAF-604F-946C-5DCF2353509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3471C8F-BBAF-604F-946C-5DCF2353509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3B91371-14FD-D182-DFE0-217899CF6C3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3B91371-14FD-D182-DFE0-217899CF6C3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C866F22-E2D2-000D-3F18-95291F4264A8}"/>
              </a:ext>
            </a:extLst>
          </p:cNvPr>
          <p:cNvGrpSpPr/>
          <p:nvPr/>
        </p:nvGrpSpPr>
        <p:grpSpPr>
          <a:xfrm>
            <a:off x="2828260" y="417107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07042C7-74AE-7642-61E8-542724A341F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07042C7-74AE-7642-61E8-542724A341F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93905EC-1809-613B-BD1F-5BCDD922E25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93905EC-1809-613B-BD1F-5BCDD922E25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8152535-1975-06C6-F05F-55531C2D29E6}"/>
              </a:ext>
            </a:extLst>
          </p:cNvPr>
          <p:cNvGrpSpPr/>
          <p:nvPr/>
        </p:nvGrpSpPr>
        <p:grpSpPr>
          <a:xfrm>
            <a:off x="6582509" y="143554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AE3B229-CCFB-06C8-2994-90FAAADCCAF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AE3B229-CCFB-06C8-2994-90FAAADCCAF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26041DF-2EC6-C741-67F1-D1BB4B77D35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26041DF-2EC6-C741-67F1-D1BB4B77D35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4A79B8C-9985-DADA-863E-C3B619FA8879}"/>
              </a:ext>
            </a:extLst>
          </p:cNvPr>
          <p:cNvGrpSpPr/>
          <p:nvPr/>
        </p:nvGrpSpPr>
        <p:grpSpPr>
          <a:xfrm>
            <a:off x="2291958" y="44724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294D070-6F5C-D140-714B-86FF148BFB1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294D070-6F5C-D140-714B-86FF148BFB1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215D05E-537C-D470-7F71-43A903723A5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215D05E-537C-D470-7F71-43A903723A5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DA00322-1C5D-7689-1B78-FE91D1C4FADF}"/>
              </a:ext>
            </a:extLst>
          </p:cNvPr>
          <p:cNvGrpSpPr/>
          <p:nvPr/>
        </p:nvGrpSpPr>
        <p:grpSpPr>
          <a:xfrm>
            <a:off x="6157822" y="163384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12C29C6-F380-C91B-7DF8-7272A7B7694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12C29C6-F380-C91B-7DF8-7272A7B7694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C40FEA8-A06A-349D-D08E-249C39B7889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C40FEA8-A06A-349D-D08E-249C39B7889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8E0E8D0-D8F4-737A-F023-3F0A4A3A6472}"/>
              </a:ext>
            </a:extLst>
          </p:cNvPr>
          <p:cNvGrpSpPr/>
          <p:nvPr/>
        </p:nvGrpSpPr>
        <p:grpSpPr>
          <a:xfrm>
            <a:off x="1692679" y="413565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5A599AC-6B41-5AF6-10B1-DE9459B35A6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5A599AC-6B41-5AF6-10B1-DE9459B35A6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27F4D09-17C8-3064-1CDF-4146CB6D711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27F4D09-17C8-3064-1CDF-4146CB6D711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1C0441C-8082-1E23-3133-68F6F1F42C83}"/>
              </a:ext>
            </a:extLst>
          </p:cNvPr>
          <p:cNvGrpSpPr/>
          <p:nvPr/>
        </p:nvGrpSpPr>
        <p:grpSpPr>
          <a:xfrm>
            <a:off x="1441448" y="12147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C0245F8-CDA2-5B64-0428-E3F9496F750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C0245F8-CDA2-5B64-0428-E3F9496F750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0A662DE-4220-C77B-FD89-7DE2841DB9D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0A662DE-4220-C77B-FD89-7DE2841DB9D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9F009AC-3EDD-530B-091C-BFBCEB373E2A}"/>
              </a:ext>
            </a:extLst>
          </p:cNvPr>
          <p:cNvGrpSpPr/>
          <p:nvPr/>
        </p:nvGrpSpPr>
        <p:grpSpPr>
          <a:xfrm>
            <a:off x="1855035" y="17593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A4E1A53B-5CD6-9ACB-68FE-3FDD133B54C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A4E1A53B-5CD6-9ACB-68FE-3FDD133B54C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623C42C-B2D9-99D8-1539-1833896C433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623C42C-B2D9-99D8-1539-1833896C433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5087B0B-197E-3126-3C32-4B02FC37CA1E}"/>
              </a:ext>
            </a:extLst>
          </p:cNvPr>
          <p:cNvPicPr>
            <a:picLocks noChangeAspect="1"/>
          </p:cNvPicPr>
          <p:nvPr/>
        </p:nvPicPr>
        <p:blipFill>
          <a:blip r:embed="rId31"/>
          <a:srcRect t="36568" b="36991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97DB50A1-0C6A-6F7A-CB9F-386661E73408}"/>
              </a:ext>
            </a:extLst>
          </p:cNvPr>
          <p:cNvGrpSpPr/>
          <p:nvPr/>
        </p:nvGrpSpPr>
        <p:grpSpPr>
          <a:xfrm>
            <a:off x="909505" y="1259452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3E2C623-4513-EF8B-BF70-E88B786350B9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3E2C623-4513-EF8B-BF70-E88B786350B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DE68687-138E-F379-F2C0-17D4748E5051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DE68687-138E-F379-F2C0-17D4748E505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DC182F0-95EE-E6FD-71BE-375D7C5E5C90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DC182F0-95EE-E6FD-71BE-375D7C5E5C9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E84CF3E-D6A9-1881-9559-088EE4D971C3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E84CF3E-D6A9-1881-9559-088EE4D971C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4889526-0C5F-310C-282B-90FB650E2E45}"/>
              </a:ext>
            </a:extLst>
          </p:cNvPr>
          <p:cNvGrpSpPr/>
          <p:nvPr/>
        </p:nvGrpSpPr>
        <p:grpSpPr>
          <a:xfrm>
            <a:off x="6006541" y="1271986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763A212-7DAA-A92B-3607-F48FC1225F86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763A212-7DAA-A92B-3607-F48FC1225F8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B2A75E9-3223-C8E5-FE35-F830C0C164C4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B2A75E9-3223-C8E5-FE35-F830C0C164C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B6C107F-5C24-E704-55EF-71361DFB137A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B6C107F-5C24-E704-55EF-71361DFB137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3B869F8-5DC8-7B88-1C10-D0F88A033460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3B869F8-5DC8-7B88-1C10-D0F88A03346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5C8B52D-2802-C227-BC6E-819E9969F6B3}"/>
              </a:ext>
            </a:extLst>
          </p:cNvPr>
          <p:cNvGrpSpPr/>
          <p:nvPr/>
        </p:nvGrpSpPr>
        <p:grpSpPr>
          <a:xfrm>
            <a:off x="1719628" y="3731337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516371B-FE4B-999A-5739-C3BE1F1ACB08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516371B-FE4B-999A-5739-C3BE1F1ACB0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B562749-8016-E245-54F4-FBC2224CCC78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B562749-8016-E245-54F4-FBC2224CCC7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BC88867F-ABD9-19CC-D0AE-84ECC2FC5028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BC88867F-ABD9-19CC-D0AE-84ECC2FC502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1714BDD-05CE-1C65-EDF0-5B003A073FDE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61714BDD-05CE-1C65-EDF0-5B003A073FD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6D3935E-47A5-214A-899F-4774E2D84EC0}"/>
              </a:ext>
            </a:extLst>
          </p:cNvPr>
          <p:cNvGrpSpPr/>
          <p:nvPr/>
        </p:nvGrpSpPr>
        <p:grpSpPr>
          <a:xfrm>
            <a:off x="5195990" y="3801271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E00A286-DE90-3960-6910-045907E094BF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E00A286-DE90-3960-6910-045907E094B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027BF26-C196-BC27-A06A-9BE6218FEF57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027BF26-C196-BC27-A06A-9BE6218FEF5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E0BDF12-57D4-1B22-A281-DCE915E269FA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E0BDF12-57D4-1B22-A281-DCE915E269F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1D58668-CC4A-8314-CDE4-A1C43A5B17D7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1D58668-CC4A-8314-CDE4-A1C43A5B17D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530F9D3-CEED-DCB9-1205-84A837B030B1}"/>
              </a:ext>
            </a:extLst>
          </p:cNvPr>
          <p:cNvGrpSpPr/>
          <p:nvPr/>
        </p:nvGrpSpPr>
        <p:grpSpPr>
          <a:xfrm>
            <a:off x="6656149" y="21174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375D55DD-81AB-CC91-6696-A90BCFD02B7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375D55DD-81AB-CC91-6696-A90BCFD02B7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2E1A133-C8B8-7766-E3A5-EAF6856CBC9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2E1A133-C8B8-7766-E3A5-EAF6856CBC9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8398A7C-AE45-78F8-0870-310E78D56396}"/>
              </a:ext>
            </a:extLst>
          </p:cNvPr>
          <p:cNvGrpSpPr/>
          <p:nvPr/>
        </p:nvGrpSpPr>
        <p:grpSpPr>
          <a:xfrm>
            <a:off x="5401812" y="4172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4C2C00DE-6BA5-E47E-8A37-3EA86D7762C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4C2C00DE-6BA5-E47E-8A37-3EA86D7762C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B56EFBE9-42EC-4B33-3C33-8ED65FF93EE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B56EFBE9-42EC-4B33-3C33-8ED65FF93EE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86A5E38-5B11-728F-1ED0-52C6289C8801}"/>
              </a:ext>
            </a:extLst>
          </p:cNvPr>
          <p:cNvGrpSpPr/>
          <p:nvPr/>
        </p:nvGrpSpPr>
        <p:grpSpPr>
          <a:xfrm>
            <a:off x="5842371" y="39278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7E31C37-1DF3-AA71-5EE4-5725EDE5DD9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7E31C37-1DF3-AA71-5EE4-5725EDE5DD9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9D3DAD8-2BB2-EE97-45D5-CDECBC67E04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9D3DAD8-2BB2-EE97-45D5-CDECBC67E0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B71C56D-0D07-D831-F9EC-E043E5164D52}"/>
              </a:ext>
            </a:extLst>
          </p:cNvPr>
          <p:cNvGrpSpPr/>
          <p:nvPr/>
        </p:nvGrpSpPr>
        <p:grpSpPr>
          <a:xfrm>
            <a:off x="5583181" y="474214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1288C7F-97D9-5CF6-F6BA-3ECF64C18DF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1288C7F-97D9-5CF6-F6BA-3ECF64C18DF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F3852684-4D5B-E0E7-F717-504A611FD94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F3852684-4D5B-E0E7-F717-504A611FD94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AFF6A88-7698-26D8-7C6C-767A1DA8A8DA}"/>
              </a:ext>
            </a:extLst>
          </p:cNvPr>
          <p:cNvGrpSpPr/>
          <p:nvPr/>
        </p:nvGrpSpPr>
        <p:grpSpPr>
          <a:xfrm>
            <a:off x="7073252" y="181106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F94AD0C-B1A4-CFAB-DE45-911101AD1FE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F94AD0C-B1A4-CFAB-DE45-911101AD1FE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F035DF1F-C563-87AB-B98D-E1750F61D80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F035DF1F-C563-87AB-B98D-E1750F61D80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1421C14-3E0D-D6D1-ECBA-6A9341F0880E}"/>
              </a:ext>
            </a:extLst>
          </p:cNvPr>
          <p:cNvGrpSpPr/>
          <p:nvPr/>
        </p:nvGrpSpPr>
        <p:grpSpPr>
          <a:xfrm>
            <a:off x="3655998" y="286508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405F3EC-99A3-C159-C730-3F16AFAEC22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405F3EC-99A3-C159-C730-3F16AFAEC22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3ECA2515-FF1B-F0AC-F6B8-589848B4C8C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3ECA2515-FF1B-F0AC-F6B8-589848B4C8C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A72F82E-5DC0-67C3-0172-21D8E48068A1}"/>
              </a:ext>
            </a:extLst>
          </p:cNvPr>
          <p:cNvGrpSpPr/>
          <p:nvPr/>
        </p:nvGrpSpPr>
        <p:grpSpPr>
          <a:xfrm>
            <a:off x="4274089" y="29292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53B1446B-DCF0-386B-8E89-6FAC4158ECC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53B1446B-DCF0-386B-8E89-6FAC4158ECC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9DB5A572-7BCB-92ED-1ADE-D20C1CD6A8E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9DB5A572-7BCB-92ED-1ADE-D20C1CD6A8E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77F1D5-089C-C9EF-A9DD-FD407DC2CD35}"/>
              </a:ext>
            </a:extLst>
          </p:cNvPr>
          <p:cNvGrpSpPr/>
          <p:nvPr/>
        </p:nvGrpSpPr>
        <p:grpSpPr>
          <a:xfrm>
            <a:off x="2403219" y="1790474"/>
            <a:ext cx="662277" cy="483798"/>
            <a:chOff x="2403219" y="1790474"/>
            <a:chExt cx="662277" cy="48379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22549B0-A8C5-FDEC-6E75-CC835A27938E}"/>
                </a:ext>
              </a:extLst>
            </p:cNvPr>
            <p:cNvGrpSpPr/>
            <p:nvPr/>
          </p:nvGrpSpPr>
          <p:grpSpPr>
            <a:xfrm>
              <a:off x="2403219" y="1871053"/>
              <a:ext cx="341897" cy="403219"/>
              <a:chOff x="2971980" y="1142460"/>
              <a:chExt cx="425520" cy="501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E144A54F-A4FD-2A7C-72CF-5050E595F20F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E144A54F-A4FD-2A7C-72CF-5050E595F20F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0D3AD59B-4E06-DCC9-05AF-EADFF6385572}"/>
                      </a:ext>
                    </a:extLst>
                  </p14:cNvPr>
                  <p14:cNvContentPartPr/>
                  <p14:nvPr/>
                </p14:nvContentPartPr>
                <p14:xfrm>
                  <a:off x="3065580" y="1142460"/>
                  <a:ext cx="272160" cy="50184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0D3AD59B-4E06-DCC9-05AF-EADFF6385572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3043198" y="1120056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E325D85-3334-7A70-17ED-F4D994BDD33F}"/>
                </a:ext>
              </a:extLst>
            </p:cNvPr>
            <p:cNvGrpSpPr/>
            <p:nvPr/>
          </p:nvGrpSpPr>
          <p:grpSpPr>
            <a:xfrm>
              <a:off x="2723599" y="1790474"/>
              <a:ext cx="341897" cy="403219"/>
              <a:chOff x="2971980" y="1142460"/>
              <a:chExt cx="425520" cy="501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5319E317-99CA-47CE-34D6-31864D606A67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5319E317-99CA-47CE-34D6-31864D606A67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9758AF71-659A-EEDC-338E-FBE7384D0A3F}"/>
                      </a:ext>
                    </a:extLst>
                  </p14:cNvPr>
                  <p14:cNvContentPartPr/>
                  <p14:nvPr/>
                </p14:nvContentPartPr>
                <p14:xfrm>
                  <a:off x="3065580" y="1142460"/>
                  <a:ext cx="272160" cy="501840"/>
                </p14:xfrm>
              </p:contentPart>
            </mc:Choice>
            <mc:Fallback xmlns=""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9758AF71-659A-EEDC-338E-FBE7384D0A3F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3043198" y="1120056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81001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id="3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"/>
                            </p:stCondLst>
                            <p:childTnLst>
                              <p:par>
                                <p:cTn id="3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00"/>
                            </p:stCondLst>
                            <p:childTnLst>
                              <p:par>
                                <p:cTn id="4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900"/>
                            </p:stCondLst>
                            <p:childTnLst>
                              <p:par>
                                <p:cTn id="4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00"/>
                            </p:stCondLst>
                            <p:childTnLst>
                              <p:par>
                                <p:cTn id="5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900"/>
                            </p:stCondLst>
                            <p:childTnLst>
                              <p:par>
                                <p:cTn id="5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0.12239 -0.05093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7 L 0.06128 0.01528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3 -0.03218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59259E-6 L 0.00868 0.0676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" y="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 -0.03218 L 0.31545 0.21365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L 0.01337 -0.10764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" y="-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545 0.21365 L 0.10087 0.27824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29" y="3218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37 -0.10764 L -0.15764 -0.03356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9" y="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764 -0.03356 L -0.21129 -0.02939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5CF6-A1B4-1EDC-1ED2-1FFB3044A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20FFBE1A-5456-A01D-47E5-3B9A3546E61F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>
                <a:latin typeface="Edu QLD Beginner" pitchFamily="2" charset="0"/>
              </a:rPr>
              <a:t>Lesson 5 (Extension 2)</a:t>
            </a:r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ED88394A-3AF0-BCF3-C6D6-624289CF0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1425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8CB1D-BD70-3C01-2D76-B37B666D6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50B020-F95D-5745-7D0B-64B4CFD2BA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3046988"/>
          </a:xfrm>
        </p:spPr>
        <p:txBody>
          <a:bodyPr/>
          <a:lstStyle/>
          <a:p>
            <a:r>
              <a:rPr lang="en-US" sz="4800">
                <a:latin typeface="Edu QLD Beginner" pitchFamily="2" charset="0"/>
              </a:rPr>
              <a:t>You will identify things that make you feel happy or sad and practise responding with calming or coping strategies.</a:t>
            </a:r>
            <a:endParaRPr lang="en-AU" sz="480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491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E1BCF-22FB-E65B-571A-3DDA5C371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FB50093-CD22-CC64-6199-A0D4041D0EB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0FFCF7C-95F7-26B6-168C-AA4D9B588DD0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12E068-AEE8-08D9-1251-7957C4095F42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DD3B75E-57A6-4156-A51A-1CA94FE1A76D}"/>
              </a:ext>
            </a:extLst>
          </p:cNvPr>
          <p:cNvGrpSpPr/>
          <p:nvPr/>
        </p:nvGrpSpPr>
        <p:grpSpPr>
          <a:xfrm>
            <a:off x="3826946" y="21301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852890E-BE8C-0A79-863C-C2081FB13FC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852890E-BE8C-0A79-863C-C2081FB13FC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8B50521-A9E9-018F-0B4A-E15255BF011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8B50521-A9E9-018F-0B4A-E15255BF011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33F515-5A61-172F-2695-73E281654B2D}"/>
              </a:ext>
            </a:extLst>
          </p:cNvPr>
          <p:cNvGrpSpPr/>
          <p:nvPr/>
        </p:nvGrpSpPr>
        <p:grpSpPr>
          <a:xfrm>
            <a:off x="4445038" y="23317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00FA030-62DF-BA60-2EFC-8D6601C9580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00FA030-62DF-BA60-2EFC-8D6601C9580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200E362-BCDC-9002-2B20-EB5981C4E3D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200E362-BCDC-9002-2B20-EB5981C4E3D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43CAE70-E60C-2879-4291-A133AEA55B81}"/>
              </a:ext>
            </a:extLst>
          </p:cNvPr>
          <p:cNvGrpSpPr/>
          <p:nvPr/>
        </p:nvGrpSpPr>
        <p:grpSpPr>
          <a:xfrm>
            <a:off x="1013704" y="18454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45E2847-4BD3-956E-56FB-7C4E839E596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45E2847-4BD3-956E-56FB-7C4E839E596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FC11D45D-085A-A4B3-9B6B-B505BC54AAB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FC11D45D-085A-A4B3-9B6B-B505BC54AAB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473E0EA-423D-CA85-B02A-B483DB958C42}"/>
              </a:ext>
            </a:extLst>
          </p:cNvPr>
          <p:cNvGrpSpPr/>
          <p:nvPr/>
        </p:nvGrpSpPr>
        <p:grpSpPr>
          <a:xfrm>
            <a:off x="2246006" y="376203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772FB0B-4983-F5A3-3E9B-DE1738A8B9E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772FB0B-4983-F5A3-3E9B-DE1738A8B9E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BAA50EB-D648-DC89-002E-E42DEE968BF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BAA50EB-D648-DC89-002E-E42DEE968BF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0DD8666-A7E8-8A08-B61F-B8527BF87D45}"/>
              </a:ext>
            </a:extLst>
          </p:cNvPr>
          <p:cNvGrpSpPr/>
          <p:nvPr/>
        </p:nvGrpSpPr>
        <p:grpSpPr>
          <a:xfrm>
            <a:off x="2828260" y="417107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6D85431-EC34-340E-E3A3-675F1398878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6D85431-EC34-340E-E3A3-675F1398878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B5F8855-FCE4-874A-8598-6C767CA98A8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B5F8855-FCE4-874A-8598-6C767CA98A8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59BABD1-F025-5443-B917-AFFBDD4859A1}"/>
              </a:ext>
            </a:extLst>
          </p:cNvPr>
          <p:cNvGrpSpPr/>
          <p:nvPr/>
        </p:nvGrpSpPr>
        <p:grpSpPr>
          <a:xfrm>
            <a:off x="6582509" y="143554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ED17D31-70E9-C52F-613C-ECDEB509DE8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ED17D31-70E9-C52F-613C-ECDEB509DE8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6AE8A89-929E-39CB-5A45-8CBE9258D0B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6AE8A89-929E-39CB-5A45-8CBE9258D0B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2A559AA-F5D4-C6AD-80E8-58B858721FF1}"/>
              </a:ext>
            </a:extLst>
          </p:cNvPr>
          <p:cNvGrpSpPr/>
          <p:nvPr/>
        </p:nvGrpSpPr>
        <p:grpSpPr>
          <a:xfrm>
            <a:off x="2291958" y="44724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38D22DB-EBD9-3D84-72BE-FCDB8C88EB8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38D22DB-EBD9-3D84-72BE-FCDB8C88EB8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29BA827-FE33-FEC7-A8D1-CAD6BC16ADB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29BA827-FE33-FEC7-A8D1-CAD6BC16ADB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0FB6887-3B43-127A-B78B-780E5C0F19AA}"/>
              </a:ext>
            </a:extLst>
          </p:cNvPr>
          <p:cNvGrpSpPr/>
          <p:nvPr/>
        </p:nvGrpSpPr>
        <p:grpSpPr>
          <a:xfrm>
            <a:off x="6157822" y="163384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0DF86B0-30FE-9945-1710-7BA02B70D8F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0DF86B0-30FE-9945-1710-7BA02B70D8F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D4F13C5-18A9-3EC4-384A-EAAB5ED8EA6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D4F13C5-18A9-3EC4-384A-EAAB5ED8EA6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14BCE89-6587-0B50-183C-CE3BC5E439DD}"/>
              </a:ext>
            </a:extLst>
          </p:cNvPr>
          <p:cNvGrpSpPr/>
          <p:nvPr/>
        </p:nvGrpSpPr>
        <p:grpSpPr>
          <a:xfrm>
            <a:off x="1692679" y="413565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64977D8-01E2-6669-8F7B-A2156D28234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64977D8-01E2-6669-8F7B-A2156D28234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CA58AFA-061C-6ADE-2EA8-62CDD39EA86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CA58AFA-061C-6ADE-2EA8-62CDD39EA86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60E57BB-EC46-AC90-289A-33DF3DADFFF5}"/>
              </a:ext>
            </a:extLst>
          </p:cNvPr>
          <p:cNvGrpSpPr/>
          <p:nvPr/>
        </p:nvGrpSpPr>
        <p:grpSpPr>
          <a:xfrm>
            <a:off x="1441448" y="12147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A5B66EC-B10B-2A6A-439B-D1A0B905DA9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A5B66EC-B10B-2A6A-439B-D1A0B905DA9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CCF4418-59B3-AAE1-69B6-37DD596C5E7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CCF4418-59B3-AAE1-69B6-37DD596C5E7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D739B7E-58C9-BAB4-AABC-0C82394E491C}"/>
              </a:ext>
            </a:extLst>
          </p:cNvPr>
          <p:cNvGrpSpPr/>
          <p:nvPr/>
        </p:nvGrpSpPr>
        <p:grpSpPr>
          <a:xfrm>
            <a:off x="1855035" y="17593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7F6F0B1-1F02-D52B-1B5C-5116B4F90CC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7F6F0B1-1F02-D52B-1B5C-5116B4F90CC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833178C-F20D-7F53-ED51-AA8672FA5A9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833178C-F20D-7F53-ED51-AA8672FA5A9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8560109-F6E3-F1BE-0C0E-8EA066DF3A4D}"/>
              </a:ext>
            </a:extLst>
          </p:cNvPr>
          <p:cNvGrpSpPr/>
          <p:nvPr/>
        </p:nvGrpSpPr>
        <p:grpSpPr>
          <a:xfrm>
            <a:off x="909505" y="1259452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B9B2866-B121-9F89-58D2-F08F461E31A9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B9B2866-B121-9F89-58D2-F08F461E31A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324029A-24E7-39BC-D33D-F4D94AA9F533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324029A-24E7-39BC-D33D-F4D94AA9F53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B7B6F72-0FE5-748D-6D17-2CD6FD821233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B7B6F72-0FE5-748D-6D17-2CD6FD82123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9AA63E9-75DD-9490-5438-D4C89E04BF43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9AA63E9-75DD-9490-5438-D4C89E04BF4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E9235A3-94EB-1840-3355-4DF14CDF599C}"/>
              </a:ext>
            </a:extLst>
          </p:cNvPr>
          <p:cNvGrpSpPr/>
          <p:nvPr/>
        </p:nvGrpSpPr>
        <p:grpSpPr>
          <a:xfrm>
            <a:off x="6006541" y="1271986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B99DF5D-F460-C126-8A6E-F46C9DB828AA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B99DF5D-F460-C126-8A6E-F46C9DB828A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6B70FC9-CEC9-91E4-9C61-09977777855F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6B70FC9-CEC9-91E4-9C61-09977777855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CC7B2D8-C1BF-D8CF-2153-9FA810C14456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CC7B2D8-C1BF-D8CF-2153-9FA810C1445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9BA0A1C-DCCF-8591-C57E-1FE62D3E19F1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9BA0A1C-DCCF-8591-C57E-1FE62D3E19F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1B4FBC7-4A0F-620B-EC81-A4918CBA7E11}"/>
              </a:ext>
            </a:extLst>
          </p:cNvPr>
          <p:cNvGrpSpPr/>
          <p:nvPr/>
        </p:nvGrpSpPr>
        <p:grpSpPr>
          <a:xfrm>
            <a:off x="1719628" y="3731337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4E5755C-E944-A3B4-82F1-F5D02E37B16C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4E5755C-E944-A3B4-82F1-F5D02E37B16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3886CE5D-95B2-B488-665E-95D6AF44F871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3886CE5D-95B2-B488-665E-95D6AF44F87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146E6DC2-7B4C-634B-7C98-B79124F354A2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146E6DC2-7B4C-634B-7C98-B79124F354A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9CA4545-DFBE-FA2C-3987-C762170AC761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9CA4545-DFBE-FA2C-3987-C762170AC76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1EA9134-23A3-7B89-9803-19F5E1C7F015}"/>
              </a:ext>
            </a:extLst>
          </p:cNvPr>
          <p:cNvGrpSpPr/>
          <p:nvPr/>
        </p:nvGrpSpPr>
        <p:grpSpPr>
          <a:xfrm>
            <a:off x="5195990" y="3801271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F262842-301E-A8C4-CEEA-944F587830BE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F262842-301E-A8C4-CEEA-944F587830B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EF6AC31-5BCA-E7BB-1FE4-B7D110CE21A4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DEF6AC31-5BCA-E7BB-1FE4-B7D110CE21A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95F8BC30-B094-FBB6-1FE0-60AB38228922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95F8BC30-B094-FBB6-1FE0-60AB3822892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439639D-C2C8-DC85-4480-EF278982EC3C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439639D-C2C8-DC85-4480-EF278982EC3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AB6AF8-E323-5AD7-06FE-AF7F8611C77D}"/>
              </a:ext>
            </a:extLst>
          </p:cNvPr>
          <p:cNvGrpSpPr/>
          <p:nvPr/>
        </p:nvGrpSpPr>
        <p:grpSpPr>
          <a:xfrm>
            <a:off x="6656149" y="21174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CF0088E-4972-7BA3-B622-8ADC33F39B2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CF0088E-4972-7BA3-B622-8ADC33F39B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828AC18-2C72-AB63-FF5C-4A2E2210C32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828AC18-2C72-AB63-FF5C-4A2E2210C32A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21C5366-835B-BE32-02DD-8BD39FBCEC54}"/>
              </a:ext>
            </a:extLst>
          </p:cNvPr>
          <p:cNvGrpSpPr/>
          <p:nvPr/>
        </p:nvGrpSpPr>
        <p:grpSpPr>
          <a:xfrm>
            <a:off x="5401812" y="4172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95987CC-FA21-07CD-5C51-A597942FF5A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95987CC-FA21-07CD-5C51-A597942FF5A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E908501-9C7B-3D1F-6B00-306A0B1FB76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E908501-9C7B-3D1F-6B00-306A0B1FB76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B0A6FB5-836A-C483-178A-668995DC128C}"/>
              </a:ext>
            </a:extLst>
          </p:cNvPr>
          <p:cNvGrpSpPr/>
          <p:nvPr/>
        </p:nvGrpSpPr>
        <p:grpSpPr>
          <a:xfrm>
            <a:off x="5842371" y="39278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CE926B9-7557-786D-2A13-BC621BD6A51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CE926B9-7557-786D-2A13-BC621BD6A51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409F2628-5523-AB66-55C6-DA4499A0216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409F2628-5523-AB66-55C6-DA4499A0216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E7000F1-5C5E-520A-7FFA-58384B802C53}"/>
              </a:ext>
            </a:extLst>
          </p:cNvPr>
          <p:cNvGrpSpPr/>
          <p:nvPr/>
        </p:nvGrpSpPr>
        <p:grpSpPr>
          <a:xfrm>
            <a:off x="5583181" y="474214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93CCBEBB-E9FD-7E12-94D4-42C6A55CE8F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93CCBEBB-E9FD-7E12-94D4-42C6A55CE8F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138A3AEF-32A9-E916-D589-729CBCE03A3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138A3AEF-32A9-E916-D589-729CBCE03A3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D9C48D5-7F32-95A8-1CE2-875D85147238}"/>
              </a:ext>
            </a:extLst>
          </p:cNvPr>
          <p:cNvGrpSpPr/>
          <p:nvPr/>
        </p:nvGrpSpPr>
        <p:grpSpPr>
          <a:xfrm>
            <a:off x="7073252" y="181106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D4E1F55-AA60-F588-EE9A-45B1A1CB307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D4E1F55-AA60-F588-EE9A-45B1A1CB307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198741C3-4FB0-C497-BC2A-E0467E8D014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198741C3-4FB0-C497-BC2A-E0467E8D014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74E8E3A-EA85-AEA0-DCC1-1A49C4EAD5DE}"/>
              </a:ext>
            </a:extLst>
          </p:cNvPr>
          <p:cNvGrpSpPr/>
          <p:nvPr/>
        </p:nvGrpSpPr>
        <p:grpSpPr>
          <a:xfrm>
            <a:off x="3655998" y="286508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26B68E6-EDC0-896D-6413-55EF0294B69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26B68E6-EDC0-896D-6413-55EF0294B69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AA03CE24-A350-B08B-61C1-642499963F4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AA03CE24-A350-B08B-61C1-642499963F4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544ABB3-4D13-4A27-7F31-FEACD610A17B}"/>
              </a:ext>
            </a:extLst>
          </p:cNvPr>
          <p:cNvGrpSpPr/>
          <p:nvPr/>
        </p:nvGrpSpPr>
        <p:grpSpPr>
          <a:xfrm>
            <a:off x="4274089" y="29292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65BF47C2-8587-BCB7-D35A-2AFC1AF1E53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65BF47C2-8587-BCB7-D35A-2AFC1AF1E53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2728BA1E-6288-D4EE-ACF0-A5687F187F9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2728BA1E-6288-D4EE-ACF0-A5687F187F9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BB7AE-39D4-5F0E-1974-171AF7E8C33F}"/>
              </a:ext>
            </a:extLst>
          </p:cNvPr>
          <p:cNvGrpSpPr/>
          <p:nvPr/>
        </p:nvGrpSpPr>
        <p:grpSpPr>
          <a:xfrm>
            <a:off x="2403219" y="1790474"/>
            <a:ext cx="662277" cy="483798"/>
            <a:chOff x="2403219" y="1790474"/>
            <a:chExt cx="662277" cy="48379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C59AE17-BDB0-0858-FDFD-59CC66152098}"/>
                </a:ext>
              </a:extLst>
            </p:cNvPr>
            <p:cNvGrpSpPr/>
            <p:nvPr/>
          </p:nvGrpSpPr>
          <p:grpSpPr>
            <a:xfrm>
              <a:off x="2403219" y="1871053"/>
              <a:ext cx="341897" cy="403219"/>
              <a:chOff x="2971980" y="1142460"/>
              <a:chExt cx="425520" cy="501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BD1F2706-237F-2474-E22B-8F3D558BF152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BD1F2706-237F-2474-E22B-8F3D558BF152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A551A90F-3427-FF4B-FC5E-CB8FC5F99455}"/>
                      </a:ext>
                    </a:extLst>
                  </p14:cNvPr>
                  <p14:cNvContentPartPr/>
                  <p14:nvPr/>
                </p14:nvContentPartPr>
                <p14:xfrm>
                  <a:off x="3065580" y="1142460"/>
                  <a:ext cx="272160" cy="50184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A551A90F-3427-FF4B-FC5E-CB8FC5F99455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3043198" y="1120056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CB2E16F-2F69-701C-F402-8584A8F64420}"/>
                </a:ext>
              </a:extLst>
            </p:cNvPr>
            <p:cNvGrpSpPr/>
            <p:nvPr/>
          </p:nvGrpSpPr>
          <p:grpSpPr>
            <a:xfrm>
              <a:off x="2723599" y="1790474"/>
              <a:ext cx="341897" cy="403219"/>
              <a:chOff x="2971980" y="1142460"/>
              <a:chExt cx="425520" cy="501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F9B0B93D-5F2B-9DEA-4469-132435F1BF73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F9B0B93D-5F2B-9DEA-4469-132435F1BF73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2B9529BB-FAAA-2A1C-9D88-4CC143F7DB78}"/>
                      </a:ext>
                    </a:extLst>
                  </p14:cNvPr>
                  <p14:cNvContentPartPr/>
                  <p14:nvPr/>
                </p14:nvContentPartPr>
                <p14:xfrm>
                  <a:off x="3065580" y="1142460"/>
                  <a:ext cx="272160" cy="501840"/>
                </p14:xfrm>
              </p:contentPart>
            </mc:Choice>
            <mc:Fallback xmlns=""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2B9529BB-FAAA-2A1C-9D88-4CC143F7DB78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3043198" y="1120056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5AB4F0-69ED-2684-B46E-CE6A693D20C6}"/>
              </a:ext>
            </a:extLst>
          </p:cNvPr>
          <p:cNvGrpSpPr/>
          <p:nvPr/>
        </p:nvGrpSpPr>
        <p:grpSpPr>
          <a:xfrm>
            <a:off x="3349127" y="739108"/>
            <a:ext cx="1813946" cy="573776"/>
            <a:chOff x="2613827" y="724074"/>
            <a:chExt cx="1901149" cy="60136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32F8540-10EF-CFC1-1B09-06126BBF1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DAB7845-AD03-1EF6-34EF-1CEB2D078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77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3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id="3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"/>
                            </p:stCondLst>
                            <p:childTnLst>
                              <p:par>
                                <p:cTn id="3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00"/>
                            </p:stCondLst>
                            <p:childTnLst>
                              <p:par>
                                <p:cTn id="4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900"/>
                            </p:stCondLst>
                            <p:childTnLst>
                              <p:par>
                                <p:cTn id="4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00"/>
                            </p:stCondLst>
                            <p:childTnLst>
                              <p:par>
                                <p:cTn id="5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900"/>
                            </p:stCondLst>
                            <p:childTnLst>
                              <p:par>
                                <p:cTn id="5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0.12239 -0.05093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8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7 L 0.06128 0.01528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3 -0.03218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59259E-6 L 0.00868 0.0676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" y="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 -0.03218 L 0.31545 0.21365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L 0.01337 -0.10764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" y="-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545 0.21365 L 0.10087 0.27824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29" y="3218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37 -0.10764 L -0.15764 -0.03356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59" y="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764 -0.03356 L -0.21129 -0.02939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C5D2D-6B6C-5C14-3F69-06672E757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813DF97-37E5-5E54-65D2-7E0A914044C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64C7293-53A2-DD1C-B7B9-21FEA28F5D4A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43FEFCD-6E4F-7AD2-75BE-0F08F6D4D4FB}"/>
              </a:ext>
            </a:extLst>
          </p:cNvPr>
          <p:cNvGrpSpPr/>
          <p:nvPr/>
        </p:nvGrpSpPr>
        <p:grpSpPr>
          <a:xfrm>
            <a:off x="3569048" y="2047013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421FAF80-D759-332C-F5AB-14607C4F9DF4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421FAF80-D759-332C-F5AB-14607C4F9DF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5513A8F6-3F14-B7DF-60ED-F6F4010A8888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5513A8F6-3F14-B7DF-60ED-F6F4010A888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6E64165F-4CD5-BDFB-F32D-A782442EECA5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6E64165F-4CD5-BDFB-F32D-A782442EECA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6A96246A-8E4C-9BFB-3136-4EF5C4B2D6D6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6A96246A-8E4C-9BFB-3136-4EF5C4B2D6D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9C084F4-EF5A-C3FE-4F6F-AEAE172DBEF5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83D81E-EAC0-3EFA-11BC-F8B238F1EEE5}"/>
              </a:ext>
            </a:extLst>
          </p:cNvPr>
          <p:cNvGrpSpPr/>
          <p:nvPr/>
        </p:nvGrpSpPr>
        <p:grpSpPr>
          <a:xfrm>
            <a:off x="3826946" y="21301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1DB7C67-A8C6-0597-A83A-63A08C18AB0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1DB7C67-A8C6-0597-A83A-63A08C18AB0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212CA2E-01BB-AEFC-D762-EEB068A0E29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212CA2E-01BB-AEFC-D762-EEB068A0E29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F21246F-85DA-566E-1A45-8809D89F7FB4}"/>
              </a:ext>
            </a:extLst>
          </p:cNvPr>
          <p:cNvGrpSpPr/>
          <p:nvPr/>
        </p:nvGrpSpPr>
        <p:grpSpPr>
          <a:xfrm>
            <a:off x="4445038" y="23317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8E59301-D48B-107A-C5A9-798D048FC3F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8E59301-D48B-107A-C5A9-798D048FC3F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BB51957-6129-7E52-3CF7-D2D178F8666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BB51957-6129-7E52-3CF7-D2D178F8666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DD9BD9A-BDDD-1358-43C6-7EDFC435C18A}"/>
              </a:ext>
            </a:extLst>
          </p:cNvPr>
          <p:cNvGrpSpPr/>
          <p:nvPr/>
        </p:nvGrpSpPr>
        <p:grpSpPr>
          <a:xfrm>
            <a:off x="1013704" y="18454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75478BC-8ECC-0CD2-9417-55A2C6437BF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75478BC-8ECC-0CD2-9417-55A2C6437BF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293ED11-FE8B-0C37-0D01-22174F89394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293ED11-FE8B-0C37-0D01-22174F89394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F49FF79-407E-0121-92BB-212F2429A594}"/>
              </a:ext>
            </a:extLst>
          </p:cNvPr>
          <p:cNvGrpSpPr/>
          <p:nvPr/>
        </p:nvGrpSpPr>
        <p:grpSpPr>
          <a:xfrm>
            <a:off x="2246006" y="376203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F3716E7-FB37-F6D3-AC5F-B0D5F27CCC0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F3716E7-FB37-F6D3-AC5F-B0D5F27CCC0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39D756D-EC67-DC8F-22C1-7404CD5E79C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39D756D-EC67-DC8F-22C1-7404CD5E79C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9462411-6841-E98A-33F5-A5AEBFBB4779}"/>
              </a:ext>
            </a:extLst>
          </p:cNvPr>
          <p:cNvGrpSpPr/>
          <p:nvPr/>
        </p:nvGrpSpPr>
        <p:grpSpPr>
          <a:xfrm>
            <a:off x="2828260" y="417107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DE2142C-0DF8-E26A-F8BD-9B6CFA47831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DE2142C-0DF8-E26A-F8BD-9B6CFA47831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57ED7A3-06F8-E3E4-65D8-2C7C990BEAF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57ED7A3-06F8-E3E4-65D8-2C7C990BEAF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7C8FAF4-2B0E-56B2-A043-B4AF89A9D351}"/>
              </a:ext>
            </a:extLst>
          </p:cNvPr>
          <p:cNvGrpSpPr/>
          <p:nvPr/>
        </p:nvGrpSpPr>
        <p:grpSpPr>
          <a:xfrm>
            <a:off x="6582509" y="143554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FFE8315-FB22-7B4F-8189-1371FC2015C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FFE8315-FB22-7B4F-8189-1371FC2015C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C8211B0-F6FF-F795-2ADC-873CF8A8DDB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C8211B0-F6FF-F795-2ADC-873CF8A8DDB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2BDCB3C-8C32-A4A0-3494-84FFC5F81A87}"/>
              </a:ext>
            </a:extLst>
          </p:cNvPr>
          <p:cNvGrpSpPr/>
          <p:nvPr/>
        </p:nvGrpSpPr>
        <p:grpSpPr>
          <a:xfrm>
            <a:off x="2291958" y="44724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B0B4352-0C97-71B5-CB23-859E13FEADD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B0B4352-0C97-71B5-CB23-859E13FEADD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6B550F9-092A-E06B-C6C0-C40C888C049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6B550F9-092A-E06B-C6C0-C40C888C049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2B8D689-321C-2694-72C7-C3C87DB5DAAF}"/>
              </a:ext>
            </a:extLst>
          </p:cNvPr>
          <p:cNvGrpSpPr/>
          <p:nvPr/>
        </p:nvGrpSpPr>
        <p:grpSpPr>
          <a:xfrm>
            <a:off x="6157822" y="163384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D6A45ED-5EDF-46D8-12D2-FFD4E26E1A9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D6A45ED-5EDF-46D8-12D2-FFD4E26E1A9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69EC326-8B2C-5569-F71D-81B458C3A71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69EC326-8B2C-5569-F71D-81B458C3A71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1027F73-DAD0-32DA-5730-3A1AB19794DC}"/>
              </a:ext>
            </a:extLst>
          </p:cNvPr>
          <p:cNvGrpSpPr/>
          <p:nvPr/>
        </p:nvGrpSpPr>
        <p:grpSpPr>
          <a:xfrm>
            <a:off x="1692679" y="413565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4AB05AB-C214-C34B-8538-72C738BDB98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4AB05AB-C214-C34B-8538-72C738BDB98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CA8BA78A-A44B-BD0E-D147-4B5F1D79859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CA8BA78A-A44B-BD0E-D147-4B5F1D79859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FB45477-7441-5AD5-8845-65E629D14DD0}"/>
              </a:ext>
            </a:extLst>
          </p:cNvPr>
          <p:cNvGrpSpPr/>
          <p:nvPr/>
        </p:nvGrpSpPr>
        <p:grpSpPr>
          <a:xfrm>
            <a:off x="1441448" y="12147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966459B-1D29-D44B-71D8-366C0BB2B46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966459B-1D29-D44B-71D8-366C0BB2B46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D16E79B-3E67-DB6D-D811-ADE8B0BC2D7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D16E79B-3E67-DB6D-D811-ADE8B0BC2D7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8FF9178-C2B7-5C13-BD0A-5CEB011A051D}"/>
              </a:ext>
            </a:extLst>
          </p:cNvPr>
          <p:cNvGrpSpPr/>
          <p:nvPr/>
        </p:nvGrpSpPr>
        <p:grpSpPr>
          <a:xfrm>
            <a:off x="1855035" y="17593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5F6D651-1108-B083-D630-DFA41D6DC6F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5F6D651-1108-B083-D630-DFA41D6DC6F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317360A-9317-768E-6B7A-B0E3C516406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317360A-9317-768E-6B7A-B0E3C516406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FFAB3D4-1CD0-EC16-D934-0F16A3B8DFFA}"/>
              </a:ext>
            </a:extLst>
          </p:cNvPr>
          <p:cNvGrpSpPr/>
          <p:nvPr/>
        </p:nvGrpSpPr>
        <p:grpSpPr>
          <a:xfrm>
            <a:off x="909505" y="1259452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0AA7DCD-2B7A-4B89-E61E-86502C49DF8E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0AA7DCD-2B7A-4B89-E61E-86502C49DF8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526027A-6D56-B8DF-6D31-1FB5347A8090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526027A-6D56-B8DF-6D31-1FB5347A809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185A841-B322-D5AD-B959-3F67C0B20D54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185A841-B322-D5AD-B959-3F67C0B20D5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A84587D-010F-E4AB-32CE-5ED2AB881C17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A84587D-010F-E4AB-32CE-5ED2AB881C1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5CE34AF-6F56-CDF8-5522-1B453DA0D23F}"/>
              </a:ext>
            </a:extLst>
          </p:cNvPr>
          <p:cNvGrpSpPr/>
          <p:nvPr/>
        </p:nvGrpSpPr>
        <p:grpSpPr>
          <a:xfrm>
            <a:off x="6006541" y="1271986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BA7A88E-46A7-33ED-DFAC-9878FE266D67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BA7A88E-46A7-33ED-DFAC-9878FE266D6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122B42A-60CD-5D02-5919-EB05973CF804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122B42A-60CD-5D02-5919-EB05973CF80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95099C2-263F-6E62-2B91-1CF8E40668F0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95099C2-263F-6E62-2B91-1CF8E40668F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DD38154-4715-76C6-310B-5C43F9A18EEA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DD38154-4715-76C6-310B-5C43F9A18EE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F193CB6-C92C-8C7A-6382-5389D1C4993B}"/>
              </a:ext>
            </a:extLst>
          </p:cNvPr>
          <p:cNvGrpSpPr/>
          <p:nvPr/>
        </p:nvGrpSpPr>
        <p:grpSpPr>
          <a:xfrm>
            <a:off x="1719628" y="3731337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919EE5C-3387-8113-AC65-7A4FBE779827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919EE5C-3387-8113-AC65-7A4FBE77982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A3A7F3D-B206-1633-4387-CCCC827C547A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A3A7F3D-B206-1633-4387-CCCC827C547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B6713EB-4BCA-2D05-5D6D-532BE94322CF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B6713EB-4BCA-2D05-5D6D-532BE94322C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494CF5B-8A79-B84B-52CA-896590134E45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494CF5B-8A79-B84B-52CA-896590134E4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A339EA4-D3B5-6FE7-2411-AE2A4A90B6D7}"/>
              </a:ext>
            </a:extLst>
          </p:cNvPr>
          <p:cNvGrpSpPr/>
          <p:nvPr/>
        </p:nvGrpSpPr>
        <p:grpSpPr>
          <a:xfrm>
            <a:off x="5195990" y="3801271"/>
            <a:ext cx="1458178" cy="1399725"/>
            <a:chOff x="909505" y="1259452"/>
            <a:chExt cx="1458178" cy="1399725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3346F1B-A2F3-FA18-D14E-AC10F00F5952}"/>
                    </a:ext>
                  </a:extLst>
                </p14:cNvPr>
                <p14:cNvContentPartPr/>
                <p14:nvPr/>
              </p14:nvContentPartPr>
              <p14:xfrm rot="6278109">
                <a:off x="887006" y="1281953"/>
                <a:ext cx="333000" cy="2880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3346F1B-A2F3-FA18-D14E-AC10F00F595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872590" y="1267571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7035604-9D23-A6F3-7F3D-D5DF64AA142F}"/>
                    </a:ext>
                  </a:extLst>
                </p14:cNvPr>
                <p14:cNvContentPartPr/>
                <p14:nvPr/>
              </p14:nvContentPartPr>
              <p14:xfrm rot="6278109">
                <a:off x="2040881" y="1281952"/>
                <a:ext cx="333000" cy="2880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7035604-9D23-A6F3-7F3D-D5DF64AA142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2026465" y="1267570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D1A0732-29AF-0644-163A-81ECFC9B1152}"/>
                    </a:ext>
                  </a:extLst>
                </p14:cNvPr>
                <p14:cNvContentPartPr/>
                <p14:nvPr/>
              </p14:nvContentPartPr>
              <p14:xfrm rot="6278109">
                <a:off x="887005" y="2348677"/>
                <a:ext cx="333000" cy="2880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D1A0732-29AF-0644-163A-81ECFC9B115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872589" y="2334295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EC2268C-04EB-9639-5DAE-8AC4389C7B81}"/>
                    </a:ext>
                  </a:extLst>
                </p14:cNvPr>
                <p14:cNvContentPartPr/>
                <p14:nvPr/>
              </p14:nvContentPartPr>
              <p14:xfrm rot="6278109">
                <a:off x="2057183" y="2347308"/>
                <a:ext cx="333000" cy="2880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FEC2268C-04EB-9639-5DAE-8AC4389C7B8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 rot="6278109">
                  <a:off x="2042767" y="2332926"/>
                  <a:ext cx="361110" cy="31604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3785CD6-ABDC-806A-D3EA-776F4374F655}"/>
              </a:ext>
            </a:extLst>
          </p:cNvPr>
          <p:cNvGrpSpPr/>
          <p:nvPr/>
        </p:nvGrpSpPr>
        <p:grpSpPr>
          <a:xfrm>
            <a:off x="6656149" y="211747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3E3D126A-101E-01D8-4B8D-8030A082B08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3E3D126A-101E-01D8-4B8D-8030A082B08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0459C7DB-3059-27F6-4B3D-F4B126C2062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0459C7DB-3059-27F6-4B3D-F4B126C2062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3E1E91D-135D-C292-8B66-74894D506934}"/>
              </a:ext>
            </a:extLst>
          </p:cNvPr>
          <p:cNvGrpSpPr/>
          <p:nvPr/>
        </p:nvGrpSpPr>
        <p:grpSpPr>
          <a:xfrm>
            <a:off x="5401812" y="41720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F3423D1-E439-1D02-BCE9-1922B8C6882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F3423D1-E439-1D02-BCE9-1922B8C6882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D5CDAEBB-CB3E-D253-410A-9AAFD819E46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D5CDAEBB-CB3E-D253-410A-9AAFD819E46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24EBE57-02C9-FE1D-5E35-1C5E02A2BFAA}"/>
              </a:ext>
            </a:extLst>
          </p:cNvPr>
          <p:cNvGrpSpPr/>
          <p:nvPr/>
        </p:nvGrpSpPr>
        <p:grpSpPr>
          <a:xfrm>
            <a:off x="5842371" y="39278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51ACCA9-19FD-86F6-60B5-4113E636007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51ACCA9-19FD-86F6-60B5-4113E636007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48FC718-8B45-CF3C-EF37-A0726A7E269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48FC718-8B45-CF3C-EF37-A0726A7E269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0845516-A9B0-44E9-2868-AB54CEA2D6B1}"/>
              </a:ext>
            </a:extLst>
          </p:cNvPr>
          <p:cNvGrpSpPr/>
          <p:nvPr/>
        </p:nvGrpSpPr>
        <p:grpSpPr>
          <a:xfrm>
            <a:off x="5583181" y="474214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73EFD8C-08FD-CBD9-BA53-2A6267478CD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73EFD8C-08FD-CBD9-BA53-2A6267478CD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D2D7A0D4-95F2-CBDB-72DB-12611763902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D2D7A0D4-95F2-CBDB-72DB-12611763902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52BE4CF-98C2-94C1-1BBE-A90EFB000FAA}"/>
              </a:ext>
            </a:extLst>
          </p:cNvPr>
          <p:cNvGrpSpPr/>
          <p:nvPr/>
        </p:nvGrpSpPr>
        <p:grpSpPr>
          <a:xfrm>
            <a:off x="7073252" y="181106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47E2D313-3AE7-29D7-2A6F-9E0B3DD9D5C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47E2D313-3AE7-29D7-2A6F-9E0B3DD9D5C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169460B4-A28B-2417-4ECC-8AAA7304B99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169460B4-A28B-2417-4ECC-8AAA7304B99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A3FA2E3-4599-3FBB-B350-DBA27A501A9B}"/>
              </a:ext>
            </a:extLst>
          </p:cNvPr>
          <p:cNvGrpSpPr/>
          <p:nvPr/>
        </p:nvGrpSpPr>
        <p:grpSpPr>
          <a:xfrm>
            <a:off x="3655998" y="286508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B12AD6CD-CD7C-3C39-DCC8-02BB40B341A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B12AD6CD-CD7C-3C39-DCC8-02BB40B341A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5275F532-B4F3-DAE8-2F66-C125C38A084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5275F532-B4F3-DAE8-2F66-C125C38A084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400ABB1-9C45-0D92-CDE5-828EBA005FE3}"/>
              </a:ext>
            </a:extLst>
          </p:cNvPr>
          <p:cNvGrpSpPr/>
          <p:nvPr/>
        </p:nvGrpSpPr>
        <p:grpSpPr>
          <a:xfrm>
            <a:off x="4274089" y="29292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3BA031CB-C2E4-BAF7-DB5C-80233B6BA75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3BA031CB-C2E4-BAF7-DB5C-80233B6BA75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DC372EF0-F4E3-5A98-D1F7-80F2C7E8350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DC372EF0-F4E3-5A98-D1F7-80F2C7E8350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F2F1B2-85F8-CA68-F986-D25D63BF090E}"/>
              </a:ext>
            </a:extLst>
          </p:cNvPr>
          <p:cNvGrpSpPr/>
          <p:nvPr/>
        </p:nvGrpSpPr>
        <p:grpSpPr>
          <a:xfrm>
            <a:off x="2403219" y="1790474"/>
            <a:ext cx="662277" cy="483798"/>
            <a:chOff x="2403219" y="1790474"/>
            <a:chExt cx="662277" cy="48379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9C9F2B6-F96B-FEDD-BFEA-F06D163DFC7B}"/>
                </a:ext>
              </a:extLst>
            </p:cNvPr>
            <p:cNvGrpSpPr/>
            <p:nvPr/>
          </p:nvGrpSpPr>
          <p:grpSpPr>
            <a:xfrm>
              <a:off x="2403219" y="1871053"/>
              <a:ext cx="341897" cy="403219"/>
              <a:chOff x="2971980" y="1142460"/>
              <a:chExt cx="425520" cy="501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7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46A4DDAA-0740-410F-7A8B-56356DEA1A68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46A4DDAA-0740-410F-7A8B-56356DEA1A68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063F72B1-3654-0CCB-506E-2410AB477C3B}"/>
                      </a:ext>
                    </a:extLst>
                  </p14:cNvPr>
                  <p14:cNvContentPartPr/>
                  <p14:nvPr/>
                </p14:nvContentPartPr>
                <p14:xfrm>
                  <a:off x="3065580" y="1142460"/>
                  <a:ext cx="272160" cy="50184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063F72B1-3654-0CCB-506E-2410AB477C3B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3043198" y="1120056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2F5DB15-4EAA-7E40-B921-FBCBB43E4472}"/>
                </a:ext>
              </a:extLst>
            </p:cNvPr>
            <p:cNvGrpSpPr/>
            <p:nvPr/>
          </p:nvGrpSpPr>
          <p:grpSpPr>
            <a:xfrm>
              <a:off x="2723599" y="1790474"/>
              <a:ext cx="341897" cy="403219"/>
              <a:chOff x="2971980" y="1142460"/>
              <a:chExt cx="425520" cy="501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9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0C179D3B-5AC3-C05C-3AB6-FF980A0D36DB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0C179D3B-5AC3-C05C-3AB6-FF980A0D36DB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E4D4CA25-E1DB-8298-578B-81742A9CCEBA}"/>
                      </a:ext>
                    </a:extLst>
                  </p14:cNvPr>
                  <p14:cNvContentPartPr/>
                  <p14:nvPr/>
                </p14:nvContentPartPr>
                <p14:xfrm>
                  <a:off x="3065580" y="1142460"/>
                  <a:ext cx="272160" cy="501840"/>
                </p14:xfrm>
              </p:contentPart>
            </mc:Choice>
            <mc:Fallback xmlns=""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E4D4CA25-E1DB-8298-578B-81742A9CCEBA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3043198" y="1120056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33F01EC-EA73-95D3-4A1B-D4B3AD126371}"/>
              </a:ext>
            </a:extLst>
          </p:cNvPr>
          <p:cNvPicPr>
            <a:picLocks noChangeAspect="1"/>
          </p:cNvPicPr>
          <p:nvPr/>
        </p:nvPicPr>
        <p:blipFill>
          <a:blip r:embed="rId71"/>
          <a:srcRect t="36568" b="36991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487A3F2-5AFA-667B-1BBF-9271B4ADE563}"/>
              </a:ext>
            </a:extLst>
          </p:cNvPr>
          <p:cNvGrpSpPr/>
          <p:nvPr/>
        </p:nvGrpSpPr>
        <p:grpSpPr>
          <a:xfrm>
            <a:off x="6499421" y="2725012"/>
            <a:ext cx="680376" cy="466373"/>
            <a:chOff x="6499421" y="2725012"/>
            <a:chExt cx="680376" cy="46637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0A99EB0-9182-EF26-364D-462F628063D9}"/>
                </a:ext>
              </a:extLst>
            </p:cNvPr>
            <p:cNvGrpSpPr/>
            <p:nvPr/>
          </p:nvGrpSpPr>
          <p:grpSpPr>
            <a:xfrm>
              <a:off x="6499421" y="2788166"/>
              <a:ext cx="341897" cy="403219"/>
              <a:chOff x="2971980" y="1142460"/>
              <a:chExt cx="425520" cy="501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5A990B9A-7F92-7ECC-2FFD-039DC697B37E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5A990B9A-7F92-7ECC-2FFD-039DC697B37E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3">
                <p14:nvContentPartPr>
                  <p14:cNvPr id="95" name="Ink 94">
                    <a:extLst>
                      <a:ext uri="{FF2B5EF4-FFF2-40B4-BE49-F238E27FC236}">
                        <a16:creationId xmlns:a16="http://schemas.microsoft.com/office/drawing/2014/main" id="{C2002EBD-6421-6540-AEC9-52560A58CC90}"/>
                      </a:ext>
                    </a:extLst>
                  </p14:cNvPr>
                  <p14:cNvContentPartPr/>
                  <p14:nvPr/>
                </p14:nvContentPartPr>
                <p14:xfrm>
                  <a:off x="3065580" y="1142460"/>
                  <a:ext cx="272160" cy="501840"/>
                </p14:xfrm>
              </p:contentPart>
            </mc:Choice>
            <mc:Fallback xmlns="">
              <p:pic>
                <p:nvPicPr>
                  <p:cNvPr id="95" name="Ink 94">
                    <a:extLst>
                      <a:ext uri="{FF2B5EF4-FFF2-40B4-BE49-F238E27FC236}">
                        <a16:creationId xmlns:a16="http://schemas.microsoft.com/office/drawing/2014/main" id="{C2002EBD-6421-6540-AEC9-52560A58CC90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3043198" y="1120056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B9D2F2E-980C-EE21-2586-15F97CE8ACC1}"/>
                </a:ext>
              </a:extLst>
            </p:cNvPr>
            <p:cNvGrpSpPr/>
            <p:nvPr/>
          </p:nvGrpSpPr>
          <p:grpSpPr>
            <a:xfrm>
              <a:off x="6837900" y="2725012"/>
              <a:ext cx="341897" cy="403219"/>
              <a:chOff x="2971980" y="1142460"/>
              <a:chExt cx="425520" cy="501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100" name="Ink 99">
                    <a:extLst>
                      <a:ext uri="{FF2B5EF4-FFF2-40B4-BE49-F238E27FC236}">
                        <a16:creationId xmlns:a16="http://schemas.microsoft.com/office/drawing/2014/main" id="{2F0B2CF2-9716-034E-8CF7-B6A938002121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100" name="Ink 99">
                    <a:extLst>
                      <a:ext uri="{FF2B5EF4-FFF2-40B4-BE49-F238E27FC236}">
                        <a16:creationId xmlns:a16="http://schemas.microsoft.com/office/drawing/2014/main" id="{2F0B2CF2-9716-034E-8CF7-B6A938002121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5">
                <p14:nvContentPartPr>
                  <p14:cNvPr id="101" name="Ink 100">
                    <a:extLst>
                      <a:ext uri="{FF2B5EF4-FFF2-40B4-BE49-F238E27FC236}">
                        <a16:creationId xmlns:a16="http://schemas.microsoft.com/office/drawing/2014/main" id="{FD7BEF56-5DF9-A036-D424-8DF879C30B1A}"/>
                      </a:ext>
                    </a:extLst>
                  </p14:cNvPr>
                  <p14:cNvContentPartPr/>
                  <p14:nvPr/>
                </p14:nvContentPartPr>
                <p14:xfrm>
                  <a:off x="3065580" y="1142460"/>
                  <a:ext cx="272160" cy="501840"/>
                </p14:xfrm>
              </p:contentPart>
            </mc:Choice>
            <mc:Fallback xmlns="">
              <p:pic>
                <p:nvPicPr>
                  <p:cNvPr id="101" name="Ink 100">
                    <a:extLst>
                      <a:ext uri="{FF2B5EF4-FFF2-40B4-BE49-F238E27FC236}">
                        <a16:creationId xmlns:a16="http://schemas.microsoft.com/office/drawing/2014/main" id="{FD7BEF56-5DF9-A036-D424-8DF879C30B1A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3043198" y="1120056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E9ECF96-40E8-7B3B-B1C1-1D9AE0BE769D}"/>
              </a:ext>
            </a:extLst>
          </p:cNvPr>
          <p:cNvGrpSpPr/>
          <p:nvPr/>
        </p:nvGrpSpPr>
        <p:grpSpPr>
          <a:xfrm>
            <a:off x="4704835" y="4108262"/>
            <a:ext cx="707434" cy="413493"/>
            <a:chOff x="4704835" y="4108262"/>
            <a:chExt cx="707434" cy="413493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AB371C5-B65E-46D8-B9C6-05ADE4D2C8FF}"/>
                </a:ext>
              </a:extLst>
            </p:cNvPr>
            <p:cNvGrpSpPr/>
            <p:nvPr/>
          </p:nvGrpSpPr>
          <p:grpSpPr>
            <a:xfrm>
              <a:off x="4704835" y="4108262"/>
              <a:ext cx="341897" cy="413493"/>
              <a:chOff x="2971980" y="1142460"/>
              <a:chExt cx="425520" cy="514627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97" name="Ink 96">
                    <a:extLst>
                      <a:ext uri="{FF2B5EF4-FFF2-40B4-BE49-F238E27FC236}">
                        <a16:creationId xmlns:a16="http://schemas.microsoft.com/office/drawing/2014/main" id="{9ED33E53-D3EA-1C36-2AB4-769176706755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97" name="Ink 96">
                    <a:extLst>
                      <a:ext uri="{FF2B5EF4-FFF2-40B4-BE49-F238E27FC236}">
                        <a16:creationId xmlns:a16="http://schemas.microsoft.com/office/drawing/2014/main" id="{9ED33E53-D3EA-1C36-2AB4-769176706755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7">
                <p14:nvContentPartPr>
                  <p14:cNvPr id="98" name="Ink 97">
                    <a:extLst>
                      <a:ext uri="{FF2B5EF4-FFF2-40B4-BE49-F238E27FC236}">
                        <a16:creationId xmlns:a16="http://schemas.microsoft.com/office/drawing/2014/main" id="{EAEE2BAC-5F44-E410-198E-3227694D9969}"/>
                      </a:ext>
                    </a:extLst>
                  </p14:cNvPr>
                  <p14:cNvContentPartPr/>
                  <p14:nvPr/>
                </p14:nvContentPartPr>
                <p14:xfrm>
                  <a:off x="3078367" y="1155247"/>
                  <a:ext cx="272160" cy="501840"/>
                </p14:xfrm>
              </p:contentPart>
            </mc:Choice>
            <mc:Fallback xmlns="">
              <p:pic>
                <p:nvPicPr>
                  <p:cNvPr id="98" name="Ink 97">
                    <a:extLst>
                      <a:ext uri="{FF2B5EF4-FFF2-40B4-BE49-F238E27FC236}">
                        <a16:creationId xmlns:a16="http://schemas.microsoft.com/office/drawing/2014/main" id="{EAEE2BAC-5F44-E410-198E-3227694D9969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3055985" y="1132843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AB2EDF25-9375-31FC-54A7-B497B59DF65F}"/>
                </a:ext>
              </a:extLst>
            </p:cNvPr>
            <p:cNvGrpSpPr/>
            <p:nvPr/>
          </p:nvGrpSpPr>
          <p:grpSpPr>
            <a:xfrm>
              <a:off x="5070372" y="4118536"/>
              <a:ext cx="341897" cy="403219"/>
              <a:chOff x="2971980" y="1142460"/>
              <a:chExt cx="425520" cy="501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104" name="Ink 103">
                    <a:extLst>
                      <a:ext uri="{FF2B5EF4-FFF2-40B4-BE49-F238E27FC236}">
                        <a16:creationId xmlns:a16="http://schemas.microsoft.com/office/drawing/2014/main" id="{5B1EB898-4592-A3E5-F7C7-674C9B0313CE}"/>
                      </a:ext>
                    </a:extLst>
                  </p14:cNvPr>
                  <p14:cNvContentPartPr/>
                  <p14:nvPr/>
                </p14:nvContentPartPr>
                <p14:xfrm>
                  <a:off x="2971980" y="1142460"/>
                  <a:ext cx="425520" cy="488160"/>
                </p14:xfrm>
              </p:contentPart>
            </mc:Choice>
            <mc:Fallback xmlns="">
              <p:pic>
                <p:nvPicPr>
                  <p:cNvPr id="104" name="Ink 103">
                    <a:extLst>
                      <a:ext uri="{FF2B5EF4-FFF2-40B4-BE49-F238E27FC236}">
                        <a16:creationId xmlns:a16="http://schemas.microsoft.com/office/drawing/2014/main" id="{5B1EB898-4592-A3E5-F7C7-674C9B0313CE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2949584" y="1120047"/>
                    <a:ext cx="469864" cy="5325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9">
                <p14:nvContentPartPr>
                  <p14:cNvPr id="105" name="Ink 104">
                    <a:extLst>
                      <a:ext uri="{FF2B5EF4-FFF2-40B4-BE49-F238E27FC236}">
                        <a16:creationId xmlns:a16="http://schemas.microsoft.com/office/drawing/2014/main" id="{2C3BC514-B757-F78E-0D3C-D539A45B29AC}"/>
                      </a:ext>
                    </a:extLst>
                  </p14:cNvPr>
                  <p14:cNvContentPartPr/>
                  <p14:nvPr/>
                </p14:nvContentPartPr>
                <p14:xfrm>
                  <a:off x="3065580" y="1142460"/>
                  <a:ext cx="272160" cy="501840"/>
                </p14:xfrm>
              </p:contentPart>
            </mc:Choice>
            <mc:Fallback xmlns="">
              <p:pic>
                <p:nvPicPr>
                  <p:cNvPr id="105" name="Ink 104">
                    <a:extLst>
                      <a:ext uri="{FF2B5EF4-FFF2-40B4-BE49-F238E27FC236}">
                        <a16:creationId xmlns:a16="http://schemas.microsoft.com/office/drawing/2014/main" id="{2C3BC514-B757-F78E-0D3C-D539A45B29AC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3043198" y="1120056"/>
                    <a:ext cx="316476" cy="546199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37967E-5547-5DD9-4D84-2371D140E7A0}"/>
              </a:ext>
            </a:extLst>
          </p:cNvPr>
          <p:cNvGrpSpPr/>
          <p:nvPr/>
        </p:nvGrpSpPr>
        <p:grpSpPr>
          <a:xfrm>
            <a:off x="4577245" y="461891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2A36CBC-AEA0-FDBE-77A5-DB724185E09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2A36CBC-AEA0-FDBE-77A5-DB724185E09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AEC6DEB-FEA9-CFE0-6182-1CEFDCACC47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AEC6DEB-FEA9-CFE0-6182-1CEFDCACC47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3A0788E-AA63-BE19-F74C-F8F475042ED8}"/>
              </a:ext>
            </a:extLst>
          </p:cNvPr>
          <p:cNvGrpSpPr/>
          <p:nvPr/>
        </p:nvGrpSpPr>
        <p:grpSpPr>
          <a:xfrm>
            <a:off x="4981947" y="463468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3E9501BF-1CB1-57BC-E13D-1246D35F67F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3E9501BF-1CB1-57BC-E13D-1246D35F67F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61864427-9D3D-0DF0-4FEF-33D89003D10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61864427-9D3D-0DF0-4FEF-33D89003D10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8536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0.12239 -0.05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8" y="-25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22708 0.0657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54" y="328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22222E-6 L 0.10139 0.2564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9" y="1282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48148E-6 L 0.04913 0.1733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7 L 0.06128 0.0152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76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44444E-6 L 0.01875 0.0888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" y="444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48148E-6 L -0.03767 -0.0078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" y="-39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06493 -0.0171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7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0.3 -0.0321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62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56389 -0.020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94" y="-104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-0.27275 -0.12639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-631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0.11944 -0.0069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2" y="-34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0.12361 -0.0136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81" y="-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L -0.15295 -0.23264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7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295 -0.23264 L -1.11111E-6 -2.96296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361 -0.01365 L -0.14514 -0.2578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1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14 -0.25787 L 0.18298 -0.366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99" y="-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3KN27SNVY5CS-90160594-427959</_dlc_DocId>
    <_dlc_DocIdUrl xmlns="f315eb64-a02b-4bd5-a84c-38ab918c4ccd">
      <Url>https://ggsaus.sharepoint.com/sites/Curriculum/_layouts/15/DocIdRedir.aspx?ID=3KN27SNVY5CS-90160594-427959</Url>
      <Description>3KN27SNVY5CS-90160594-427959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f315eb64-a02b-4bd5-a84c-38ab918c4ccd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sharepoint/v3/fields"/>
    <ds:schemaRef ds:uri="http://purl.org/dc/dcmitype/"/>
    <ds:schemaRef ds:uri="http://www.w3.org/XML/1998/namespace"/>
    <ds:schemaRef ds:uri="d63ea73a-d7e6-4e3a-bf41-d78273581467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EC16988-74E7-4406-9502-A5932078D768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</TotalTime>
  <Words>102</Words>
  <Application>Microsoft Office PowerPoint</Application>
  <PresentationFormat>On-screen Show (4:3)</PresentationFormat>
  <Paragraphs>10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American Typewriter</vt:lpstr>
      <vt:lpstr>Arial</vt:lpstr>
      <vt:lpstr>Calibr</vt:lpstr>
      <vt:lpstr>Calibri</vt:lpstr>
      <vt:lpstr>Copperplate</vt:lpstr>
      <vt:lpstr>Edu QLD Beginner</vt:lpstr>
      <vt:lpstr>Gotham-Book</vt:lpstr>
      <vt:lpstr>Ink Free</vt:lpstr>
      <vt:lpstr>Times New Roman</vt:lpstr>
      <vt:lpstr>GGSA_CharacterDev_PPT_Theme</vt:lpstr>
      <vt:lpstr>Office Theme</vt:lpstr>
      <vt:lpstr>Belonging  Link-Up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Kaylee Shea</cp:lastModifiedBy>
  <cp:revision>1</cp:revision>
  <cp:lastPrinted>2021-04-07T01:54:21Z</cp:lastPrinted>
  <dcterms:created xsi:type="dcterms:W3CDTF">2024-04-29T10:07:44Z</dcterms:created>
  <dcterms:modified xsi:type="dcterms:W3CDTF">2025-12-11T13:26:46Z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7e301eed-83c7-4940-8d7b-b516f7c19aab</vt:lpwstr>
  </property>
</Properties>
</file>