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3"/>
  </p:notesMasterIdLst>
  <p:handoutMasterIdLst>
    <p:handoutMasterId r:id="rId24"/>
  </p:handoutMasterIdLst>
  <p:sldIdLst>
    <p:sldId id="256" r:id="rId6"/>
    <p:sldId id="261" r:id="rId7"/>
    <p:sldId id="262" r:id="rId8"/>
    <p:sldId id="285" r:id="rId9"/>
    <p:sldId id="290" r:id="rId10"/>
    <p:sldId id="297" r:id="rId11"/>
    <p:sldId id="298" r:id="rId12"/>
    <p:sldId id="301" r:id="rId13"/>
    <p:sldId id="1784" r:id="rId14"/>
    <p:sldId id="1785" r:id="rId15"/>
    <p:sldId id="1786" r:id="rId16"/>
    <p:sldId id="307" r:id="rId17"/>
    <p:sldId id="1783" r:id="rId18"/>
    <p:sldId id="1782" r:id="rId19"/>
    <p:sldId id="275" r:id="rId20"/>
    <p:sldId id="276" r:id="rId21"/>
    <p:sldId id="1787" r:id="rId22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DC9CBC65-D9B4-BACA-5DBD-076FB4B0287D}" name="Tara Tyrrell" initials="TT" userId="S::ttyrell@goodtogreatschools.org.au::67dc6626-2ece-4dc7-ac5a-9add06ec429c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000000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3" autoAdjust="0"/>
    <p:restoredTop sz="96197" autoAdjust="0"/>
  </p:normalViewPr>
  <p:slideViewPr>
    <p:cSldViewPr snapToGrid="0">
      <p:cViewPr varScale="1">
        <p:scale>
          <a:sx n="124" d="100"/>
          <a:sy n="124" d="100"/>
        </p:scale>
        <p:origin x="120" y="390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Bloss" userId="10c372fd-1b92-4190-89a9-d29a86e5fb8b" providerId="ADAL" clId="{4CD337EC-6353-4495-8548-38F88D622A6F}"/>
    <pc:docChg chg="custSel delSld modSld">
      <pc:chgData name="Rachel Bloss" userId="10c372fd-1b92-4190-89a9-d29a86e5fb8b" providerId="ADAL" clId="{4CD337EC-6353-4495-8548-38F88D622A6F}" dt="2024-09-26T00:12:11.291" v="3629" actId="20577"/>
      <pc:docMkLst>
        <pc:docMk/>
      </pc:docMkLst>
      <pc:sldChg chg="addSp delSp modSp mod">
        <pc:chgData name="Rachel Bloss" userId="10c372fd-1b92-4190-89a9-d29a86e5fb8b" providerId="ADAL" clId="{4CD337EC-6353-4495-8548-38F88D622A6F}" dt="2024-09-25T23:25:31.133" v="769" actId="27614"/>
        <pc:sldMkLst>
          <pc:docMk/>
          <pc:sldMk cId="2585116655" sldId="256"/>
        </pc:sldMkLst>
      </pc:sldChg>
      <pc:sldChg chg="modSp mod modNotesTx">
        <pc:chgData name="Rachel Bloss" userId="10c372fd-1b92-4190-89a9-d29a86e5fb8b" providerId="ADAL" clId="{4CD337EC-6353-4495-8548-38F88D622A6F}" dt="2024-09-25T23:31:38.305" v="852" actId="20577"/>
        <pc:sldMkLst>
          <pc:docMk/>
          <pc:sldMk cId="4221246315" sldId="261"/>
        </pc:sldMkLst>
      </pc:sldChg>
      <pc:sldChg chg="modSp mod modNotesTx">
        <pc:chgData name="Rachel Bloss" userId="10c372fd-1b92-4190-89a9-d29a86e5fb8b" providerId="ADAL" clId="{4CD337EC-6353-4495-8548-38F88D622A6F}" dt="2024-09-25T23:32:07.052" v="936" actId="20577"/>
        <pc:sldMkLst>
          <pc:docMk/>
          <pc:sldMk cId="1729709310" sldId="262"/>
        </pc:sldMkLst>
      </pc:sldChg>
      <pc:sldChg chg="modSp mod">
        <pc:chgData name="Rachel Bloss" userId="10c372fd-1b92-4190-89a9-d29a86e5fb8b" providerId="ADAL" clId="{4CD337EC-6353-4495-8548-38F88D622A6F}" dt="2024-09-25T23:28:17.721" v="771" actId="14826"/>
        <pc:sldMkLst>
          <pc:docMk/>
          <pc:sldMk cId="521185421" sldId="275"/>
        </pc:sldMkLst>
      </pc:sldChg>
      <pc:sldChg chg="modSp mod">
        <pc:chgData name="Rachel Bloss" userId="10c372fd-1b92-4190-89a9-d29a86e5fb8b" providerId="ADAL" clId="{4CD337EC-6353-4495-8548-38F88D622A6F}" dt="2024-09-25T03:18:18.241" v="767" actId="20577"/>
        <pc:sldMkLst>
          <pc:docMk/>
          <pc:sldMk cId="394987177" sldId="276"/>
        </pc:sldMkLst>
      </pc:sldChg>
      <pc:sldChg chg="modSp">
        <pc:chgData name="Rachel Bloss" userId="10c372fd-1b92-4190-89a9-d29a86e5fb8b" providerId="ADAL" clId="{4CD337EC-6353-4495-8548-38F88D622A6F}" dt="2024-09-25T23:26:58.692" v="770" actId="14826"/>
        <pc:sldMkLst>
          <pc:docMk/>
          <pc:sldMk cId="3633108255" sldId="290"/>
        </pc:sldMkLst>
      </pc:sldChg>
      <pc:sldChg chg="del">
        <pc:chgData name="Rachel Bloss" userId="10c372fd-1b92-4190-89a9-d29a86e5fb8b" providerId="ADAL" clId="{4CD337EC-6353-4495-8548-38F88D622A6F}" dt="2024-09-25T03:05:06.341" v="29" actId="47"/>
        <pc:sldMkLst>
          <pc:docMk/>
          <pc:sldMk cId="212429081" sldId="296"/>
        </pc:sldMkLst>
      </pc:sldChg>
      <pc:sldChg chg="modSp mod modNotesTx">
        <pc:chgData name="Rachel Bloss" userId="10c372fd-1b92-4190-89a9-d29a86e5fb8b" providerId="ADAL" clId="{4CD337EC-6353-4495-8548-38F88D622A6F}" dt="2024-09-25T03:09:45.328" v="271" actId="20577"/>
        <pc:sldMkLst>
          <pc:docMk/>
          <pc:sldMk cId="117387710" sldId="297"/>
        </pc:sldMkLst>
      </pc:sldChg>
      <pc:sldChg chg="modSp mod modNotesTx">
        <pc:chgData name="Rachel Bloss" userId="10c372fd-1b92-4190-89a9-d29a86e5fb8b" providerId="ADAL" clId="{4CD337EC-6353-4495-8548-38F88D622A6F}" dt="2024-09-25T23:33:20.369" v="1032" actId="20577"/>
        <pc:sldMkLst>
          <pc:docMk/>
          <pc:sldMk cId="558348118" sldId="298"/>
        </pc:sldMkLst>
      </pc:sldChg>
      <pc:sldChg chg="addSp modSp mod modAnim modNotesTx">
        <pc:chgData name="Rachel Bloss" userId="10c372fd-1b92-4190-89a9-d29a86e5fb8b" providerId="ADAL" clId="{4CD337EC-6353-4495-8548-38F88D622A6F}" dt="2024-09-26T00:02:42.505" v="2072" actId="1076"/>
        <pc:sldMkLst>
          <pc:docMk/>
          <pc:sldMk cId="1327022093" sldId="301"/>
        </pc:sldMkLst>
      </pc:sldChg>
      <pc:sldChg chg="modSp mod">
        <pc:chgData name="Rachel Bloss" userId="10c372fd-1b92-4190-89a9-d29a86e5fb8b" providerId="ADAL" clId="{4CD337EC-6353-4495-8548-38F88D622A6F}" dt="2024-09-25T03:16:37.818" v="526" actId="20577"/>
        <pc:sldMkLst>
          <pc:docMk/>
          <pc:sldMk cId="3341099163" sldId="303"/>
        </pc:sldMkLst>
      </pc:sldChg>
      <pc:sldChg chg="modSp mod">
        <pc:chgData name="Rachel Bloss" userId="10c372fd-1b92-4190-89a9-d29a86e5fb8b" providerId="ADAL" clId="{4CD337EC-6353-4495-8548-38F88D622A6F}" dt="2024-09-25T03:16:44.689" v="543" actId="20577"/>
        <pc:sldMkLst>
          <pc:docMk/>
          <pc:sldMk cId="659355239" sldId="304"/>
        </pc:sldMkLst>
      </pc:sldChg>
      <pc:sldChg chg="modSp mod">
        <pc:chgData name="Rachel Bloss" userId="10c372fd-1b92-4190-89a9-d29a86e5fb8b" providerId="ADAL" clId="{4CD337EC-6353-4495-8548-38F88D622A6F}" dt="2024-09-25T03:16:54.155" v="567" actId="20577"/>
        <pc:sldMkLst>
          <pc:docMk/>
          <pc:sldMk cId="1713216147" sldId="305"/>
        </pc:sldMkLst>
      </pc:sldChg>
      <pc:sldChg chg="modSp mod">
        <pc:chgData name="Rachel Bloss" userId="10c372fd-1b92-4190-89a9-d29a86e5fb8b" providerId="ADAL" clId="{4CD337EC-6353-4495-8548-38F88D622A6F}" dt="2024-09-25T03:17:03.502" v="591" actId="20577"/>
        <pc:sldMkLst>
          <pc:docMk/>
          <pc:sldMk cId="342136659" sldId="306"/>
        </pc:sldMkLst>
      </pc:sldChg>
      <pc:sldChg chg="modSp mod">
        <pc:chgData name="Rachel Bloss" userId="10c372fd-1b92-4190-89a9-d29a86e5fb8b" providerId="ADAL" clId="{4CD337EC-6353-4495-8548-38F88D622A6F}" dt="2024-09-25T03:17:12.570" v="612" actId="20577"/>
        <pc:sldMkLst>
          <pc:docMk/>
          <pc:sldMk cId="1420020992" sldId="307"/>
        </pc:sldMkLst>
      </pc:sldChg>
      <pc:sldChg chg="delSp modSp mod delAnim">
        <pc:chgData name="Rachel Bloss" userId="10c372fd-1b92-4190-89a9-d29a86e5fb8b" providerId="ADAL" clId="{4CD337EC-6353-4495-8548-38F88D622A6F}" dt="2024-09-25T03:17:38.850" v="635" actId="1076"/>
        <pc:sldMkLst>
          <pc:docMk/>
          <pc:sldMk cId="3598576344" sldId="1782"/>
        </pc:sldMkLst>
      </pc:sldChg>
      <pc:sldChg chg="modSp mod">
        <pc:chgData name="Rachel Bloss" userId="10c372fd-1b92-4190-89a9-d29a86e5fb8b" providerId="ADAL" clId="{4CD337EC-6353-4495-8548-38F88D622A6F}" dt="2024-09-25T03:17:20.686" v="633" actId="20577"/>
        <pc:sldMkLst>
          <pc:docMk/>
          <pc:sldMk cId="3589477728" sldId="1783"/>
        </pc:sldMkLst>
      </pc:sldChg>
      <pc:sldChg chg="modSp mod modNotesTx">
        <pc:chgData name="Rachel Bloss" userId="10c372fd-1b92-4190-89a9-d29a86e5fb8b" providerId="ADAL" clId="{4CD337EC-6353-4495-8548-38F88D622A6F}" dt="2024-09-26T00:11:50.178" v="3568" actId="20577"/>
        <pc:sldMkLst>
          <pc:docMk/>
          <pc:sldMk cId="169493677" sldId="1784"/>
        </pc:sldMkLst>
      </pc:sldChg>
      <pc:sldChg chg="modSp mod modNotesTx">
        <pc:chgData name="Rachel Bloss" userId="10c372fd-1b92-4190-89a9-d29a86e5fb8b" providerId="ADAL" clId="{4CD337EC-6353-4495-8548-38F88D622A6F}" dt="2024-09-26T00:12:11.291" v="3629" actId="20577"/>
        <pc:sldMkLst>
          <pc:docMk/>
          <pc:sldMk cId="1492431436" sldId="1785"/>
        </pc:sldMkLst>
      </pc:sldChg>
    </pc:docChg>
  </pc:docChgLst>
  <pc:docChgLst>
    <pc:chgData name="Chantal Rae" userId="a1db561e-73a2-489d-a119-0f73c1c2f06f" providerId="ADAL" clId="{50F6A12A-2D5C-467B-B7EF-A4584221C7D7}"/>
    <pc:docChg chg="modSld">
      <pc:chgData name="Chantal Rae" userId="a1db561e-73a2-489d-a119-0f73c1c2f06f" providerId="ADAL" clId="{50F6A12A-2D5C-467B-B7EF-A4584221C7D7}" dt="2024-09-23T09:49:52.268" v="0" actId="20577"/>
      <pc:docMkLst>
        <pc:docMk/>
      </pc:docMkLst>
      <pc:sldChg chg="modNotesTx">
        <pc:chgData name="Chantal Rae" userId="a1db561e-73a2-489d-a119-0f73c1c2f06f" providerId="ADAL" clId="{50F6A12A-2D5C-467B-B7EF-A4584221C7D7}" dt="2024-09-23T09:49:52.268" v="0" actId="20577"/>
        <pc:sldMkLst>
          <pc:docMk/>
          <pc:sldMk cId="2585116655" sldId="256"/>
        </pc:sldMkLst>
      </pc:sldChg>
    </pc:docChg>
  </pc:docChgLst>
  <pc:docChgLst>
    <pc:chgData name="Julie Grantham" userId="S::jgrantham@goodtogreatschools.org.au::5d6776c9-7221-4b27-ad00-e42600d7de25" providerId="AD" clId="Web-{06A6C5FD-BF3C-463E-E4C0-B6563E567694}"/>
    <pc:docChg chg="modSld">
      <pc:chgData name="Julie Grantham" userId="S::jgrantham@goodtogreatschools.org.au::5d6776c9-7221-4b27-ad00-e42600d7de25" providerId="AD" clId="Web-{06A6C5FD-BF3C-463E-E4C0-B6563E567694}" dt="2024-09-29T01:35:27.979" v="1" actId="1076"/>
      <pc:docMkLst>
        <pc:docMk/>
      </pc:docMkLst>
      <pc:sldChg chg="modSp">
        <pc:chgData name="Julie Grantham" userId="S::jgrantham@goodtogreatschools.org.au::5d6776c9-7221-4b27-ad00-e42600d7de25" providerId="AD" clId="Web-{06A6C5FD-BF3C-463E-E4C0-B6563E567694}" dt="2024-09-29T01:35:27.979" v="1" actId="1076"/>
        <pc:sldMkLst>
          <pc:docMk/>
          <pc:sldMk cId="2585116655" sldId="256"/>
        </pc:sldMkLst>
      </pc:sldChg>
    </pc:docChg>
  </pc:docChgLst>
  <pc:docChgLst>
    <pc:chgData name="Cherel Romulo" userId="11dff6c0-5b1c-4bfb-b3d8-21dedc6be107" providerId="ADAL" clId="{25546446-500F-4B28-B75A-BEE12DF4197B}"/>
    <pc:docChg chg="modSld">
      <pc:chgData name="Cherel Romulo" userId="11dff6c0-5b1c-4bfb-b3d8-21dedc6be107" providerId="ADAL" clId="{25546446-500F-4B28-B75A-BEE12DF4197B}" dt="2024-09-27T06:52:41.779" v="15" actId="6549"/>
      <pc:docMkLst>
        <pc:docMk/>
      </pc:docMkLst>
      <pc:sldChg chg="modNotesTx">
        <pc:chgData name="Cherel Romulo" userId="11dff6c0-5b1c-4bfb-b3d8-21dedc6be107" providerId="ADAL" clId="{25546446-500F-4B28-B75A-BEE12DF4197B}" dt="2024-09-27T06:49:53.997" v="0" actId="6549"/>
        <pc:sldMkLst>
          <pc:docMk/>
          <pc:sldMk cId="2585116655" sldId="256"/>
        </pc:sldMkLst>
      </pc:sldChg>
      <pc:sldChg chg="modNotesTx">
        <pc:chgData name="Cherel Romulo" userId="11dff6c0-5b1c-4bfb-b3d8-21dedc6be107" providerId="ADAL" clId="{25546446-500F-4B28-B75A-BEE12DF4197B}" dt="2024-09-27T06:50:01.997" v="1" actId="6549"/>
        <pc:sldMkLst>
          <pc:docMk/>
          <pc:sldMk cId="4221246315" sldId="261"/>
        </pc:sldMkLst>
      </pc:sldChg>
      <pc:sldChg chg="modNotesTx">
        <pc:chgData name="Cherel Romulo" userId="11dff6c0-5b1c-4bfb-b3d8-21dedc6be107" providerId="ADAL" clId="{25546446-500F-4B28-B75A-BEE12DF4197B}" dt="2024-09-27T06:50:15.467" v="2" actId="6549"/>
        <pc:sldMkLst>
          <pc:docMk/>
          <pc:sldMk cId="1729709310" sldId="262"/>
        </pc:sldMkLst>
      </pc:sldChg>
      <pc:sldChg chg="modNotesTx">
        <pc:chgData name="Cherel Romulo" userId="11dff6c0-5b1c-4bfb-b3d8-21dedc6be107" providerId="ADAL" clId="{25546446-500F-4B28-B75A-BEE12DF4197B}" dt="2024-09-27T06:52:29.913" v="14" actId="6549"/>
        <pc:sldMkLst>
          <pc:docMk/>
          <pc:sldMk cId="521185421" sldId="275"/>
        </pc:sldMkLst>
      </pc:sldChg>
      <pc:sldChg chg="modNotesTx">
        <pc:chgData name="Cherel Romulo" userId="11dff6c0-5b1c-4bfb-b3d8-21dedc6be107" providerId="ADAL" clId="{25546446-500F-4B28-B75A-BEE12DF4197B}" dt="2024-09-27T06:52:41.779" v="15" actId="6549"/>
        <pc:sldMkLst>
          <pc:docMk/>
          <pc:sldMk cId="394987177" sldId="276"/>
        </pc:sldMkLst>
      </pc:sldChg>
      <pc:sldChg chg="modNotesTx">
        <pc:chgData name="Cherel Romulo" userId="11dff6c0-5b1c-4bfb-b3d8-21dedc6be107" providerId="ADAL" clId="{25546446-500F-4B28-B75A-BEE12DF4197B}" dt="2024-09-27T06:50:28.158" v="3" actId="6549"/>
        <pc:sldMkLst>
          <pc:docMk/>
          <pc:sldMk cId="1224502873" sldId="285"/>
        </pc:sldMkLst>
      </pc:sldChg>
      <pc:sldChg chg="modNotesTx">
        <pc:chgData name="Cherel Romulo" userId="11dff6c0-5b1c-4bfb-b3d8-21dedc6be107" providerId="ADAL" clId="{25546446-500F-4B28-B75A-BEE12DF4197B}" dt="2024-09-27T06:50:37.092" v="4" actId="6549"/>
        <pc:sldMkLst>
          <pc:docMk/>
          <pc:sldMk cId="3633108255" sldId="290"/>
        </pc:sldMkLst>
      </pc:sldChg>
      <pc:sldChg chg="modNotesTx">
        <pc:chgData name="Cherel Romulo" userId="11dff6c0-5b1c-4bfb-b3d8-21dedc6be107" providerId="ADAL" clId="{25546446-500F-4B28-B75A-BEE12DF4197B}" dt="2024-09-27T06:50:45.642" v="5" actId="6549"/>
        <pc:sldMkLst>
          <pc:docMk/>
          <pc:sldMk cId="117387710" sldId="297"/>
        </pc:sldMkLst>
      </pc:sldChg>
      <pc:sldChg chg="modNotesTx">
        <pc:chgData name="Cherel Romulo" userId="11dff6c0-5b1c-4bfb-b3d8-21dedc6be107" providerId="ADAL" clId="{25546446-500F-4B28-B75A-BEE12DF4197B}" dt="2024-09-27T06:51:04.553" v="6" actId="6549"/>
        <pc:sldMkLst>
          <pc:docMk/>
          <pc:sldMk cId="558348118" sldId="298"/>
        </pc:sldMkLst>
      </pc:sldChg>
      <pc:sldChg chg="modNotesTx">
        <pc:chgData name="Cherel Romulo" userId="11dff6c0-5b1c-4bfb-b3d8-21dedc6be107" providerId="ADAL" clId="{25546446-500F-4B28-B75A-BEE12DF4197B}" dt="2024-09-27T06:51:11.111" v="7" actId="6549"/>
        <pc:sldMkLst>
          <pc:docMk/>
          <pc:sldMk cId="1327022093" sldId="301"/>
        </pc:sldMkLst>
      </pc:sldChg>
      <pc:sldChg chg="modNotesTx">
        <pc:chgData name="Cherel Romulo" userId="11dff6c0-5b1c-4bfb-b3d8-21dedc6be107" providerId="ADAL" clId="{25546446-500F-4B28-B75A-BEE12DF4197B}" dt="2024-09-27T06:51:54.505" v="11" actId="6549"/>
        <pc:sldMkLst>
          <pc:docMk/>
          <pc:sldMk cId="1420020992" sldId="307"/>
        </pc:sldMkLst>
      </pc:sldChg>
      <pc:sldChg chg="modNotesTx">
        <pc:chgData name="Cherel Romulo" userId="11dff6c0-5b1c-4bfb-b3d8-21dedc6be107" providerId="ADAL" clId="{25546446-500F-4B28-B75A-BEE12DF4197B}" dt="2024-09-27T06:52:15.455" v="13" actId="6549"/>
        <pc:sldMkLst>
          <pc:docMk/>
          <pc:sldMk cId="3598576344" sldId="1782"/>
        </pc:sldMkLst>
      </pc:sldChg>
      <pc:sldChg chg="modNotesTx">
        <pc:chgData name="Cherel Romulo" userId="11dff6c0-5b1c-4bfb-b3d8-21dedc6be107" providerId="ADAL" clId="{25546446-500F-4B28-B75A-BEE12DF4197B}" dt="2024-09-27T06:52:02.455" v="12" actId="6549"/>
        <pc:sldMkLst>
          <pc:docMk/>
          <pc:sldMk cId="3589477728" sldId="1783"/>
        </pc:sldMkLst>
      </pc:sldChg>
      <pc:sldChg chg="modNotesTx">
        <pc:chgData name="Cherel Romulo" userId="11dff6c0-5b1c-4bfb-b3d8-21dedc6be107" providerId="ADAL" clId="{25546446-500F-4B28-B75A-BEE12DF4197B}" dt="2024-09-27T06:51:19.070" v="8" actId="6549"/>
        <pc:sldMkLst>
          <pc:docMk/>
          <pc:sldMk cId="169493677" sldId="1784"/>
        </pc:sldMkLst>
      </pc:sldChg>
      <pc:sldChg chg="modNotesTx">
        <pc:chgData name="Cherel Romulo" userId="11dff6c0-5b1c-4bfb-b3d8-21dedc6be107" providerId="ADAL" clId="{25546446-500F-4B28-B75A-BEE12DF4197B}" dt="2024-09-27T06:51:29.580" v="9" actId="6549"/>
        <pc:sldMkLst>
          <pc:docMk/>
          <pc:sldMk cId="1492431436" sldId="1785"/>
        </pc:sldMkLst>
      </pc:sldChg>
      <pc:sldChg chg="modNotesTx">
        <pc:chgData name="Cherel Romulo" userId="11dff6c0-5b1c-4bfb-b3d8-21dedc6be107" providerId="ADAL" clId="{25546446-500F-4B28-B75A-BEE12DF4197B}" dt="2024-09-27T06:51:44.330" v="10" actId="6549"/>
        <pc:sldMkLst>
          <pc:docMk/>
          <pc:sldMk cId="1404837702" sldId="1786"/>
        </pc:sldMkLst>
      </pc:sldChg>
    </pc:docChg>
  </pc:docChgLst>
  <pc:docChgLst>
    <pc:chgData name="Bernard Fernando" userId="b283a9a7-e571-4974-a0d3-6db1e4666c62" providerId="ADAL" clId="{D19E06C0-D9F1-4303-8AEC-2C5998F369DB}"/>
    <pc:docChg chg="modMainMaster">
      <pc:chgData name="Bernard Fernando" userId="b283a9a7-e571-4974-a0d3-6db1e4666c62" providerId="ADAL" clId="{D19E06C0-D9F1-4303-8AEC-2C5998F369DB}" dt="2025-03-05T19:32:30.452" v="2" actId="108"/>
      <pc:docMkLst>
        <pc:docMk/>
      </pc:docMkLst>
      <pc:sldMasterChg chg="modSldLayout">
        <pc:chgData name="Bernard Fernando" userId="b283a9a7-e571-4974-a0d3-6db1e4666c62" providerId="ADAL" clId="{D19E06C0-D9F1-4303-8AEC-2C5998F369DB}" dt="2025-03-05T19:32:30.452" v="2" actId="108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D19E06C0-D9F1-4303-8AEC-2C5998F369DB}" dt="2025-03-05T19:32:19.925" v="1" actId="108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D19E06C0-D9F1-4303-8AEC-2C5998F369DB}" dt="2025-03-05T19:32:30.452" v="2" actId="108"/>
          <pc:sldLayoutMkLst>
            <pc:docMk/>
            <pc:sldMasterMk cId="2142349000" sldId="2147486213"/>
            <pc:sldLayoutMk cId="1924389095" sldId="2147486353"/>
          </pc:sldLayoutMkLst>
        </pc:sldLayoutChg>
      </pc:sldMasterChg>
    </pc:docChg>
  </pc:docChgLst>
  <pc:docChgLst>
    <pc:chgData name="Shirley Serban" userId="7f207fc8-03d1-48c7-9795-2440acc08cbb" providerId="ADAL" clId="{D1F03E2D-B83A-1A40-94A7-BF6D3AD83C74}"/>
    <pc:docChg chg="custSel modSld modMainMaster">
      <pc:chgData name="Shirley Serban" userId="7f207fc8-03d1-48c7-9795-2440acc08cbb" providerId="ADAL" clId="{D1F03E2D-B83A-1A40-94A7-BF6D3AD83C74}" dt="2025-01-16T21:44:37.742" v="203" actId="1037"/>
      <pc:docMkLst>
        <pc:docMk/>
      </pc:docMkLst>
      <pc:sldChg chg="modSp mod">
        <pc:chgData name="Shirley Serban" userId="7f207fc8-03d1-48c7-9795-2440acc08cbb" providerId="ADAL" clId="{D1F03E2D-B83A-1A40-94A7-BF6D3AD83C74}" dt="2025-01-16T21:44:37.742" v="203" actId="1037"/>
        <pc:sldMkLst>
          <pc:docMk/>
          <pc:sldMk cId="2585116655" sldId="256"/>
        </pc:sldMkLst>
      </pc:sldChg>
      <pc:sldChg chg="addSp delSp modSp mod">
        <pc:chgData name="Shirley Serban" userId="7f207fc8-03d1-48c7-9795-2440acc08cbb" providerId="ADAL" clId="{D1F03E2D-B83A-1A40-94A7-BF6D3AD83C74}" dt="2025-01-16T02:17:46.560" v="197"/>
        <pc:sldMkLst>
          <pc:docMk/>
          <pc:sldMk cId="521185421" sldId="275"/>
        </pc:sldMkLst>
      </pc:sldChg>
      <pc:sldChg chg="addSp modSp mod modAnim">
        <pc:chgData name="Shirley Serban" userId="7f207fc8-03d1-48c7-9795-2440acc08cbb" providerId="ADAL" clId="{D1F03E2D-B83A-1A40-94A7-BF6D3AD83C74}" dt="2025-01-16T02:21:36.817" v="198"/>
        <pc:sldMkLst>
          <pc:docMk/>
          <pc:sldMk cId="3633108255" sldId="290"/>
        </pc:sldMkLst>
      </pc:sldChg>
      <pc:sldChg chg="modSp mod">
        <pc:chgData name="Shirley Serban" userId="7f207fc8-03d1-48c7-9795-2440acc08cbb" providerId="ADAL" clId="{D1F03E2D-B83A-1A40-94A7-BF6D3AD83C74}" dt="2025-01-16T02:09:07.084" v="1" actId="207"/>
        <pc:sldMkLst>
          <pc:docMk/>
          <pc:sldMk cId="117387710" sldId="297"/>
        </pc:sldMkLst>
      </pc:sldChg>
      <pc:sldChg chg="modSp mod">
        <pc:chgData name="Shirley Serban" userId="7f207fc8-03d1-48c7-9795-2440acc08cbb" providerId="ADAL" clId="{D1F03E2D-B83A-1A40-94A7-BF6D3AD83C74}" dt="2025-01-16T02:09:10.578" v="2" actId="207"/>
        <pc:sldMkLst>
          <pc:docMk/>
          <pc:sldMk cId="558348118" sldId="298"/>
        </pc:sldMkLst>
      </pc:sldChg>
      <pc:sldChg chg="modSp mod">
        <pc:chgData name="Shirley Serban" userId="7f207fc8-03d1-48c7-9795-2440acc08cbb" providerId="ADAL" clId="{D1F03E2D-B83A-1A40-94A7-BF6D3AD83C74}" dt="2025-01-16T02:12:17.076" v="162" actId="20577"/>
        <pc:sldMkLst>
          <pc:docMk/>
          <pc:sldMk cId="1327022093" sldId="301"/>
        </pc:sldMkLst>
      </pc:sldChg>
      <pc:sldChg chg="modSp mod">
        <pc:chgData name="Shirley Serban" userId="7f207fc8-03d1-48c7-9795-2440acc08cbb" providerId="ADAL" clId="{D1F03E2D-B83A-1A40-94A7-BF6D3AD83C74}" dt="2025-01-16T02:09:58.865" v="50" actId="207"/>
        <pc:sldMkLst>
          <pc:docMk/>
          <pc:sldMk cId="1420020992" sldId="307"/>
        </pc:sldMkLst>
      </pc:sldChg>
      <pc:sldChg chg="modSp mod">
        <pc:chgData name="Shirley Serban" userId="7f207fc8-03d1-48c7-9795-2440acc08cbb" providerId="ADAL" clId="{D1F03E2D-B83A-1A40-94A7-BF6D3AD83C74}" dt="2025-01-16T02:10:07.194" v="52" actId="207"/>
        <pc:sldMkLst>
          <pc:docMk/>
          <pc:sldMk cId="3598576344" sldId="1782"/>
        </pc:sldMkLst>
      </pc:sldChg>
      <pc:sldChg chg="modSp mod">
        <pc:chgData name="Shirley Serban" userId="7f207fc8-03d1-48c7-9795-2440acc08cbb" providerId="ADAL" clId="{D1F03E2D-B83A-1A40-94A7-BF6D3AD83C74}" dt="2025-01-16T02:10:02.725" v="51" actId="207"/>
        <pc:sldMkLst>
          <pc:docMk/>
          <pc:sldMk cId="3589477728" sldId="1783"/>
        </pc:sldMkLst>
      </pc:sldChg>
      <pc:sldChg chg="modSp mod">
        <pc:chgData name="Shirley Serban" userId="7f207fc8-03d1-48c7-9795-2440acc08cbb" providerId="ADAL" clId="{D1F03E2D-B83A-1A40-94A7-BF6D3AD83C74}" dt="2025-01-16T02:12:59.601" v="194" actId="20577"/>
        <pc:sldMkLst>
          <pc:docMk/>
          <pc:sldMk cId="169493677" sldId="1784"/>
        </pc:sldMkLst>
      </pc:sldChg>
      <pc:sldChg chg="modSp mod">
        <pc:chgData name="Shirley Serban" userId="7f207fc8-03d1-48c7-9795-2440acc08cbb" providerId="ADAL" clId="{D1F03E2D-B83A-1A40-94A7-BF6D3AD83C74}" dt="2025-01-16T02:09:50.990" v="48" actId="207"/>
        <pc:sldMkLst>
          <pc:docMk/>
          <pc:sldMk cId="1492431436" sldId="1785"/>
        </pc:sldMkLst>
      </pc:sldChg>
      <pc:sldChg chg="modSp mod">
        <pc:chgData name="Shirley Serban" userId="7f207fc8-03d1-48c7-9795-2440acc08cbb" providerId="ADAL" clId="{D1F03E2D-B83A-1A40-94A7-BF6D3AD83C74}" dt="2025-01-16T02:09:54.787" v="49" actId="207"/>
        <pc:sldMkLst>
          <pc:docMk/>
          <pc:sldMk cId="1404837702" sldId="1786"/>
        </pc:sldMkLst>
      </pc:sldChg>
      <pc:sldMasterChg chg="modSldLayout">
        <pc:chgData name="Shirley Serban" userId="7f207fc8-03d1-48c7-9795-2440acc08cbb" providerId="ADAL" clId="{D1F03E2D-B83A-1A40-94A7-BF6D3AD83C74}" dt="2025-01-16T21:44:26.471" v="199" actId="20577"/>
        <pc:sldMasterMkLst>
          <pc:docMk/>
          <pc:sldMasterMk cId="2142349000" sldId="2147486213"/>
        </pc:sldMasterMkLst>
        <pc:sldLayoutChg chg="modSp mod">
          <pc:chgData name="Shirley Serban" userId="7f207fc8-03d1-48c7-9795-2440acc08cbb" providerId="ADAL" clId="{D1F03E2D-B83A-1A40-94A7-BF6D3AD83C74}" dt="2025-01-16T21:44:26.471" v="199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Rachel Bloss" userId="10c372fd-1b92-4190-89a9-d29a86e5fb8b" providerId="ADAL" clId="{AB5B6975-7DE8-4453-96FE-6E1A4A85850B}"/>
    <pc:docChg chg="modSld">
      <pc:chgData name="Rachel Bloss" userId="10c372fd-1b92-4190-89a9-d29a86e5fb8b" providerId="ADAL" clId="{AB5B6975-7DE8-4453-96FE-6E1A4A85850B}" dt="2024-09-19T03:48:02.380" v="1" actId="20577"/>
      <pc:docMkLst>
        <pc:docMk/>
      </pc:docMkLst>
      <pc:sldChg chg="modNotesTx">
        <pc:chgData name="Rachel Bloss" userId="10c372fd-1b92-4190-89a9-d29a86e5fb8b" providerId="ADAL" clId="{AB5B6975-7DE8-4453-96FE-6E1A4A85850B}" dt="2024-09-19T03:48:02.380" v="1" actId="20577"/>
        <pc:sldMkLst>
          <pc:docMk/>
          <pc:sldMk cId="3589477728" sldId="1783"/>
        </pc:sldMkLst>
      </pc:sldChg>
    </pc:docChg>
  </pc:docChgLst>
  <pc:docChgLst>
    <pc:chgData name="Chantal Rae" userId="a1db561e-73a2-489d-a119-0f73c1c2f06f" providerId="ADAL" clId="{DC11C176-964B-4CFB-BA06-B31A87E00778}"/>
    <pc:docChg chg="undo custSel addSld delSld modSld modMainMaster">
      <pc:chgData name="Chantal Rae" userId="a1db561e-73a2-489d-a119-0f73c1c2f06f" providerId="ADAL" clId="{DC11C176-964B-4CFB-BA06-B31A87E00778}" dt="2024-09-23T11:03:54.977" v="147" actId="1076"/>
      <pc:docMkLst>
        <pc:docMk/>
      </pc:docMkLst>
      <pc:sldChg chg="modSp mod">
        <pc:chgData name="Chantal Rae" userId="a1db561e-73a2-489d-a119-0f73c1c2f06f" providerId="ADAL" clId="{DC11C176-964B-4CFB-BA06-B31A87E00778}" dt="2024-09-23T10:59:17.900" v="3" actId="2711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DC11C176-964B-4CFB-BA06-B31A87E00778}" dt="2024-09-23T10:59:28.860" v="5" actId="2711"/>
        <pc:sldMkLst>
          <pc:docMk/>
          <pc:sldMk cId="1729709310" sldId="262"/>
        </pc:sldMkLst>
      </pc:sldChg>
      <pc:sldChg chg="modSp mod">
        <pc:chgData name="Chantal Rae" userId="a1db561e-73a2-489d-a119-0f73c1c2f06f" providerId="ADAL" clId="{DC11C176-964B-4CFB-BA06-B31A87E00778}" dt="2024-09-23T11:03:40.956" v="143" actId="2711"/>
        <pc:sldMkLst>
          <pc:docMk/>
          <pc:sldMk cId="521185421" sldId="275"/>
        </pc:sldMkLst>
      </pc:sldChg>
      <pc:sldChg chg="modSp mod">
        <pc:chgData name="Chantal Rae" userId="a1db561e-73a2-489d-a119-0f73c1c2f06f" providerId="ADAL" clId="{DC11C176-964B-4CFB-BA06-B31A87E00778}" dt="2024-09-23T11:03:54.977" v="147" actId="1076"/>
        <pc:sldMkLst>
          <pc:docMk/>
          <pc:sldMk cId="394987177" sldId="276"/>
        </pc:sldMkLst>
      </pc:sldChg>
      <pc:sldChg chg="modSp mod modNotesTx">
        <pc:chgData name="Chantal Rae" userId="a1db561e-73a2-489d-a119-0f73c1c2f06f" providerId="ADAL" clId="{DC11C176-964B-4CFB-BA06-B31A87E00778}" dt="2024-09-23T11:01:25.948" v="120" actId="20577"/>
        <pc:sldMkLst>
          <pc:docMk/>
          <pc:sldMk cId="3633108255" sldId="290"/>
        </pc:sldMkLst>
      </pc:sldChg>
      <pc:sldChg chg="addSp delSp modSp mod delAnim modAnim">
        <pc:chgData name="Chantal Rae" userId="a1db561e-73a2-489d-a119-0f73c1c2f06f" providerId="ADAL" clId="{DC11C176-964B-4CFB-BA06-B31A87E00778}" dt="2024-09-23T11:03:09.478" v="140"/>
        <pc:sldMkLst>
          <pc:docMk/>
          <pc:sldMk cId="117387710" sldId="297"/>
        </pc:sldMkLst>
      </pc:sldChg>
      <pc:sldChg chg="modSp mod">
        <pc:chgData name="Chantal Rae" userId="a1db561e-73a2-489d-a119-0f73c1c2f06f" providerId="ADAL" clId="{DC11C176-964B-4CFB-BA06-B31A87E00778}" dt="2024-09-23T11:01:48.692" v="123" actId="2711"/>
        <pc:sldMkLst>
          <pc:docMk/>
          <pc:sldMk cId="558348118" sldId="298"/>
        </pc:sldMkLst>
      </pc:sldChg>
      <pc:sldChg chg="modSp del mod">
        <pc:chgData name="Chantal Rae" userId="a1db561e-73a2-489d-a119-0f73c1c2f06f" providerId="ADAL" clId="{DC11C176-964B-4CFB-BA06-B31A87E00778}" dt="2024-09-23T11:02:13.019" v="126" actId="47"/>
        <pc:sldMkLst>
          <pc:docMk/>
          <pc:sldMk cId="3445829193" sldId="299"/>
        </pc:sldMkLst>
      </pc:sldChg>
      <pc:sldChg chg="del">
        <pc:chgData name="Chantal Rae" userId="a1db561e-73a2-489d-a119-0f73c1c2f06f" providerId="ADAL" clId="{DC11C176-964B-4CFB-BA06-B31A87E00778}" dt="2024-09-23T11:02:13.913" v="127" actId="47"/>
        <pc:sldMkLst>
          <pc:docMk/>
          <pc:sldMk cId="3161078265" sldId="300"/>
        </pc:sldMkLst>
      </pc:sldChg>
      <pc:sldChg chg="modSp add del mod">
        <pc:chgData name="Chantal Rae" userId="a1db561e-73a2-489d-a119-0f73c1c2f06f" providerId="ADAL" clId="{DC11C176-964B-4CFB-BA06-B31A87E00778}" dt="2024-09-23T11:02:37.614" v="133" actId="1076"/>
        <pc:sldMkLst>
          <pc:docMk/>
          <pc:sldMk cId="1327022093" sldId="301"/>
        </pc:sldMkLst>
      </pc:sldChg>
      <pc:sldChg chg="del">
        <pc:chgData name="Chantal Rae" userId="a1db561e-73a2-489d-a119-0f73c1c2f06f" providerId="ADAL" clId="{DC11C176-964B-4CFB-BA06-B31A87E00778}" dt="2024-09-23T11:03:22.889" v="142" actId="47"/>
        <pc:sldMkLst>
          <pc:docMk/>
          <pc:sldMk cId="2432143710" sldId="302"/>
        </pc:sldMkLst>
      </pc:sldChg>
      <pc:sldChg chg="add">
        <pc:chgData name="Chantal Rae" userId="a1db561e-73a2-489d-a119-0f73c1c2f06f" providerId="ADAL" clId="{DC11C176-964B-4CFB-BA06-B31A87E00778}" dt="2024-09-23T11:02:46.715" v="134"/>
        <pc:sldMkLst>
          <pc:docMk/>
          <pc:sldMk cId="169493677" sldId="1784"/>
        </pc:sldMkLst>
      </pc:sldChg>
      <pc:sldChg chg="add">
        <pc:chgData name="Chantal Rae" userId="a1db561e-73a2-489d-a119-0f73c1c2f06f" providerId="ADAL" clId="{DC11C176-964B-4CFB-BA06-B31A87E00778}" dt="2024-09-23T11:02:47.334" v="135"/>
        <pc:sldMkLst>
          <pc:docMk/>
          <pc:sldMk cId="1492431436" sldId="1785"/>
        </pc:sldMkLst>
      </pc:sldChg>
      <pc:sldChg chg="add">
        <pc:chgData name="Chantal Rae" userId="a1db561e-73a2-489d-a119-0f73c1c2f06f" providerId="ADAL" clId="{DC11C176-964B-4CFB-BA06-B31A87E00778}" dt="2024-09-23T11:03:21.445" v="141"/>
        <pc:sldMkLst>
          <pc:docMk/>
          <pc:sldMk cId="1404837702" sldId="1786"/>
        </pc:sldMkLst>
      </pc:sldChg>
      <pc:sldMasterChg chg="modSldLayout">
        <pc:chgData name="Chantal Rae" userId="a1db561e-73a2-489d-a119-0f73c1c2f06f" providerId="ADAL" clId="{DC11C176-964B-4CFB-BA06-B31A87E00778}" dt="2024-09-23T10:59:04.651" v="1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DC11C176-964B-4CFB-BA06-B31A87E00778}" dt="2024-09-23T10:59:04.651" v="1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Bernard Fernando" userId="b283a9a7-e571-4974-a0d3-6db1e4666c62" providerId="ADAL" clId="{64700738-5CA2-4510-89E3-32AA5FF1241C}"/>
    <pc:docChg chg="custSel addSld modSld">
      <pc:chgData name="Bernard Fernando" userId="b283a9a7-e571-4974-a0d3-6db1e4666c62" providerId="ADAL" clId="{64700738-5CA2-4510-89E3-32AA5FF1241C}" dt="2024-12-19T20:13:55.401" v="1" actId="700"/>
      <pc:docMkLst>
        <pc:docMk/>
      </pc:docMkLst>
      <pc:sldChg chg="delSp new mod modClrScheme chgLayout">
        <pc:chgData name="Bernard Fernando" userId="b283a9a7-e571-4974-a0d3-6db1e4666c62" providerId="ADAL" clId="{64700738-5CA2-4510-89E3-32AA5FF1241C}" dt="2024-12-19T20:13:55.401" v="1" actId="700"/>
        <pc:sldMkLst>
          <pc:docMk/>
          <pc:sldMk cId="1259766477" sldId="1787"/>
        </pc:sldMkLst>
      </pc:sldChg>
    </pc:docChg>
  </pc:docChgLst>
  <pc:docChgLst>
    <pc:chgData name="Tara Tyrrell" userId="67dc6626-2ece-4dc7-ac5a-9add06ec429c" providerId="ADAL" clId="{132BF9B8-8202-4278-B06E-518BDCEE5640}"/>
    <pc:docChg chg="undo custSel modSld">
      <pc:chgData name="Tara Tyrrell" userId="67dc6626-2ece-4dc7-ac5a-9add06ec429c" providerId="ADAL" clId="{132BF9B8-8202-4278-B06E-518BDCEE5640}" dt="2024-09-26T04:58:49.466" v="89" actId="20577"/>
      <pc:docMkLst>
        <pc:docMk/>
      </pc:docMkLst>
      <pc:sldChg chg="modSp mod">
        <pc:chgData name="Tara Tyrrell" userId="67dc6626-2ece-4dc7-ac5a-9add06ec429c" providerId="ADAL" clId="{132BF9B8-8202-4278-B06E-518BDCEE5640}" dt="2024-09-26T04:58:45.692" v="87" actId="20577"/>
        <pc:sldMkLst>
          <pc:docMk/>
          <pc:sldMk cId="521185421" sldId="275"/>
        </pc:sldMkLst>
      </pc:sldChg>
      <pc:sldChg chg="modSp mod">
        <pc:chgData name="Tara Tyrrell" userId="67dc6626-2ece-4dc7-ac5a-9add06ec429c" providerId="ADAL" clId="{132BF9B8-8202-4278-B06E-518BDCEE5640}" dt="2024-09-26T04:58:41.570" v="85" actId="20577"/>
        <pc:sldMkLst>
          <pc:docMk/>
          <pc:sldMk cId="394987177" sldId="276"/>
        </pc:sldMkLst>
      </pc:sldChg>
      <pc:sldChg chg="modSp mod">
        <pc:chgData name="Tara Tyrrell" userId="67dc6626-2ece-4dc7-ac5a-9add06ec429c" providerId="ADAL" clId="{132BF9B8-8202-4278-B06E-518BDCEE5640}" dt="2024-09-26T04:52:26.845" v="1" actId="1076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132BF9B8-8202-4278-B06E-518BDCEE5640}" dt="2024-09-26T04:58:35.299" v="83" actId="20577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132BF9B8-8202-4278-B06E-518BDCEE5640}" dt="2024-09-26T04:56:06.797" v="49" actId="20577"/>
        <pc:sldMkLst>
          <pc:docMk/>
          <pc:sldMk cId="1420020992" sldId="307"/>
        </pc:sldMkLst>
      </pc:sldChg>
      <pc:sldChg chg="modSp mod">
        <pc:chgData name="Tara Tyrrell" userId="67dc6626-2ece-4dc7-ac5a-9add06ec429c" providerId="ADAL" clId="{132BF9B8-8202-4278-B06E-518BDCEE5640}" dt="2024-09-26T04:58:49.466" v="89" actId="20577"/>
        <pc:sldMkLst>
          <pc:docMk/>
          <pc:sldMk cId="3598576344" sldId="1782"/>
        </pc:sldMkLst>
      </pc:sldChg>
      <pc:sldChg chg="modSp mod">
        <pc:chgData name="Tara Tyrrell" userId="67dc6626-2ece-4dc7-ac5a-9add06ec429c" providerId="ADAL" clId="{132BF9B8-8202-4278-B06E-518BDCEE5640}" dt="2024-09-26T04:56:12.627" v="53" actId="20577"/>
        <pc:sldMkLst>
          <pc:docMk/>
          <pc:sldMk cId="3589477728" sldId="1783"/>
        </pc:sldMkLst>
      </pc:sldChg>
      <pc:sldChg chg="modSp mod">
        <pc:chgData name="Tara Tyrrell" userId="67dc6626-2ece-4dc7-ac5a-9add06ec429c" providerId="ADAL" clId="{132BF9B8-8202-4278-B06E-518BDCEE5640}" dt="2024-09-26T04:53:26.179" v="32" actId="20577"/>
        <pc:sldMkLst>
          <pc:docMk/>
          <pc:sldMk cId="169493677" sldId="1784"/>
        </pc:sldMkLst>
      </pc:sldChg>
      <pc:sldChg chg="modSp mod">
        <pc:chgData name="Tara Tyrrell" userId="67dc6626-2ece-4dc7-ac5a-9add06ec429c" providerId="ADAL" clId="{132BF9B8-8202-4278-B06E-518BDCEE5640}" dt="2024-09-26T04:55:37.156" v="34" actId="20577"/>
        <pc:sldMkLst>
          <pc:docMk/>
          <pc:sldMk cId="1492431436" sldId="1785"/>
        </pc:sldMkLst>
      </pc:sldChg>
      <pc:sldChg chg="modSp mod">
        <pc:chgData name="Tara Tyrrell" userId="67dc6626-2ece-4dc7-ac5a-9add06ec429c" providerId="ADAL" clId="{132BF9B8-8202-4278-B06E-518BDCEE5640}" dt="2024-09-26T04:58:12.652" v="75" actId="20577"/>
        <pc:sldMkLst>
          <pc:docMk/>
          <pc:sldMk cId="1404837702" sldId="1786"/>
        </pc:sldMkLst>
      </pc:sld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9:00:10.266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9:00:10.266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9:00:10.266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9:00:10.266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Shirley Serban" userId="S::sserban@goodtogreatschools.org.au::7f207fc8-03d1-48c7-9795-2440acc08cbb" providerId="AD" clId="Web-{7D3B7C9F-FF98-C027-3751-61D57FCD4C7E}"/>
    <pc:docChg chg="modSld">
      <pc:chgData name="Shirley Serban" userId="S::sserban@goodtogreatschools.org.au::7f207fc8-03d1-48c7-9795-2440acc08cbb" providerId="AD" clId="Web-{7D3B7C9F-FF98-C027-3751-61D57FCD4C7E}" dt="2025-01-16T19:45:06.153" v="4" actId="20577"/>
      <pc:docMkLst>
        <pc:docMk/>
      </pc:docMkLst>
      <pc:sldChg chg="modSp">
        <pc:chgData name="Shirley Serban" userId="S::sserban@goodtogreatschools.org.au::7f207fc8-03d1-48c7-9795-2440acc08cbb" providerId="AD" clId="Web-{7D3B7C9F-FF98-C027-3751-61D57FCD4C7E}" dt="2025-01-16T19:45:06.153" v="4" actId="20577"/>
        <pc:sldMkLst>
          <pc:docMk/>
          <pc:sldMk cId="2585116655" sldId="256"/>
        </pc:sldMkLst>
      </pc:sldChg>
    </pc:docChg>
  </pc:docChgLst>
  <pc:docChgLst>
    <pc:chgData name="Elizabeth Piaquadio" userId="52767243-7565-4b68-b9c1-5d2bede989b0" providerId="ADAL" clId="{6A550F11-A1B9-F745-8615-DD92112EE39D}"/>
    <pc:docChg chg="undo custSel delSld modSld">
      <pc:chgData name="Elizabeth Piaquadio" userId="52767243-7565-4b68-b9c1-5d2bede989b0" providerId="ADAL" clId="{6A550F11-A1B9-F745-8615-DD92112EE39D}" dt="2024-09-26T07:31:08.881" v="494" actId="20577"/>
      <pc:docMkLst>
        <pc:docMk/>
      </pc:docMkLst>
      <pc:sldChg chg="delSp mod modNotesTx">
        <pc:chgData name="Elizabeth Piaquadio" userId="52767243-7565-4b68-b9c1-5d2bede989b0" providerId="ADAL" clId="{6A550F11-A1B9-F745-8615-DD92112EE39D}" dt="2024-09-26T02:49:12.815" v="418"/>
        <pc:sldMkLst>
          <pc:docMk/>
          <pc:sldMk cId="521185421" sldId="275"/>
        </pc:sldMkLst>
      </pc:sldChg>
      <pc:sldChg chg="modNotesTx">
        <pc:chgData name="Elizabeth Piaquadio" userId="52767243-7565-4b68-b9c1-5d2bede989b0" providerId="ADAL" clId="{6A550F11-A1B9-F745-8615-DD92112EE39D}" dt="2024-09-26T02:50:22.568" v="483" actId="313"/>
        <pc:sldMkLst>
          <pc:docMk/>
          <pc:sldMk cId="394987177" sldId="276"/>
        </pc:sldMkLst>
      </pc:sldChg>
      <pc:sldChg chg="addSp delSp modSp mod modAnim modNotesTx">
        <pc:chgData name="Elizabeth Piaquadio" userId="52767243-7565-4b68-b9c1-5d2bede989b0" providerId="ADAL" clId="{6A550F11-A1B9-F745-8615-DD92112EE39D}" dt="2024-09-26T02:30:41.363" v="66" actId="14826"/>
        <pc:sldMkLst>
          <pc:docMk/>
          <pc:sldMk cId="1224502873" sldId="285"/>
        </pc:sldMkLst>
      </pc:sldChg>
      <pc:sldChg chg="delSp mod">
        <pc:chgData name="Elizabeth Piaquadio" userId="52767243-7565-4b68-b9c1-5d2bede989b0" providerId="ADAL" clId="{6A550F11-A1B9-F745-8615-DD92112EE39D}" dt="2024-09-26T02:27:56.179" v="4" actId="478"/>
        <pc:sldMkLst>
          <pc:docMk/>
          <pc:sldMk cId="3633108255" sldId="290"/>
        </pc:sldMkLst>
      </pc:sldChg>
      <pc:sldChg chg="modSp mod">
        <pc:chgData name="Elizabeth Piaquadio" userId="52767243-7565-4b68-b9c1-5d2bede989b0" providerId="ADAL" clId="{6A550F11-A1B9-F745-8615-DD92112EE39D}" dt="2024-09-26T07:30:37.944" v="486" actId="1076"/>
        <pc:sldMkLst>
          <pc:docMk/>
          <pc:sldMk cId="558348118" sldId="298"/>
        </pc:sldMkLst>
      </pc:sldChg>
      <pc:sldChg chg="delSp modSp mod delAnim modAnim modNotesTx">
        <pc:chgData name="Elizabeth Piaquadio" userId="52767243-7565-4b68-b9c1-5d2bede989b0" providerId="ADAL" clId="{6A550F11-A1B9-F745-8615-DD92112EE39D}" dt="2024-09-26T07:30:48.485" v="489" actId="20577"/>
        <pc:sldMkLst>
          <pc:docMk/>
          <pc:sldMk cId="1327022093" sldId="301"/>
        </pc:sldMkLst>
      </pc:sldChg>
      <pc:sldChg chg="del">
        <pc:chgData name="Elizabeth Piaquadio" userId="52767243-7565-4b68-b9c1-5d2bede989b0" providerId="ADAL" clId="{6A550F11-A1B9-F745-8615-DD92112EE39D}" dt="2024-09-26T01:34:45.559" v="0" actId="2696"/>
        <pc:sldMkLst>
          <pc:docMk/>
          <pc:sldMk cId="3341099163" sldId="303"/>
        </pc:sldMkLst>
      </pc:sldChg>
      <pc:sldChg chg="del">
        <pc:chgData name="Elizabeth Piaquadio" userId="52767243-7565-4b68-b9c1-5d2bede989b0" providerId="ADAL" clId="{6A550F11-A1B9-F745-8615-DD92112EE39D}" dt="2024-09-26T01:34:45.568" v="1" actId="2696"/>
        <pc:sldMkLst>
          <pc:docMk/>
          <pc:sldMk cId="659355239" sldId="304"/>
        </pc:sldMkLst>
      </pc:sldChg>
      <pc:sldChg chg="del">
        <pc:chgData name="Elizabeth Piaquadio" userId="52767243-7565-4b68-b9c1-5d2bede989b0" providerId="ADAL" clId="{6A550F11-A1B9-F745-8615-DD92112EE39D}" dt="2024-09-26T01:35:17.236" v="2" actId="2696"/>
        <pc:sldMkLst>
          <pc:docMk/>
          <pc:sldMk cId="1713216147" sldId="305"/>
        </pc:sldMkLst>
      </pc:sldChg>
      <pc:sldChg chg="del">
        <pc:chgData name="Elizabeth Piaquadio" userId="52767243-7565-4b68-b9c1-5d2bede989b0" providerId="ADAL" clId="{6A550F11-A1B9-F745-8615-DD92112EE39D}" dt="2024-09-26T01:35:17.246" v="3" actId="2696"/>
        <pc:sldMkLst>
          <pc:docMk/>
          <pc:sldMk cId="342136659" sldId="306"/>
        </pc:sldMkLst>
      </pc:sldChg>
      <pc:sldChg chg="addSp delSp modSp mod modNotesTx">
        <pc:chgData name="Elizabeth Piaquadio" userId="52767243-7565-4b68-b9c1-5d2bede989b0" providerId="ADAL" clId="{6A550F11-A1B9-F745-8615-DD92112EE39D}" dt="2024-09-26T02:44:57.214" v="293" actId="14826"/>
        <pc:sldMkLst>
          <pc:docMk/>
          <pc:sldMk cId="1420020992" sldId="307"/>
        </pc:sldMkLst>
      </pc:sldChg>
      <pc:sldChg chg="addSp delSp modSp mod delCm modNotesTx">
        <pc:chgData name="Elizabeth Piaquadio" userId="52767243-7565-4b68-b9c1-5d2bede989b0" providerId="ADAL" clId="{6A550F11-A1B9-F745-8615-DD92112EE39D}" dt="2024-09-26T07:31:08.881" v="494" actId="20577"/>
        <pc:sldMkLst>
          <pc:docMk/>
          <pc:sldMk cId="3598576344" sldId="178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6A550F11-A1B9-F745-8615-DD92112EE39D}" dt="2024-09-26T07:31:05.627" v="492"/>
              <pc2:cmMkLst xmlns:pc2="http://schemas.microsoft.com/office/powerpoint/2019/9/main/command">
                <pc:docMk/>
                <pc:sldMk cId="3598576344" sldId="1782"/>
                <pc2:cmMk id="{8CD9F408-93D3-4A55-9F6F-7C97BDAF7B03}"/>
              </pc2:cmMkLst>
            </pc226:cmChg>
          </p:ext>
        </pc:extLst>
      </pc:sldChg>
      <pc:sldChg chg="addSp delSp modSp mod modNotesTx">
        <pc:chgData name="Elizabeth Piaquadio" userId="52767243-7565-4b68-b9c1-5d2bede989b0" providerId="ADAL" clId="{6A550F11-A1B9-F745-8615-DD92112EE39D}" dt="2024-09-26T02:46:50.536" v="297" actId="2711"/>
        <pc:sldMkLst>
          <pc:docMk/>
          <pc:sldMk cId="3589477728" sldId="1783"/>
        </pc:sldMkLst>
      </pc:sldChg>
      <pc:sldChg chg="addSp delSp modSp mod modNotesTx">
        <pc:chgData name="Elizabeth Piaquadio" userId="52767243-7565-4b68-b9c1-5d2bede989b0" providerId="ADAL" clId="{6A550F11-A1B9-F745-8615-DD92112EE39D}" dt="2024-09-26T02:50:42.099" v="484" actId="2711"/>
        <pc:sldMkLst>
          <pc:docMk/>
          <pc:sldMk cId="169493677" sldId="1784"/>
        </pc:sldMkLst>
      </pc:sldChg>
      <pc:sldChg chg="addSp delSp modSp mod modAnim modNotesTx">
        <pc:chgData name="Elizabeth Piaquadio" userId="52767243-7565-4b68-b9c1-5d2bede989b0" providerId="ADAL" clId="{6A550F11-A1B9-F745-8615-DD92112EE39D}" dt="2024-09-26T07:30:53.806" v="491" actId="1076"/>
        <pc:sldMkLst>
          <pc:docMk/>
          <pc:sldMk cId="1492431436" sldId="1785"/>
        </pc:sldMkLst>
      </pc:sldChg>
      <pc:sldChg chg="modSp mod modNotesTx">
        <pc:chgData name="Elizabeth Piaquadio" userId="52767243-7565-4b68-b9c1-5d2bede989b0" providerId="ADAL" clId="{6A550F11-A1B9-F745-8615-DD92112EE39D}" dt="2024-09-26T02:42:19.858" v="179" actId="20577"/>
        <pc:sldMkLst>
          <pc:docMk/>
          <pc:sldMk cId="1404837702" sldId="1786"/>
        </pc:sldMkLst>
      </pc:sld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4:45.862" v="26" actId="255"/>
        <pc:sldMkLst>
          <pc:docMk/>
          <pc:sldMk cId="1729709310" sldId="262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19.757" v="31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7435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4795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4664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5878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5070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580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71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3-6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89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School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Unit 2, Week 1</a:t>
            </a:r>
            <a:endParaRPr lang="en-US"/>
          </a:p>
          <a:p>
            <a:r>
              <a:rPr lang="en-US">
                <a:latin typeface="Calibri"/>
                <a:ea typeface="Calibri"/>
                <a:cs typeface="Calibri"/>
              </a:rPr>
              <a:t>Homeroom Check In</a:t>
            </a:r>
            <a:endParaRPr lang="en-US"/>
          </a:p>
        </p:txBody>
      </p:sp>
      <p:pic>
        <p:nvPicPr>
          <p:cNvPr id="6" name="Picture Placeholder 5" descr="A teacher teaching a class&#10;&#10;Description automatically generated">
            <a:extLst>
              <a:ext uri="{FF2B5EF4-FFF2-40B4-BE49-F238E27FC236}">
                <a16:creationId xmlns:a16="http://schemas.microsoft.com/office/drawing/2014/main" id="{3A7DE72A-3580-74BD-4FB0-458B38A9E9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7" r="20057"/>
          <a:stretch>
            <a:fillRect/>
          </a:stretch>
        </p:blipFill>
        <p:spPr>
          <a:xfrm>
            <a:off x="-32274" y="1110431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951746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In this lesson, you will learn the school rule, ‘Homeroom Check-In.’</a:t>
            </a:r>
          </a:p>
          <a:p>
            <a:endParaRPr lang="en-US" sz="480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781305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You will be successful when you can </a:t>
            </a:r>
            <a:r>
              <a:rPr lang="en-US" sz="2400" b="1">
                <a:solidFill>
                  <a:schemeClr val="accent1"/>
                </a:solidFill>
                <a:latin typeface="+mj-lt"/>
              </a:rPr>
              <a:t>follow</a:t>
            </a:r>
            <a:r>
              <a:rPr lang="en-US" sz="2400">
                <a:latin typeface="+mj-lt"/>
              </a:rPr>
              <a:t> the school rule, ‘Homeroom Check-In.’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 b="3633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AD264F4-1078-31F9-93FC-DB4AF2912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 b="3633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8A478DE7-B12C-C4A0-1EE1-581609935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8" b="3708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Rules tell us what we need to do.</a:t>
            </a:r>
          </a:p>
          <a:p>
            <a:endParaRPr lang="en-US" sz="480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DE547B61-5F2A-891D-E3FA-7BE1967CF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r="5020"/>
          <a:stretch/>
        </p:blipFill>
        <p:spPr>
          <a:xfrm>
            <a:off x="1293502" y="1665251"/>
            <a:ext cx="6333426" cy="469356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40727"/>
          </a:xfrm>
        </p:spPr>
        <p:txBody>
          <a:bodyPr>
            <a:noAutofit/>
          </a:bodyPr>
          <a:lstStyle/>
          <a:p>
            <a:r>
              <a:rPr lang="en-US" sz="2400" b="0">
                <a:solidFill>
                  <a:srgbClr val="000000"/>
                </a:solidFill>
                <a:latin typeface="+mj-lt"/>
              </a:rPr>
              <a:t>Rules can show us how to share. </a:t>
            </a:r>
            <a:endParaRPr lang="en-AU" sz="2400" i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3B5D48EA-316F-524F-1E56-3E906B981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60366" y="2959968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7FEDC706-5F17-BA05-67F6-4F01777C5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08352" y="3040042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B9D9A52-DDCF-89A4-7D04-E96328987FD6}"/>
              </a:ext>
            </a:extLst>
          </p:cNvPr>
          <p:cNvSpPr txBox="1">
            <a:spLocks/>
          </p:cNvSpPr>
          <p:nvPr/>
        </p:nvSpPr>
        <p:spPr>
          <a:xfrm>
            <a:off x="2459555" y="3045170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53C9582-C1C8-E838-C39E-2C2A5C432EBA}"/>
              </a:ext>
            </a:extLst>
          </p:cNvPr>
          <p:cNvSpPr txBox="1">
            <a:spLocks/>
          </p:cNvSpPr>
          <p:nvPr/>
        </p:nvSpPr>
        <p:spPr>
          <a:xfrm>
            <a:off x="7041715" y="2959968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6192" y="1225087"/>
            <a:ext cx="7624762" cy="174902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The ‘</a:t>
            </a:r>
            <a:r>
              <a:rPr lang="en-US" sz="2400">
                <a:latin typeface="+mj-lt"/>
              </a:rPr>
              <a:t>Homeroom Check-In</a:t>
            </a:r>
            <a:r>
              <a:rPr lang="en-US" sz="2400" dirty="0">
                <a:latin typeface="+mj-lt"/>
              </a:rPr>
              <a:t>’</a:t>
            </a:r>
            <a:r>
              <a:rPr lang="en-US" sz="2400">
                <a:latin typeface="+mj-lt"/>
              </a:rPr>
              <a:t> rules help us to be ready for everything we are going to do that day.</a:t>
            </a:r>
          </a:p>
          <a:p>
            <a:endParaRPr lang="en-US" sz="480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Homeroom Check-In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Mark the Roll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Sit still and quietly. When your name is called, respond with ‘Here.’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r="4990"/>
          <a:stretch/>
        </p:blipFill>
        <p:spPr>
          <a:xfrm>
            <a:off x="1546316" y="1846213"/>
            <a:ext cx="6051367" cy="448571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Read the Daily Announcements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Reading daily announcements keeps everyone informed.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3" b="45863"/>
          <a:stretch/>
        </p:blipFill>
        <p:spPr>
          <a:xfrm>
            <a:off x="1546316" y="1846213"/>
            <a:ext cx="6051367" cy="448571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9493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Review the Daily Calendar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Review </a:t>
            </a:r>
            <a:r>
              <a:rPr lang="en-US" sz="2400" i="0" dirty="0">
                <a:latin typeface="+mj-lt"/>
              </a:rPr>
              <a:t>the </a:t>
            </a:r>
            <a:r>
              <a:rPr lang="en-US" sz="2400" i="0">
                <a:latin typeface="+mj-lt"/>
              </a:rPr>
              <a:t>daily calendar.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546316" y="1846213"/>
            <a:ext cx="6051367" cy="448571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05A1147B-6C2B-50FA-7DA6-BFE0842EA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546315" y="1846212"/>
            <a:ext cx="6051367" cy="448571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243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2400"/>
              <a:t>Reading </a:t>
            </a:r>
            <a:r>
              <a:rPr lang="en-US" sz="2400" dirty="0"/>
              <a:t>the </a:t>
            </a:r>
            <a:r>
              <a:rPr lang="en-US" sz="2400"/>
              <a:t>daily announcements is important </a:t>
            </a:r>
            <a:r>
              <a:rPr lang="en-US" sz="2400" dirty="0"/>
              <a:t>to keep</a:t>
            </a:r>
            <a:r>
              <a:rPr lang="en-US" sz="2400"/>
              <a:t> everyone connected within our school community. </a:t>
            </a:r>
            <a:endParaRPr lang="en-AU" sz="2400" i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3B5D48EA-316F-524F-1E56-3E906B981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90846" y="3264466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7FEDC706-5F17-BA05-67F6-4F01777C5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80223" y="3344540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B9D9A52-DDCF-89A4-7D04-E96328987FD6}"/>
              </a:ext>
            </a:extLst>
          </p:cNvPr>
          <p:cNvSpPr txBox="1">
            <a:spLocks/>
          </p:cNvSpPr>
          <p:nvPr/>
        </p:nvSpPr>
        <p:spPr>
          <a:xfrm>
            <a:off x="2490035" y="3349668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53C9582-C1C8-E838-C39E-2C2A5C432EBA}"/>
              </a:ext>
            </a:extLst>
          </p:cNvPr>
          <p:cNvSpPr txBox="1">
            <a:spLocks/>
          </p:cNvSpPr>
          <p:nvPr/>
        </p:nvSpPr>
        <p:spPr>
          <a:xfrm>
            <a:off x="7113586" y="3264466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8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Review the Daily Calendar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1" b="25291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chemeClr val="accent6">
                    <a:lumMod val="10000"/>
                  </a:schemeClr>
                </a:solidFill>
              </a:rPr>
              <a:t>Review the Daily Calendar</a:t>
            </a:r>
          </a:p>
          <a:p>
            <a:endParaRPr lang="en-AU" dirty="0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 b="3561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Homeroom Check-In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r="11348"/>
          <a:stretch/>
        </p:blipFill>
        <p:spPr>
          <a:xfrm>
            <a:off x="326513" y="230718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r="11348"/>
          <a:stretch/>
        </p:blipFill>
        <p:spPr>
          <a:xfrm>
            <a:off x="3141679" y="230718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/>
        </p:blipFill>
        <p:spPr>
          <a:xfrm>
            <a:off x="5956846" y="230718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395568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The ‘</a:t>
            </a:r>
            <a:r>
              <a:rPr lang="en-US" sz="2400">
                <a:latin typeface="+mj-lt"/>
              </a:rPr>
              <a:t>Homeroom </a:t>
            </a:r>
            <a:r>
              <a:rPr lang="en-US" sz="2400" dirty="0">
                <a:latin typeface="+mj-lt"/>
              </a:rPr>
              <a:t>Check-In’</a:t>
            </a:r>
            <a:r>
              <a:rPr lang="en-US" sz="2400">
                <a:latin typeface="+mj-lt"/>
              </a:rPr>
              <a:t> rules help us to be ready  for everything we are going to do that day.</a:t>
            </a:r>
          </a:p>
          <a:p>
            <a:endParaRPr lang="en-US" sz="4800">
              <a:latin typeface="Edu QLD Beginner Medium"/>
            </a:endParaRP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56AAB4F2-32B6-EAAF-D6CB-2E608ED86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354827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>
                <a:latin typeface="+mj-lt"/>
              </a:rPr>
              <a:t>follow</a:t>
            </a:r>
            <a:r>
              <a:rPr lang="en-US" sz="2400">
                <a:latin typeface="+mj-lt"/>
              </a:rPr>
              <a:t> the school rules for </a:t>
            </a:r>
            <a:r>
              <a:rPr lang="en-US" sz="2400" dirty="0">
                <a:latin typeface="+mj-lt"/>
              </a:rPr>
              <a:t>‘</a:t>
            </a:r>
            <a:r>
              <a:rPr lang="en-US" sz="2400">
                <a:latin typeface="+mj-lt"/>
              </a:rPr>
              <a:t>Homeroom </a:t>
            </a:r>
            <a:r>
              <a:rPr lang="en-US" sz="2400" dirty="0">
                <a:latin typeface="+mj-lt"/>
              </a:rPr>
              <a:t>Check-In’?</a:t>
            </a:r>
            <a:endParaRPr lang="en-US" sz="2400">
              <a:latin typeface="+mj-lt"/>
            </a:endParaRPr>
          </a:p>
          <a:p>
            <a:endParaRPr lang="en-US" sz="4800">
              <a:latin typeface="Edu QLD Beginner Medium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390" y="2991355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76647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3KN27SNVY5CS-90160594-428424</_dlc_DocId>
    <_dlc_DocIdUrl xmlns="f315eb64-a02b-4bd5-a84c-38ab918c4ccd">
      <Url>https://ggsaus.sharepoint.com/sites/Curriculum/_layouts/15/DocIdRedir.aspx?ID=3KN27SNVY5CS-90160594-428424</Url>
      <Description>3KN27SNVY5CS-90160594-428424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CA1584-9CA9-46D4-BE44-1AD376E0FB8E}">
  <ds:schemaRefs>
    <ds:schemaRef ds:uri="f315eb64-a02b-4bd5-a84c-38ab918c4ccd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sharepoint/v3/fields"/>
    <ds:schemaRef ds:uri="http://purl.org/dc/elements/1.1/"/>
    <ds:schemaRef ds:uri="d63ea73a-d7e6-4e3a-bf41-d78273581467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55F4724-3B7C-43A4-8137-1719B66F4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38</TotalTime>
  <Words>198</Words>
  <Application>Microsoft Office PowerPoint</Application>
  <PresentationFormat>On-screen Show (4:3)</PresentationFormat>
  <Paragraphs>29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American Typewriter</vt:lpstr>
      <vt:lpstr>Arial</vt:lpstr>
      <vt:lpstr>Calibr</vt:lpstr>
      <vt:lpstr>Calibri</vt:lpstr>
      <vt:lpstr>Copperplate</vt:lpstr>
      <vt:lpstr>Edu QLD Beginner Medium</vt:lpstr>
      <vt:lpstr>Gotham-Book</vt:lpstr>
      <vt:lpstr>GGSA_CharacterDev_PPT_Theme</vt:lpstr>
      <vt:lpstr>School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3</cp:revision>
  <cp:lastPrinted>2021-04-07T01:54:21Z</cp:lastPrinted>
  <dcterms:created xsi:type="dcterms:W3CDTF">2024-04-29T10:07:44Z</dcterms:created>
  <dcterms:modified xsi:type="dcterms:W3CDTF">2025-12-10T09:00:15Z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384c07ef-b8eb-4729-ad1e-40f2d90be242</vt:lpwstr>
  </property>
</Properties>
</file>