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</p:sldMasterIdLst>
  <p:notesMasterIdLst>
    <p:notesMasterId r:id="rId25"/>
  </p:notesMasterIdLst>
  <p:handoutMasterIdLst>
    <p:handoutMasterId r:id="rId26"/>
  </p:handoutMasterIdLst>
  <p:sldIdLst>
    <p:sldId id="256" r:id="rId6"/>
    <p:sldId id="261" r:id="rId7"/>
    <p:sldId id="262" r:id="rId8"/>
    <p:sldId id="285" r:id="rId9"/>
    <p:sldId id="290" r:id="rId10"/>
    <p:sldId id="297" r:id="rId11"/>
    <p:sldId id="298" r:id="rId12"/>
    <p:sldId id="300" r:id="rId13"/>
    <p:sldId id="299" r:id="rId14"/>
    <p:sldId id="301" r:id="rId15"/>
    <p:sldId id="1784" r:id="rId16"/>
    <p:sldId id="1785" r:id="rId17"/>
    <p:sldId id="302" r:id="rId18"/>
    <p:sldId id="303" r:id="rId19"/>
    <p:sldId id="304" r:id="rId20"/>
    <p:sldId id="1782" r:id="rId21"/>
    <p:sldId id="275" r:id="rId22"/>
    <p:sldId id="276" r:id="rId23"/>
    <p:sldId id="1791" r:id="rId24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E4161B-A082-DA42-C000-C3936DBB4876}" name="Jane Emperado" initials="" userId="S::jemperado@goodtogreatschools.org.au::f11f2e2c-abe5-457b-8efd-db449d0a0879" providerId="AD"/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F3A441D6-6F02-665D-5AC6-34A1AF2D56A9}" name="Lorraine Sage" initials="LS" userId="S::lsage@goodtogreatschools.org.au::492655dd-2671-48ce-be84-1cb87887afd8" providerId="AD"/>
  <p188:author id="{9B6C35E0-19F5-AC4A-AE69-0037BB855A2A}" name="Duncan Hastie" initials="DH" userId="S::dhastie@goodtogreatschools.org.au::6b9ddfa0-3e8b-4c72-a299-e1e58d399348" providerId="AD"/>
  <p188:author id="{FFFCC8EB-EA02-7F88-3DC0-021BD804575E}" name="Oisin McWeeney" initials="" userId="S::omcweeney@goodtogreatschools.org.au::cd60c34c-3a24-41c8-a31a-5c33fe3d703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F6F7"/>
    <a:srgbClr val="000000"/>
    <a:srgbClr val="C1E7EA"/>
    <a:srgbClr val="EAC1BE"/>
    <a:srgbClr val="FFEAAB"/>
    <a:srgbClr val="FFEBAB"/>
    <a:srgbClr val="FFFDF5"/>
    <a:srgbClr val="FFFEFA"/>
    <a:srgbClr val="FAFFFF"/>
    <a:srgbClr val="F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87347" autoAdjust="0"/>
  </p:normalViewPr>
  <p:slideViewPr>
    <p:cSldViewPr snapToGrid="0">
      <p:cViewPr varScale="1">
        <p:scale>
          <a:sx n="126" d="100"/>
          <a:sy n="126" d="100"/>
        </p:scale>
        <p:origin x="300" y="132"/>
      </p:cViewPr>
      <p:guideLst>
        <p:guide orient="horz" pos="799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 Emperado" userId="f11f2e2c-abe5-457b-8efd-db449d0a0879" providerId="ADAL" clId="{DA6AB1FD-61D8-42E4-ACFB-A26E3EA95686}"/>
    <pc:docChg chg="undo custSel modSld">
      <pc:chgData name="Jane Emperado" userId="f11f2e2c-abe5-457b-8efd-db449d0a0879" providerId="ADAL" clId="{DA6AB1FD-61D8-42E4-ACFB-A26E3EA95686}" dt="2024-09-25T11:08:38.039" v="28" actId="1076"/>
      <pc:docMkLst>
        <pc:docMk/>
      </pc:docMkLst>
      <pc:sldChg chg="modSp mod">
        <pc:chgData name="Jane Emperado" userId="f11f2e2c-abe5-457b-8efd-db449d0a0879" providerId="ADAL" clId="{DA6AB1FD-61D8-42E4-ACFB-A26E3EA95686}" dt="2024-09-25T11:01:40.151" v="19" actId="1076"/>
        <pc:sldMkLst>
          <pc:docMk/>
          <pc:sldMk cId="3341099163" sldId="303"/>
        </pc:sldMkLst>
      </pc:sldChg>
      <pc:sldChg chg="modSp mod">
        <pc:chgData name="Jane Emperado" userId="f11f2e2c-abe5-457b-8efd-db449d0a0879" providerId="ADAL" clId="{DA6AB1FD-61D8-42E4-ACFB-A26E3EA95686}" dt="2024-09-25T11:01:38.560" v="17" actId="1076"/>
        <pc:sldMkLst>
          <pc:docMk/>
          <pc:sldMk cId="659355239" sldId="304"/>
        </pc:sldMkLst>
      </pc:sldChg>
      <pc:sldChg chg="modSp mod">
        <pc:chgData name="Jane Emperado" userId="f11f2e2c-abe5-457b-8efd-db449d0a0879" providerId="ADAL" clId="{DA6AB1FD-61D8-42E4-ACFB-A26E3EA95686}" dt="2024-09-25T11:08:38.039" v="28" actId="1076"/>
        <pc:sldMkLst>
          <pc:docMk/>
          <pc:sldMk cId="1507383247" sldId="1784"/>
        </pc:sldMkLst>
      </pc:sldChg>
    </pc:docChg>
  </pc:docChgLst>
  <pc:docChgLst>
    <pc:chgData name="Elizabeth Piaquadio" userId="52767243-7565-4b68-b9c1-5d2bede989b0" providerId="ADAL" clId="{AC7EED90-3DEA-104C-8BB3-CA6F810747F5}"/>
    <pc:docChg chg="custSel modSld">
      <pc:chgData name="Elizabeth Piaquadio" userId="52767243-7565-4b68-b9c1-5d2bede989b0" providerId="ADAL" clId="{AC7EED90-3DEA-104C-8BB3-CA6F810747F5}" dt="2024-09-25T23:49:21.634" v="20"/>
      <pc:docMkLst>
        <pc:docMk/>
      </pc:docMkLst>
      <pc:sldChg chg="modSp mod">
        <pc:chgData name="Elizabeth Piaquadio" userId="52767243-7565-4b68-b9c1-5d2bede989b0" providerId="ADAL" clId="{AC7EED90-3DEA-104C-8BB3-CA6F810747F5}" dt="2024-09-25T23:49:08.672" v="18" actId="12788"/>
        <pc:sldMkLst>
          <pc:docMk/>
          <pc:sldMk cId="521185421" sldId="275"/>
        </pc:sldMkLst>
      </pc:sldChg>
      <pc:sldChg chg="modSp mod">
        <pc:chgData name="Elizabeth Piaquadio" userId="52767243-7565-4b68-b9c1-5d2bede989b0" providerId="ADAL" clId="{AC7EED90-3DEA-104C-8BB3-CA6F810747F5}" dt="2024-09-25T23:49:03.046" v="17" actId="12788"/>
        <pc:sldMkLst>
          <pc:docMk/>
          <pc:sldMk cId="558348118" sldId="298"/>
        </pc:sldMkLst>
      </pc:sldChg>
      <pc:sldChg chg="addSp delSp modSp mod">
        <pc:chgData name="Elizabeth Piaquadio" userId="52767243-7565-4b68-b9c1-5d2bede989b0" providerId="ADAL" clId="{AC7EED90-3DEA-104C-8BB3-CA6F810747F5}" dt="2024-09-25T23:48:04.211" v="6" actId="1076"/>
        <pc:sldMkLst>
          <pc:docMk/>
          <pc:sldMk cId="1327022093" sldId="301"/>
        </pc:sldMkLst>
      </pc:sldChg>
      <pc:sldChg chg="modSp mod">
        <pc:chgData name="Elizabeth Piaquadio" userId="52767243-7565-4b68-b9c1-5d2bede989b0" providerId="ADAL" clId="{AC7EED90-3DEA-104C-8BB3-CA6F810747F5}" dt="2024-09-25T23:48:15.360" v="8" actId="14826"/>
        <pc:sldMkLst>
          <pc:docMk/>
          <pc:sldMk cId="3598576344" sldId="1782"/>
        </pc:sldMkLst>
      </pc:sldChg>
      <pc:sldChg chg="addSp delSp modSp mod delAnim modAnim">
        <pc:chgData name="Elizabeth Piaquadio" userId="52767243-7565-4b68-b9c1-5d2bede989b0" providerId="ADAL" clId="{AC7EED90-3DEA-104C-8BB3-CA6F810747F5}" dt="2024-09-25T23:48:44.312" v="16" actId="1076"/>
        <pc:sldMkLst>
          <pc:docMk/>
          <pc:sldMk cId="467464156" sldId="1785"/>
        </pc:sldMkLst>
      </pc:sldChg>
      <pc:sldChg chg="modSp mod modNotesTx">
        <pc:chgData name="Elizabeth Piaquadio" userId="52767243-7565-4b68-b9c1-5d2bede989b0" providerId="ADAL" clId="{AC7EED90-3DEA-104C-8BB3-CA6F810747F5}" dt="2024-09-25T23:49:21.634" v="20"/>
        <pc:sldMkLst>
          <pc:docMk/>
          <pc:sldMk cId="805065550" sldId="1790"/>
        </pc:sldMkLst>
      </pc:sldChg>
    </pc:docChg>
  </pc:docChgLst>
  <pc:docChgLst>
    <pc:chgData name="Oisin McWeeney" userId="S::omcweeney@goodtogreatschools.org.au::cd60c34c-3a24-41c8-a31a-5c33fe3d7031" providerId="AD" clId="Web-{5A85E42E-F201-7FAA-5DC7-684A0B6EC7B1}"/>
    <pc:docChg chg="modSld">
      <pc:chgData name="Oisin McWeeney" userId="S::omcweeney@goodtogreatschools.org.au::cd60c34c-3a24-41c8-a31a-5c33fe3d7031" providerId="AD" clId="Web-{5A85E42E-F201-7FAA-5DC7-684A0B6EC7B1}" dt="2024-09-24T01:56:06.811" v="4" actId="1076"/>
      <pc:docMkLst>
        <pc:docMk/>
      </pc:docMkLst>
      <pc:sldChg chg="modSp">
        <pc:chgData name="Oisin McWeeney" userId="S::omcweeney@goodtogreatschools.org.au::cd60c34c-3a24-41c8-a31a-5c33fe3d7031" providerId="AD" clId="Web-{5A85E42E-F201-7FAA-5DC7-684A0B6EC7B1}" dt="2024-09-24T01:55:55.388" v="2" actId="1076"/>
        <pc:sldMkLst>
          <pc:docMk/>
          <pc:sldMk cId="3445829193" sldId="299"/>
        </pc:sldMkLst>
      </pc:sldChg>
      <pc:sldChg chg="modSp">
        <pc:chgData name="Oisin McWeeney" userId="S::omcweeney@goodtogreatschools.org.au::cd60c34c-3a24-41c8-a31a-5c33fe3d7031" providerId="AD" clId="Web-{5A85E42E-F201-7FAA-5DC7-684A0B6EC7B1}" dt="2024-09-24T01:55:59.498" v="3" actId="1076"/>
        <pc:sldMkLst>
          <pc:docMk/>
          <pc:sldMk cId="3161078265" sldId="300"/>
        </pc:sldMkLst>
      </pc:sldChg>
      <pc:sldChg chg="modSp">
        <pc:chgData name="Oisin McWeeney" userId="S::omcweeney@goodtogreatschools.org.au::cd60c34c-3a24-41c8-a31a-5c33fe3d7031" providerId="AD" clId="Web-{5A85E42E-F201-7FAA-5DC7-684A0B6EC7B1}" dt="2024-09-24T01:56:06.811" v="4" actId="1076"/>
        <pc:sldMkLst>
          <pc:docMk/>
          <pc:sldMk cId="467464156" sldId="1785"/>
        </pc:sldMkLst>
      </pc:sldChg>
    </pc:docChg>
  </pc:docChgLst>
  <pc:docChgLst>
    <pc:chgData name="Lorraine Sage" userId="492655dd-2671-48ce-be84-1cb87887afd8" providerId="ADAL" clId="{600EFFD8-B083-4109-8724-9DDFF34017F6}"/>
    <pc:docChg chg="undo custSel addSld delSld modSld modMainMaster">
      <pc:chgData name="Lorraine Sage" userId="492655dd-2671-48ce-be84-1cb87887afd8" providerId="ADAL" clId="{600EFFD8-B083-4109-8724-9DDFF34017F6}" dt="2024-09-25T10:05:25.767" v="417"/>
      <pc:docMkLst>
        <pc:docMk/>
      </pc:docMkLst>
      <pc:sldChg chg="modSp mod modNotesTx">
        <pc:chgData name="Lorraine Sage" userId="492655dd-2671-48ce-be84-1cb87887afd8" providerId="ADAL" clId="{600EFFD8-B083-4109-8724-9DDFF34017F6}" dt="2024-09-24T13:51:16.686" v="388" actId="14826"/>
        <pc:sldMkLst>
          <pc:docMk/>
          <pc:sldMk cId="2585116655" sldId="256"/>
        </pc:sldMkLst>
      </pc:sldChg>
      <pc:sldChg chg="modSp mod modNotesTx">
        <pc:chgData name="Lorraine Sage" userId="492655dd-2671-48ce-be84-1cb87887afd8" providerId="ADAL" clId="{600EFFD8-B083-4109-8724-9DDFF34017F6}" dt="2024-09-24T12:26:44.626" v="6"/>
        <pc:sldMkLst>
          <pc:docMk/>
          <pc:sldMk cId="4221246315" sldId="261"/>
        </pc:sldMkLst>
      </pc:sldChg>
      <pc:sldChg chg="modSp mod modNotesTx">
        <pc:chgData name="Lorraine Sage" userId="492655dd-2671-48ce-be84-1cb87887afd8" providerId="ADAL" clId="{600EFFD8-B083-4109-8724-9DDFF34017F6}" dt="2024-09-24T13:49:41.619" v="371" actId="113"/>
        <pc:sldMkLst>
          <pc:docMk/>
          <pc:sldMk cId="1729709310" sldId="262"/>
        </pc:sldMkLst>
      </pc:sldChg>
      <pc:sldChg chg="modSp mod modNotesTx">
        <pc:chgData name="Lorraine Sage" userId="492655dd-2671-48ce-be84-1cb87887afd8" providerId="ADAL" clId="{600EFFD8-B083-4109-8724-9DDFF34017F6}" dt="2024-09-24T13:33:40.178" v="268"/>
        <pc:sldMkLst>
          <pc:docMk/>
          <pc:sldMk cId="521185421" sldId="275"/>
        </pc:sldMkLst>
      </pc:sldChg>
      <pc:sldChg chg="modSp mod modNotesTx">
        <pc:chgData name="Lorraine Sage" userId="492655dd-2671-48ce-be84-1cb87887afd8" providerId="ADAL" clId="{600EFFD8-B083-4109-8724-9DDFF34017F6}" dt="2024-09-24T13:34:56.065" v="353" actId="20577"/>
        <pc:sldMkLst>
          <pc:docMk/>
          <pc:sldMk cId="394987177" sldId="276"/>
        </pc:sldMkLst>
      </pc:sldChg>
      <pc:sldChg chg="addSp delSp modSp mod delAnim modNotesTx">
        <pc:chgData name="Lorraine Sage" userId="492655dd-2671-48ce-be84-1cb87887afd8" providerId="ADAL" clId="{600EFFD8-B083-4109-8724-9DDFF34017F6}" dt="2024-09-24T13:50:09.083" v="381" actId="1076"/>
        <pc:sldMkLst>
          <pc:docMk/>
          <pc:sldMk cId="1224502873" sldId="285"/>
        </pc:sldMkLst>
      </pc:sldChg>
      <pc:sldChg chg="modSp mod modNotesTx">
        <pc:chgData name="Lorraine Sage" userId="492655dd-2671-48ce-be84-1cb87887afd8" providerId="ADAL" clId="{600EFFD8-B083-4109-8724-9DDFF34017F6}" dt="2024-09-24T12:29:03.278" v="29" actId="14100"/>
        <pc:sldMkLst>
          <pc:docMk/>
          <pc:sldMk cId="3633108255" sldId="290"/>
        </pc:sldMkLst>
      </pc:sldChg>
      <pc:sldChg chg="addSp delSp modSp mod delAnim modAnim modNotesTx">
        <pc:chgData name="Lorraine Sage" userId="492655dd-2671-48ce-be84-1cb87887afd8" providerId="ADAL" clId="{600EFFD8-B083-4109-8724-9DDFF34017F6}" dt="2024-09-24T13:32:36.020" v="260" actId="1076"/>
        <pc:sldMkLst>
          <pc:docMk/>
          <pc:sldMk cId="117387710" sldId="297"/>
        </pc:sldMkLst>
      </pc:sldChg>
      <pc:sldChg chg="modSp mod modNotesTx">
        <pc:chgData name="Lorraine Sage" userId="492655dd-2671-48ce-be84-1cb87887afd8" providerId="ADAL" clId="{600EFFD8-B083-4109-8724-9DDFF34017F6}" dt="2024-09-24T12:45:33.401" v="99" actId="14100"/>
        <pc:sldMkLst>
          <pc:docMk/>
          <pc:sldMk cId="558348118" sldId="298"/>
        </pc:sldMkLst>
      </pc:sldChg>
      <pc:sldChg chg="modSp mod modNotesTx">
        <pc:chgData name="Lorraine Sage" userId="492655dd-2671-48ce-be84-1cb87887afd8" providerId="ADAL" clId="{600EFFD8-B083-4109-8724-9DDFF34017F6}" dt="2024-09-25T09:45:30.674" v="407" actId="1076"/>
        <pc:sldMkLst>
          <pc:docMk/>
          <pc:sldMk cId="3445829193" sldId="299"/>
        </pc:sldMkLst>
      </pc:sldChg>
      <pc:sldChg chg="modSp mod modNotesTx">
        <pc:chgData name="Lorraine Sage" userId="492655dd-2671-48ce-be84-1cb87887afd8" providerId="ADAL" clId="{600EFFD8-B083-4109-8724-9DDFF34017F6}" dt="2024-09-24T12:56:48.402" v="138"/>
        <pc:sldMkLst>
          <pc:docMk/>
          <pc:sldMk cId="3161078265" sldId="300"/>
        </pc:sldMkLst>
      </pc:sldChg>
      <pc:sldChg chg="modSp mod modNotesTx">
        <pc:chgData name="Lorraine Sage" userId="492655dd-2671-48ce-be84-1cb87887afd8" providerId="ADAL" clId="{600EFFD8-B083-4109-8724-9DDFF34017F6}" dt="2024-09-24T13:50:49.603" v="386" actId="1076"/>
        <pc:sldMkLst>
          <pc:docMk/>
          <pc:sldMk cId="1327022093" sldId="301"/>
        </pc:sldMkLst>
      </pc:sldChg>
      <pc:sldChg chg="addSp delSp modSp mod delAnim modAnim modNotesTx">
        <pc:chgData name="Lorraine Sage" userId="492655dd-2671-48ce-be84-1cb87887afd8" providerId="ADAL" clId="{600EFFD8-B083-4109-8724-9DDFF34017F6}" dt="2024-09-24T13:30:08.966" v="253" actId="20577"/>
        <pc:sldMkLst>
          <pc:docMk/>
          <pc:sldMk cId="2432143710" sldId="302"/>
        </pc:sldMkLst>
      </pc:sldChg>
      <pc:sldChg chg="addSp delSp mod modNotesTx">
        <pc:chgData name="Lorraine Sage" userId="492655dd-2671-48ce-be84-1cb87887afd8" providerId="ADAL" clId="{600EFFD8-B083-4109-8724-9DDFF34017F6}" dt="2024-09-24T13:38:15.129" v="357"/>
        <pc:sldMkLst>
          <pc:docMk/>
          <pc:sldMk cId="3341099163" sldId="303"/>
        </pc:sldMkLst>
      </pc:sldChg>
      <pc:sldChg chg="modNotesTx">
        <pc:chgData name="Lorraine Sage" userId="492655dd-2671-48ce-be84-1cb87887afd8" providerId="ADAL" clId="{600EFFD8-B083-4109-8724-9DDFF34017F6}" dt="2024-09-25T10:05:25.767" v="417"/>
        <pc:sldMkLst>
          <pc:docMk/>
          <pc:sldMk cId="659355239" sldId="304"/>
        </pc:sldMkLst>
      </pc:sldChg>
      <pc:sldChg chg="del modNotesTx">
        <pc:chgData name="Lorraine Sage" userId="492655dd-2671-48ce-be84-1cb87887afd8" providerId="ADAL" clId="{600EFFD8-B083-4109-8724-9DDFF34017F6}" dt="2024-09-25T09:58:17.482" v="409" actId="47"/>
        <pc:sldMkLst>
          <pc:docMk/>
          <pc:sldMk cId="1713216147" sldId="305"/>
        </pc:sldMkLst>
      </pc:sldChg>
      <pc:sldChg chg="del">
        <pc:chgData name="Lorraine Sage" userId="492655dd-2671-48ce-be84-1cb87887afd8" providerId="ADAL" clId="{600EFFD8-B083-4109-8724-9DDFF34017F6}" dt="2024-09-25T09:58:19.159" v="410" actId="47"/>
        <pc:sldMkLst>
          <pc:docMk/>
          <pc:sldMk cId="342136659" sldId="306"/>
        </pc:sldMkLst>
      </pc:sldChg>
      <pc:sldChg chg="modSp del mod modNotesTx">
        <pc:chgData name="Lorraine Sage" userId="492655dd-2671-48ce-be84-1cb87887afd8" providerId="ADAL" clId="{600EFFD8-B083-4109-8724-9DDFF34017F6}" dt="2024-09-25T09:58:22.707" v="411" actId="47"/>
        <pc:sldMkLst>
          <pc:docMk/>
          <pc:sldMk cId="1420020992" sldId="307"/>
        </pc:sldMkLst>
      </pc:sldChg>
      <pc:sldChg chg="modSp mod modNotesTx">
        <pc:chgData name="Lorraine Sage" userId="492655dd-2671-48ce-be84-1cb87887afd8" providerId="ADAL" clId="{600EFFD8-B083-4109-8724-9DDFF34017F6}" dt="2024-09-24T13:49:10.296" v="369"/>
        <pc:sldMkLst>
          <pc:docMk/>
          <pc:sldMk cId="3598576344" sldId="1782"/>
        </pc:sldMkLst>
      </pc:sldChg>
      <pc:sldChg chg="del">
        <pc:chgData name="Lorraine Sage" userId="492655dd-2671-48ce-be84-1cb87887afd8" providerId="ADAL" clId="{600EFFD8-B083-4109-8724-9DDFF34017F6}" dt="2024-09-25T09:58:24.708" v="412" actId="47"/>
        <pc:sldMkLst>
          <pc:docMk/>
          <pc:sldMk cId="3589477728" sldId="1783"/>
        </pc:sldMkLst>
      </pc:sldChg>
      <pc:sldChg chg="modSp mod modNotesTx">
        <pc:chgData name="Lorraine Sage" userId="492655dd-2671-48ce-be84-1cb87887afd8" providerId="ADAL" clId="{600EFFD8-B083-4109-8724-9DDFF34017F6}" dt="2024-09-24T13:50:54.379" v="387" actId="1036"/>
        <pc:sldMkLst>
          <pc:docMk/>
          <pc:sldMk cId="1507383247" sldId="1784"/>
        </pc:sldMkLst>
      </pc:sldChg>
      <pc:sldChg chg="modSp mod modNotesTx">
        <pc:chgData name="Lorraine Sage" userId="492655dd-2671-48ce-be84-1cb87887afd8" providerId="ADAL" clId="{600EFFD8-B083-4109-8724-9DDFF34017F6}" dt="2024-09-24T13:46:06.114" v="363" actId="113"/>
        <pc:sldMkLst>
          <pc:docMk/>
          <pc:sldMk cId="467464156" sldId="1785"/>
        </pc:sldMkLst>
      </pc:sldChg>
      <pc:sldChg chg="del modNotesTx">
        <pc:chgData name="Lorraine Sage" userId="492655dd-2671-48ce-be84-1cb87887afd8" providerId="ADAL" clId="{600EFFD8-B083-4109-8724-9DDFF34017F6}" dt="2024-09-25T09:58:28.780" v="413" actId="47"/>
        <pc:sldMkLst>
          <pc:docMk/>
          <pc:sldMk cId="4223446631" sldId="1786"/>
        </pc:sldMkLst>
      </pc:sldChg>
      <pc:sldChg chg="modSp del mod modNotesTx">
        <pc:chgData name="Lorraine Sage" userId="492655dd-2671-48ce-be84-1cb87887afd8" providerId="ADAL" clId="{600EFFD8-B083-4109-8724-9DDFF34017F6}" dt="2024-09-25T09:58:36.978" v="415" actId="47"/>
        <pc:sldMkLst>
          <pc:docMk/>
          <pc:sldMk cId="843521534" sldId="1787"/>
        </pc:sldMkLst>
      </pc:sldChg>
      <pc:sldChg chg="del">
        <pc:chgData name="Lorraine Sage" userId="492655dd-2671-48ce-be84-1cb87887afd8" providerId="ADAL" clId="{600EFFD8-B083-4109-8724-9DDFF34017F6}" dt="2024-09-25T09:58:30.312" v="414" actId="47"/>
        <pc:sldMkLst>
          <pc:docMk/>
          <pc:sldMk cId="686896265" sldId="1788"/>
        </pc:sldMkLst>
      </pc:sldChg>
      <pc:sldChg chg="modSp del mod">
        <pc:chgData name="Lorraine Sage" userId="492655dd-2671-48ce-be84-1cb87887afd8" providerId="ADAL" clId="{600EFFD8-B083-4109-8724-9DDFF34017F6}" dt="2024-09-25T09:58:39.991" v="416" actId="47"/>
        <pc:sldMkLst>
          <pc:docMk/>
          <pc:sldMk cId="1963191727" sldId="1789"/>
        </pc:sldMkLst>
      </pc:sldChg>
      <pc:sldChg chg="modSp add mod modNotesTx">
        <pc:chgData name="Lorraine Sage" userId="492655dd-2671-48ce-be84-1cb87887afd8" providerId="ADAL" clId="{600EFFD8-B083-4109-8724-9DDFF34017F6}" dt="2024-09-25T09:45:43.605" v="408" actId="14826"/>
        <pc:sldMkLst>
          <pc:docMk/>
          <pc:sldMk cId="805065550" sldId="1790"/>
        </pc:sldMkLst>
      </pc:sldChg>
      <pc:sldMasterChg chg="modSldLayout">
        <pc:chgData name="Lorraine Sage" userId="492655dd-2671-48ce-be84-1cb87887afd8" providerId="ADAL" clId="{600EFFD8-B083-4109-8724-9DDFF34017F6}" dt="2024-09-24T12:26:23.708" v="3" actId="20577"/>
        <pc:sldMasterMkLst>
          <pc:docMk/>
          <pc:sldMasterMk cId="2142349000" sldId="2147486213"/>
        </pc:sldMasterMkLst>
        <pc:sldLayoutChg chg="modSp mod">
          <pc:chgData name="Lorraine Sage" userId="492655dd-2671-48ce-be84-1cb87887afd8" providerId="ADAL" clId="{600EFFD8-B083-4109-8724-9DDFF34017F6}" dt="2024-09-24T12:26:23.708" v="3" actId="20577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Jane Emperado" userId="f11f2e2c-abe5-457b-8efd-db449d0a0879" providerId="ADAL" clId="{E3CB5640-6A08-4FD7-B4F5-385DE49227E3}"/>
    <pc:docChg chg="custSel addSld delSld modSld">
      <pc:chgData name="Jane Emperado" userId="f11f2e2c-abe5-457b-8efd-db449d0a0879" providerId="ADAL" clId="{E3CB5640-6A08-4FD7-B4F5-385DE49227E3}" dt="2024-09-26T07:18:17.587" v="28" actId="6549"/>
      <pc:docMkLst>
        <pc:docMk/>
      </pc:docMkLst>
      <pc:sldChg chg="modSp mod modNotesTx">
        <pc:chgData name="Jane Emperado" userId="f11f2e2c-abe5-457b-8efd-db449d0a0879" providerId="ADAL" clId="{E3CB5640-6A08-4FD7-B4F5-385DE49227E3}" dt="2024-09-26T07:15:47.114" v="1"/>
        <pc:sldMkLst>
          <pc:docMk/>
          <pc:sldMk cId="2585116655" sldId="256"/>
        </pc:sldMkLst>
      </pc:sldChg>
      <pc:sldChg chg="modSp mod modNotesTx">
        <pc:chgData name="Jane Emperado" userId="f11f2e2c-abe5-457b-8efd-db449d0a0879" providerId="ADAL" clId="{E3CB5640-6A08-4FD7-B4F5-385DE49227E3}" dt="2024-09-26T07:17:27.155" v="11" actId="6549"/>
        <pc:sldMkLst>
          <pc:docMk/>
          <pc:sldMk cId="4221246315" sldId="261"/>
        </pc:sldMkLst>
      </pc:sldChg>
      <pc:sldChg chg="modSp mod modNotesTx">
        <pc:chgData name="Jane Emperado" userId="f11f2e2c-abe5-457b-8efd-db449d0a0879" providerId="ADAL" clId="{E3CB5640-6A08-4FD7-B4F5-385DE49227E3}" dt="2024-09-26T07:17:29.962" v="12" actId="6549"/>
        <pc:sldMkLst>
          <pc:docMk/>
          <pc:sldMk cId="1729709310" sldId="262"/>
        </pc:sldMkLst>
      </pc:sldChg>
      <pc:sldChg chg="modSp mod modNotesTx">
        <pc:chgData name="Jane Emperado" userId="f11f2e2c-abe5-457b-8efd-db449d0a0879" providerId="ADAL" clId="{E3CB5640-6A08-4FD7-B4F5-385DE49227E3}" dt="2024-09-26T07:18:12.922" v="26" actId="6549"/>
        <pc:sldMkLst>
          <pc:docMk/>
          <pc:sldMk cId="521185421" sldId="275"/>
        </pc:sldMkLst>
      </pc:sldChg>
      <pc:sldChg chg="modSp mod modNotesTx">
        <pc:chgData name="Jane Emperado" userId="f11f2e2c-abe5-457b-8efd-db449d0a0879" providerId="ADAL" clId="{E3CB5640-6A08-4FD7-B4F5-385DE49227E3}" dt="2024-09-26T07:18:15.252" v="27" actId="6549"/>
        <pc:sldMkLst>
          <pc:docMk/>
          <pc:sldMk cId="394987177" sldId="276"/>
        </pc:sldMkLst>
      </pc:sldChg>
      <pc:sldChg chg="modNotesTx">
        <pc:chgData name="Jane Emperado" userId="f11f2e2c-abe5-457b-8efd-db449d0a0879" providerId="ADAL" clId="{E3CB5640-6A08-4FD7-B4F5-385DE49227E3}" dt="2024-09-26T07:17:33.331" v="13" actId="6549"/>
        <pc:sldMkLst>
          <pc:docMk/>
          <pc:sldMk cId="1224502873" sldId="285"/>
        </pc:sldMkLst>
      </pc:sldChg>
      <pc:sldChg chg="modNotesTx">
        <pc:chgData name="Jane Emperado" userId="f11f2e2c-abe5-457b-8efd-db449d0a0879" providerId="ADAL" clId="{E3CB5640-6A08-4FD7-B4F5-385DE49227E3}" dt="2024-09-26T07:17:37.827" v="14" actId="6549"/>
        <pc:sldMkLst>
          <pc:docMk/>
          <pc:sldMk cId="3633108255" sldId="290"/>
        </pc:sldMkLst>
      </pc:sldChg>
      <pc:sldChg chg="modNotesTx">
        <pc:chgData name="Jane Emperado" userId="f11f2e2c-abe5-457b-8efd-db449d0a0879" providerId="ADAL" clId="{E3CB5640-6A08-4FD7-B4F5-385DE49227E3}" dt="2024-09-26T07:17:41.923" v="15" actId="6549"/>
        <pc:sldMkLst>
          <pc:docMk/>
          <pc:sldMk cId="117387710" sldId="297"/>
        </pc:sldMkLst>
      </pc:sldChg>
      <pc:sldChg chg="modSp mod modNotesTx">
        <pc:chgData name="Jane Emperado" userId="f11f2e2c-abe5-457b-8efd-db449d0a0879" providerId="ADAL" clId="{E3CB5640-6A08-4FD7-B4F5-385DE49227E3}" dt="2024-09-26T07:17:44.778" v="16" actId="6549"/>
        <pc:sldMkLst>
          <pc:docMk/>
          <pc:sldMk cId="558348118" sldId="298"/>
        </pc:sldMkLst>
      </pc:sldChg>
      <pc:sldChg chg="modNotesTx">
        <pc:chgData name="Jane Emperado" userId="f11f2e2c-abe5-457b-8efd-db449d0a0879" providerId="ADAL" clId="{E3CB5640-6A08-4FD7-B4F5-385DE49227E3}" dt="2024-09-26T07:17:47.292" v="17" actId="6549"/>
        <pc:sldMkLst>
          <pc:docMk/>
          <pc:sldMk cId="3445829193" sldId="299"/>
        </pc:sldMkLst>
      </pc:sldChg>
      <pc:sldChg chg="modNotesTx">
        <pc:chgData name="Jane Emperado" userId="f11f2e2c-abe5-457b-8efd-db449d0a0879" providerId="ADAL" clId="{E3CB5640-6A08-4FD7-B4F5-385DE49227E3}" dt="2024-09-26T07:17:49.683" v="18" actId="6549"/>
        <pc:sldMkLst>
          <pc:docMk/>
          <pc:sldMk cId="3161078265" sldId="300"/>
        </pc:sldMkLst>
      </pc:sldChg>
      <pc:sldChg chg="modNotesTx">
        <pc:chgData name="Jane Emperado" userId="f11f2e2c-abe5-457b-8efd-db449d0a0879" providerId="ADAL" clId="{E3CB5640-6A08-4FD7-B4F5-385DE49227E3}" dt="2024-09-26T07:17:52.803" v="19" actId="6549"/>
        <pc:sldMkLst>
          <pc:docMk/>
          <pc:sldMk cId="1327022093" sldId="301"/>
        </pc:sldMkLst>
      </pc:sldChg>
      <pc:sldChg chg="modNotesTx">
        <pc:chgData name="Jane Emperado" userId="f11f2e2c-abe5-457b-8efd-db449d0a0879" providerId="ADAL" clId="{E3CB5640-6A08-4FD7-B4F5-385DE49227E3}" dt="2024-09-26T07:18:01.571" v="22" actId="6549"/>
        <pc:sldMkLst>
          <pc:docMk/>
          <pc:sldMk cId="2432143710" sldId="302"/>
        </pc:sldMkLst>
      </pc:sldChg>
      <pc:sldChg chg="modNotesTx">
        <pc:chgData name="Jane Emperado" userId="f11f2e2c-abe5-457b-8efd-db449d0a0879" providerId="ADAL" clId="{E3CB5640-6A08-4FD7-B4F5-385DE49227E3}" dt="2024-09-26T07:18:04.051" v="23" actId="6549"/>
        <pc:sldMkLst>
          <pc:docMk/>
          <pc:sldMk cId="3341099163" sldId="303"/>
        </pc:sldMkLst>
      </pc:sldChg>
      <pc:sldChg chg="modNotesTx">
        <pc:chgData name="Jane Emperado" userId="f11f2e2c-abe5-457b-8efd-db449d0a0879" providerId="ADAL" clId="{E3CB5640-6A08-4FD7-B4F5-385DE49227E3}" dt="2024-09-26T07:18:06.571" v="24" actId="6549"/>
        <pc:sldMkLst>
          <pc:docMk/>
          <pc:sldMk cId="659355239" sldId="304"/>
        </pc:sldMkLst>
      </pc:sldChg>
      <pc:sldChg chg="modSp mod modNotesTx">
        <pc:chgData name="Jane Emperado" userId="f11f2e2c-abe5-457b-8efd-db449d0a0879" providerId="ADAL" clId="{E3CB5640-6A08-4FD7-B4F5-385DE49227E3}" dt="2024-09-26T07:18:10.498" v="25" actId="6549"/>
        <pc:sldMkLst>
          <pc:docMk/>
          <pc:sldMk cId="3598576344" sldId="1782"/>
        </pc:sldMkLst>
      </pc:sldChg>
      <pc:sldChg chg="modNotesTx">
        <pc:chgData name="Jane Emperado" userId="f11f2e2c-abe5-457b-8efd-db449d0a0879" providerId="ADAL" clId="{E3CB5640-6A08-4FD7-B4F5-385DE49227E3}" dt="2024-09-26T07:17:55.811" v="20" actId="6549"/>
        <pc:sldMkLst>
          <pc:docMk/>
          <pc:sldMk cId="1507383247" sldId="1784"/>
        </pc:sldMkLst>
      </pc:sldChg>
      <pc:sldChg chg="modNotesTx">
        <pc:chgData name="Jane Emperado" userId="f11f2e2c-abe5-457b-8efd-db449d0a0879" providerId="ADAL" clId="{E3CB5640-6A08-4FD7-B4F5-385DE49227E3}" dt="2024-09-26T07:17:59.147" v="21" actId="6549"/>
        <pc:sldMkLst>
          <pc:docMk/>
          <pc:sldMk cId="467464156" sldId="1785"/>
        </pc:sldMkLst>
      </pc:sldChg>
      <pc:sldChg chg="modNotesTx">
        <pc:chgData name="Jane Emperado" userId="f11f2e2c-abe5-457b-8efd-db449d0a0879" providerId="ADAL" clId="{E3CB5640-6A08-4FD7-B4F5-385DE49227E3}" dt="2024-09-26T07:18:17.587" v="28" actId="6549"/>
        <pc:sldMkLst>
          <pc:docMk/>
          <pc:sldMk cId="805065550" sldId="1790"/>
        </pc:sldMkLst>
      </pc:sldChg>
      <pc:sldChg chg="add del">
        <pc:chgData name="Jane Emperado" userId="f11f2e2c-abe5-457b-8efd-db449d0a0879" providerId="ADAL" clId="{E3CB5640-6A08-4FD7-B4F5-385DE49227E3}" dt="2024-09-26T07:17:19.121" v="10"/>
        <pc:sldMkLst>
          <pc:docMk/>
          <pc:sldMk cId="1060683702" sldId="1791"/>
        </pc:sldMkLst>
      </pc:sldChg>
    </pc:docChg>
  </pc:docChgLst>
  <pc:docChgLst>
    <pc:chgData name="Elizabeth Piaquadio" userId="52767243-7565-4b68-b9c1-5d2bede989b0" providerId="ADAL" clId="{3E4A4DDB-0326-DF48-B3E5-1FCA08619FA4}"/>
    <pc:docChg chg="undo custSel addSld delSld modSld">
      <pc:chgData name="Elizabeth Piaquadio" userId="52767243-7565-4b68-b9c1-5d2bede989b0" providerId="ADAL" clId="{3E4A4DDB-0326-DF48-B3E5-1FCA08619FA4}" dt="2024-09-24T02:53:17.026" v="548" actId="20577"/>
      <pc:docMkLst>
        <pc:docMk/>
      </pc:docMkLst>
      <pc:sldChg chg="add del">
        <pc:chgData name="Elizabeth Piaquadio" userId="52767243-7565-4b68-b9c1-5d2bede989b0" providerId="ADAL" clId="{3E4A4DDB-0326-DF48-B3E5-1FCA08619FA4}" dt="2024-09-24T02:28:05.267" v="499"/>
        <pc:sldMkLst>
          <pc:docMk/>
          <pc:sldMk cId="0" sldId="263"/>
        </pc:sldMkLst>
      </pc:sldChg>
      <pc:sldChg chg="addSp delSp modSp mod delCm modNotesTx">
        <pc:chgData name="Elizabeth Piaquadio" userId="52767243-7565-4b68-b9c1-5d2bede989b0" providerId="ADAL" clId="{3E4A4DDB-0326-DF48-B3E5-1FCA08619FA4}" dt="2024-09-24T01:42:55.574" v="47" actId="2711"/>
        <pc:sldMkLst>
          <pc:docMk/>
          <pc:sldMk cId="1224502873" sldId="285"/>
        </pc:sldMkLst>
      </pc:sldChg>
      <pc:sldChg chg="addSp delSp mod">
        <pc:chgData name="Elizabeth Piaquadio" userId="52767243-7565-4b68-b9c1-5d2bede989b0" providerId="ADAL" clId="{3E4A4DDB-0326-DF48-B3E5-1FCA08619FA4}" dt="2024-09-24T01:41:06.705" v="1" actId="22"/>
        <pc:sldMkLst>
          <pc:docMk/>
          <pc:sldMk cId="3633108255" sldId="290"/>
        </pc:sldMkLst>
      </pc:sldChg>
      <pc:sldChg chg="addSp delSp modSp mod delAnim modAnim delCm modCm modNotesTx">
        <pc:chgData name="Elizabeth Piaquadio" userId="52767243-7565-4b68-b9c1-5d2bede989b0" providerId="ADAL" clId="{3E4A4DDB-0326-DF48-B3E5-1FCA08619FA4}" dt="2024-09-24T02:12:03.745" v="229"/>
        <pc:sldMkLst>
          <pc:docMk/>
          <pc:sldMk cId="3161078265" sldId="300"/>
        </pc:sldMkLst>
      </pc:sldChg>
      <pc:sldChg chg="addSp delSp modSp mod modAnim modNotesTx">
        <pc:chgData name="Elizabeth Piaquadio" userId="52767243-7565-4b68-b9c1-5d2bede989b0" providerId="ADAL" clId="{3E4A4DDB-0326-DF48-B3E5-1FCA08619FA4}" dt="2024-09-24T02:24:41.764" v="462" actId="1035"/>
        <pc:sldMkLst>
          <pc:docMk/>
          <pc:sldMk cId="1327022093" sldId="301"/>
        </pc:sldMkLst>
      </pc:sldChg>
      <pc:sldChg chg="modNotesTx">
        <pc:chgData name="Elizabeth Piaquadio" userId="52767243-7565-4b68-b9c1-5d2bede989b0" providerId="ADAL" clId="{3E4A4DDB-0326-DF48-B3E5-1FCA08619FA4}" dt="2024-09-24T02:33:01.156" v="534" actId="20577"/>
        <pc:sldMkLst>
          <pc:docMk/>
          <pc:sldMk cId="2432143710" sldId="302"/>
        </pc:sldMkLst>
      </pc:sldChg>
      <pc:sldChg chg="addSp delSp modSp mod">
        <pc:chgData name="Elizabeth Piaquadio" userId="52767243-7565-4b68-b9c1-5d2bede989b0" providerId="ADAL" clId="{3E4A4DDB-0326-DF48-B3E5-1FCA08619FA4}" dt="2024-09-24T02:32:25.331" v="532" actId="14826"/>
        <pc:sldMkLst>
          <pc:docMk/>
          <pc:sldMk cId="659355239" sldId="304"/>
        </pc:sldMkLst>
      </pc:sldChg>
      <pc:sldChg chg="addSp delSp modSp mod delCm">
        <pc:chgData name="Elizabeth Piaquadio" userId="52767243-7565-4b68-b9c1-5d2bede989b0" providerId="ADAL" clId="{3E4A4DDB-0326-DF48-B3E5-1FCA08619FA4}" dt="2024-09-24T02:27:20.755" v="480" actId="14826"/>
        <pc:sldMkLst>
          <pc:docMk/>
          <pc:sldMk cId="1713216147" sldId="305"/>
        </pc:sldMkLst>
      </pc:sldChg>
      <pc:sldChg chg="addSp delSp modSp mod modAnim delCm">
        <pc:chgData name="Elizabeth Piaquadio" userId="52767243-7565-4b68-b9c1-5d2bede989b0" providerId="ADAL" clId="{3E4A4DDB-0326-DF48-B3E5-1FCA08619FA4}" dt="2024-09-24T02:27:53.045" v="497" actId="1076"/>
        <pc:sldMkLst>
          <pc:docMk/>
          <pc:sldMk cId="342136659" sldId="306"/>
        </pc:sldMkLst>
      </pc:sldChg>
      <pc:sldChg chg="modSp mod">
        <pc:chgData name="Elizabeth Piaquadio" userId="52767243-7565-4b68-b9c1-5d2bede989b0" providerId="ADAL" clId="{3E4A4DDB-0326-DF48-B3E5-1FCA08619FA4}" dt="2024-09-24T02:28:11.106" v="500" actId="14826"/>
        <pc:sldMkLst>
          <pc:docMk/>
          <pc:sldMk cId="1420020992" sldId="307"/>
        </pc:sldMkLst>
      </pc:sldChg>
      <pc:sldChg chg="addSp delSp modSp mod delCm">
        <pc:chgData name="Elizabeth Piaquadio" userId="52767243-7565-4b68-b9c1-5d2bede989b0" providerId="ADAL" clId="{3E4A4DDB-0326-DF48-B3E5-1FCA08619FA4}" dt="2024-09-24T02:53:17.026" v="548" actId="20577"/>
        <pc:sldMkLst>
          <pc:docMk/>
          <pc:sldMk cId="3598576344" sldId="1782"/>
        </pc:sldMkLst>
      </pc:sldChg>
      <pc:sldChg chg="modSp mod">
        <pc:chgData name="Elizabeth Piaquadio" userId="52767243-7565-4b68-b9c1-5d2bede989b0" providerId="ADAL" clId="{3E4A4DDB-0326-DF48-B3E5-1FCA08619FA4}" dt="2024-09-24T02:28:19.292" v="501" actId="14826"/>
        <pc:sldMkLst>
          <pc:docMk/>
          <pc:sldMk cId="3589477728" sldId="1783"/>
        </pc:sldMkLst>
      </pc:sldChg>
      <pc:sldChg chg="addSp delSp modSp mod modAnim modNotesTx">
        <pc:chgData name="Elizabeth Piaquadio" userId="52767243-7565-4b68-b9c1-5d2bede989b0" providerId="ADAL" clId="{3E4A4DDB-0326-DF48-B3E5-1FCA08619FA4}" dt="2024-09-24T02:21:17.612" v="417" actId="1076"/>
        <pc:sldMkLst>
          <pc:docMk/>
          <pc:sldMk cId="1507383247" sldId="1784"/>
        </pc:sldMkLst>
      </pc:sldChg>
      <pc:sldChg chg="addSp delSp modSp mod delAnim modAnim modNotesTx">
        <pc:chgData name="Elizabeth Piaquadio" userId="52767243-7565-4b68-b9c1-5d2bede989b0" providerId="ADAL" clId="{3E4A4DDB-0326-DF48-B3E5-1FCA08619FA4}" dt="2024-09-24T02:25:27.569" v="476" actId="552"/>
        <pc:sldMkLst>
          <pc:docMk/>
          <pc:sldMk cId="467464156" sldId="1785"/>
        </pc:sldMkLst>
      </pc:sldChg>
      <pc:sldChg chg="addSp delSp modSp mod">
        <pc:chgData name="Elizabeth Piaquadio" userId="52767243-7565-4b68-b9c1-5d2bede989b0" providerId="ADAL" clId="{3E4A4DDB-0326-DF48-B3E5-1FCA08619FA4}" dt="2024-09-24T02:28:31.045" v="504" actId="14826"/>
        <pc:sldMkLst>
          <pc:docMk/>
          <pc:sldMk cId="4223446631" sldId="1786"/>
        </pc:sldMkLst>
      </pc:sldChg>
      <pc:sldChg chg="addSp delSp modSp mod">
        <pc:chgData name="Elizabeth Piaquadio" userId="52767243-7565-4b68-b9c1-5d2bede989b0" providerId="ADAL" clId="{3E4A4DDB-0326-DF48-B3E5-1FCA08619FA4}" dt="2024-09-24T02:28:39.466" v="507" actId="14826"/>
        <pc:sldMkLst>
          <pc:docMk/>
          <pc:sldMk cId="686896265" sldId="1788"/>
        </pc:sldMkLst>
      </pc:sldChg>
      <pc:sldChg chg="addSp delSp modSp mod">
        <pc:chgData name="Elizabeth Piaquadio" userId="52767243-7565-4b68-b9c1-5d2bede989b0" providerId="ADAL" clId="{3E4A4DDB-0326-DF48-B3E5-1FCA08619FA4}" dt="2024-09-24T02:29:19.902" v="510" actId="14826"/>
        <pc:sldMkLst>
          <pc:docMk/>
          <pc:sldMk cId="1963191727" sldId="1789"/>
        </pc:sldMkLst>
      </pc:sldChg>
    </pc:docChg>
  </pc:docChgLst>
  <pc:docChgLst>
    <pc:chgData name="Chantal Rae" userId="a1db561e-73a2-489d-a119-0f73c1c2f06f" providerId="ADAL" clId="{C335C694-394F-482E-A022-2FFEAE92F984}"/>
    <pc:docChg chg="custSel delSld modSld sldOrd">
      <pc:chgData name="Chantal Rae" userId="a1db561e-73a2-489d-a119-0f73c1c2f06f" providerId="ADAL" clId="{C335C694-394F-482E-A022-2FFEAE92F984}" dt="2024-09-23T05:20:56.257" v="598" actId="20577"/>
      <pc:docMkLst>
        <pc:docMk/>
      </pc:docMkLst>
      <pc:sldChg chg="modSp mod modNotesTx">
        <pc:chgData name="Chantal Rae" userId="a1db561e-73a2-489d-a119-0f73c1c2f06f" providerId="ADAL" clId="{C335C694-394F-482E-A022-2FFEAE92F984}" dt="2024-09-23T05:20:38.993" v="586" actId="20577"/>
        <pc:sldMkLst>
          <pc:docMk/>
          <pc:sldMk cId="521185421" sldId="275"/>
        </pc:sldMkLst>
      </pc:sldChg>
      <pc:sldChg chg="modSp mod modNotesTx">
        <pc:chgData name="Chantal Rae" userId="a1db561e-73a2-489d-a119-0f73c1c2f06f" providerId="ADAL" clId="{C335C694-394F-482E-A022-2FFEAE92F984}" dt="2024-09-23T05:20:56.257" v="598" actId="20577"/>
        <pc:sldMkLst>
          <pc:docMk/>
          <pc:sldMk cId="394987177" sldId="276"/>
        </pc:sldMkLst>
      </pc:sldChg>
      <pc:sldChg chg="modNotesTx">
        <pc:chgData name="Chantal Rae" userId="a1db561e-73a2-489d-a119-0f73c1c2f06f" providerId="ADAL" clId="{C335C694-394F-482E-A022-2FFEAE92F984}" dt="2024-09-23T05:07:05.788" v="9" actId="20577"/>
        <pc:sldMkLst>
          <pc:docMk/>
          <pc:sldMk cId="1224502873" sldId="285"/>
        </pc:sldMkLst>
      </pc:sldChg>
      <pc:sldChg chg="del ord">
        <pc:chgData name="Chantal Rae" userId="a1db561e-73a2-489d-a119-0f73c1c2f06f" providerId="ADAL" clId="{C335C694-394F-482E-A022-2FFEAE92F984}" dt="2024-09-23T05:06:27.835" v="2" actId="47"/>
        <pc:sldMkLst>
          <pc:docMk/>
          <pc:sldMk cId="212429081" sldId="296"/>
        </pc:sldMkLst>
      </pc:sldChg>
      <pc:sldChg chg="modSp mod modNotesTx">
        <pc:chgData name="Chantal Rae" userId="a1db561e-73a2-489d-a119-0f73c1c2f06f" providerId="ADAL" clId="{C335C694-394F-482E-A022-2FFEAE92F984}" dt="2024-09-23T05:08:14.680" v="24" actId="20577"/>
        <pc:sldMkLst>
          <pc:docMk/>
          <pc:sldMk cId="117387710" sldId="297"/>
        </pc:sldMkLst>
      </pc:sldChg>
      <pc:sldChg chg="modNotesTx">
        <pc:chgData name="Chantal Rae" userId="a1db561e-73a2-489d-a119-0f73c1c2f06f" providerId="ADAL" clId="{C335C694-394F-482E-A022-2FFEAE92F984}" dt="2024-09-23T05:09:10.273" v="26" actId="20577"/>
        <pc:sldMkLst>
          <pc:docMk/>
          <pc:sldMk cId="3445829193" sldId="299"/>
        </pc:sldMkLst>
      </pc:sldChg>
      <pc:sldChg chg="modNotesTx">
        <pc:chgData name="Chantal Rae" userId="a1db561e-73a2-489d-a119-0f73c1c2f06f" providerId="ADAL" clId="{C335C694-394F-482E-A022-2FFEAE92F984}" dt="2024-09-23T05:11:21.561" v="149" actId="20577"/>
        <pc:sldMkLst>
          <pc:docMk/>
          <pc:sldMk cId="1327022093" sldId="301"/>
        </pc:sldMkLst>
      </pc:sldChg>
      <pc:sldChg chg="modSp mod modNotesTx">
        <pc:chgData name="Chantal Rae" userId="a1db561e-73a2-489d-a119-0f73c1c2f06f" providerId="ADAL" clId="{C335C694-394F-482E-A022-2FFEAE92F984}" dt="2024-09-23T05:15:28.130" v="497" actId="20577"/>
        <pc:sldMkLst>
          <pc:docMk/>
          <pc:sldMk cId="2432143710" sldId="302"/>
        </pc:sldMkLst>
      </pc:sldChg>
      <pc:sldChg chg="modNotesTx">
        <pc:chgData name="Chantal Rae" userId="a1db561e-73a2-489d-a119-0f73c1c2f06f" providerId="ADAL" clId="{C335C694-394F-482E-A022-2FFEAE92F984}" dt="2024-09-23T05:15:53.025" v="504" actId="20577"/>
        <pc:sldMkLst>
          <pc:docMk/>
          <pc:sldMk cId="3341099163" sldId="303"/>
        </pc:sldMkLst>
      </pc:sldChg>
      <pc:sldChg chg="modNotesTx">
        <pc:chgData name="Chantal Rae" userId="a1db561e-73a2-489d-a119-0f73c1c2f06f" providerId="ADAL" clId="{C335C694-394F-482E-A022-2FFEAE92F984}" dt="2024-09-23T05:11:50.529" v="160" actId="20577"/>
        <pc:sldMkLst>
          <pc:docMk/>
          <pc:sldMk cId="1507383247" sldId="1784"/>
        </pc:sldMkLst>
      </pc:sldChg>
      <pc:sldChg chg="modNotesTx">
        <pc:chgData name="Chantal Rae" userId="a1db561e-73a2-489d-a119-0f73c1c2f06f" providerId="ADAL" clId="{C335C694-394F-482E-A022-2FFEAE92F984}" dt="2024-09-23T05:13:32.693" v="316" actId="20577"/>
        <pc:sldMkLst>
          <pc:docMk/>
          <pc:sldMk cId="467464156" sldId="1785"/>
        </pc:sldMkLst>
      </pc:sldChg>
      <pc:sldChg chg="modNotesTx">
        <pc:chgData name="Chantal Rae" userId="a1db561e-73a2-489d-a119-0f73c1c2f06f" providerId="ADAL" clId="{C335C694-394F-482E-A022-2FFEAE92F984}" dt="2024-09-23T05:19:03.104" v="535" actId="20577"/>
        <pc:sldMkLst>
          <pc:docMk/>
          <pc:sldMk cId="843521534" sldId="1787"/>
        </pc:sldMkLst>
      </pc:sldChg>
    </pc:docChg>
  </pc:docChgLst>
  <pc:docChgLst>
    <pc:chgData name="Elizabeth Piaquadio" userId="52767243-7565-4b68-b9c1-5d2bede989b0" providerId="ADAL" clId="{858657B4-B431-204F-8599-523C079C6BCE}"/>
    <pc:docChg chg="custSel modSld">
      <pc:chgData name="Elizabeth Piaquadio" userId="52767243-7565-4b68-b9c1-5d2bede989b0" providerId="ADAL" clId="{858657B4-B431-204F-8599-523C079C6BCE}" dt="2024-12-04T03:08:32.875" v="7" actId="21"/>
      <pc:docMkLst>
        <pc:docMk/>
      </pc:docMkLst>
      <pc:sldChg chg="modSp mod">
        <pc:chgData name="Elizabeth Piaquadio" userId="52767243-7565-4b68-b9c1-5d2bede989b0" providerId="ADAL" clId="{858657B4-B431-204F-8599-523C079C6BCE}" dt="2024-12-04T03:06:42.334" v="1" actId="552"/>
        <pc:sldMkLst>
          <pc:docMk/>
          <pc:sldMk cId="3445829193" sldId="299"/>
        </pc:sldMkLst>
      </pc:sldChg>
      <pc:sldChg chg="addSp delSp modSp mod">
        <pc:chgData name="Elizabeth Piaquadio" userId="52767243-7565-4b68-b9c1-5d2bede989b0" providerId="ADAL" clId="{858657B4-B431-204F-8599-523C079C6BCE}" dt="2024-12-04T03:08:32.875" v="7" actId="21"/>
        <pc:sldMkLst>
          <pc:docMk/>
          <pc:sldMk cId="3598576344" sldId="1782"/>
        </pc:sldMkLst>
      </pc:sldChg>
      <pc:sldChg chg="addSp delSp modSp mod">
        <pc:chgData name="Elizabeth Piaquadio" userId="52767243-7565-4b68-b9c1-5d2bede989b0" providerId="ADAL" clId="{858657B4-B431-204F-8599-523C079C6BCE}" dt="2024-12-04T03:08:14.677" v="5" actId="14826"/>
        <pc:sldMkLst>
          <pc:docMk/>
          <pc:sldMk cId="1507383247" sldId="1784"/>
        </pc:sldMkLst>
      </pc:sldChg>
    </pc:docChg>
  </pc:docChgLst>
  <pc:docChgLst>
    <pc:chgData name="Bernard Fernando" userId="b283a9a7-e571-4974-a0d3-6db1e4666c62" providerId="ADAL" clId="{EFC234DC-6B2D-4D85-BCFB-7A328606D52D}"/>
    <pc:docChg chg="custSel addSld modSld">
      <pc:chgData name="Bernard Fernando" userId="b283a9a7-e571-4974-a0d3-6db1e4666c62" providerId="ADAL" clId="{EFC234DC-6B2D-4D85-BCFB-7A328606D52D}" dt="2024-12-19T19:50:27.552" v="1" actId="700"/>
      <pc:docMkLst>
        <pc:docMk/>
      </pc:docMkLst>
      <pc:sldChg chg="new mod modClrScheme chgLayout">
        <pc:chgData name="Bernard Fernando" userId="b283a9a7-e571-4974-a0d3-6db1e4666c62" providerId="ADAL" clId="{EFC234DC-6B2D-4D85-BCFB-7A328606D52D}" dt="2024-12-19T19:50:27.552" v="1" actId="700"/>
        <pc:sldMkLst>
          <pc:docMk/>
          <pc:sldMk cId="436694715" sldId="1791"/>
        </pc:sldMkLst>
      </pc:sldChg>
    </pc:docChg>
  </pc:docChgLst>
  <pc:docChgLst>
    <pc:chgData name="Chantal Rae" userId="a1db561e-73a2-489d-a119-0f73c1c2f06f" providerId="ADAL" clId="{4475D87F-BA10-4434-AB7B-8A3A75EFD9D0}"/>
    <pc:docChg chg="undo custSel addSld delSld modSld modMainMaster">
      <pc:chgData name="Chantal Rae" userId="a1db561e-73a2-489d-a119-0f73c1c2f06f" providerId="ADAL" clId="{4475D87F-BA10-4434-AB7B-8A3A75EFD9D0}" dt="2024-09-18T08:18:34.050" v="2086"/>
      <pc:docMkLst>
        <pc:docMk/>
      </pc:docMkLst>
      <pc:sldChg chg="modSp mod modNotesTx">
        <pc:chgData name="Chantal Rae" userId="a1db561e-73a2-489d-a119-0f73c1c2f06f" providerId="ADAL" clId="{4475D87F-BA10-4434-AB7B-8A3A75EFD9D0}" dt="2024-09-18T04:10:14.853" v="51"/>
        <pc:sldMkLst>
          <pc:docMk/>
          <pc:sldMk cId="2585116655" sldId="256"/>
        </pc:sldMkLst>
      </pc:sldChg>
      <pc:sldChg chg="addSp modSp del mod">
        <pc:chgData name="Chantal Rae" userId="a1db561e-73a2-489d-a119-0f73c1c2f06f" providerId="ADAL" clId="{4475D87F-BA10-4434-AB7B-8A3A75EFD9D0}" dt="2024-09-18T04:10:24.389" v="52" actId="47"/>
        <pc:sldMkLst>
          <pc:docMk/>
          <pc:sldMk cId="2962364362" sldId="257"/>
        </pc:sldMkLst>
      </pc:sldChg>
      <pc:sldChg chg="del">
        <pc:chgData name="Chantal Rae" userId="a1db561e-73a2-489d-a119-0f73c1c2f06f" providerId="ADAL" clId="{4475D87F-BA10-4434-AB7B-8A3A75EFD9D0}" dt="2024-09-18T04:10:25.424" v="53" actId="47"/>
        <pc:sldMkLst>
          <pc:docMk/>
          <pc:sldMk cId="2302989805" sldId="258"/>
        </pc:sldMkLst>
      </pc:sldChg>
      <pc:sldChg chg="del">
        <pc:chgData name="Chantal Rae" userId="a1db561e-73a2-489d-a119-0f73c1c2f06f" providerId="ADAL" clId="{4475D87F-BA10-4434-AB7B-8A3A75EFD9D0}" dt="2024-09-18T04:10:26.744" v="54" actId="47"/>
        <pc:sldMkLst>
          <pc:docMk/>
          <pc:sldMk cId="4286388394" sldId="259"/>
        </pc:sldMkLst>
      </pc:sldChg>
      <pc:sldChg chg="del">
        <pc:chgData name="Chantal Rae" userId="a1db561e-73a2-489d-a119-0f73c1c2f06f" providerId="ADAL" clId="{4475D87F-BA10-4434-AB7B-8A3A75EFD9D0}" dt="2024-09-18T04:10:29.345" v="55" actId="47"/>
        <pc:sldMkLst>
          <pc:docMk/>
          <pc:sldMk cId="3667059378" sldId="260"/>
        </pc:sldMkLst>
      </pc:sldChg>
      <pc:sldChg chg="modSp mod">
        <pc:chgData name="Chantal Rae" userId="a1db561e-73a2-489d-a119-0f73c1c2f06f" providerId="ADAL" clId="{4475D87F-BA10-4434-AB7B-8A3A75EFD9D0}" dt="2024-09-18T04:11:28.398" v="88" actId="20577"/>
        <pc:sldMkLst>
          <pc:docMk/>
          <pc:sldMk cId="4221246315" sldId="261"/>
        </pc:sldMkLst>
      </pc:sldChg>
      <pc:sldChg chg="modSp mod">
        <pc:chgData name="Chantal Rae" userId="a1db561e-73a2-489d-a119-0f73c1c2f06f" providerId="ADAL" clId="{4475D87F-BA10-4434-AB7B-8A3A75EFD9D0}" dt="2024-09-18T04:12:03.581" v="138" actId="20577"/>
        <pc:sldMkLst>
          <pc:docMk/>
          <pc:sldMk cId="1729709310" sldId="262"/>
        </pc:sldMkLst>
      </pc:sldChg>
      <pc:sldChg chg="del">
        <pc:chgData name="Chantal Rae" userId="a1db561e-73a2-489d-a119-0f73c1c2f06f" providerId="ADAL" clId="{4475D87F-BA10-4434-AB7B-8A3A75EFD9D0}" dt="2024-09-18T05:08:03.262" v="1678" actId="47"/>
        <pc:sldMkLst>
          <pc:docMk/>
          <pc:sldMk cId="2203802166" sldId="267"/>
        </pc:sldMkLst>
      </pc:sldChg>
      <pc:sldChg chg="del">
        <pc:chgData name="Chantal Rae" userId="a1db561e-73a2-489d-a119-0f73c1c2f06f" providerId="ADAL" clId="{4475D87F-BA10-4434-AB7B-8A3A75EFD9D0}" dt="2024-09-18T05:08:04.736" v="1679" actId="47"/>
        <pc:sldMkLst>
          <pc:docMk/>
          <pc:sldMk cId="2154154144" sldId="268"/>
        </pc:sldMkLst>
      </pc:sldChg>
      <pc:sldChg chg="del">
        <pc:chgData name="Chantal Rae" userId="a1db561e-73a2-489d-a119-0f73c1c2f06f" providerId="ADAL" clId="{4475D87F-BA10-4434-AB7B-8A3A75EFD9D0}" dt="2024-09-18T05:08:12.232" v="1682" actId="47"/>
        <pc:sldMkLst>
          <pc:docMk/>
          <pc:sldMk cId="3050916536" sldId="272"/>
        </pc:sldMkLst>
      </pc:sldChg>
      <pc:sldChg chg="addSp delSp modSp mod">
        <pc:chgData name="Chantal Rae" userId="a1db561e-73a2-489d-a119-0f73c1c2f06f" providerId="ADAL" clId="{4475D87F-BA10-4434-AB7B-8A3A75EFD9D0}" dt="2024-09-18T08:18:34.050" v="2086"/>
        <pc:sldMkLst>
          <pc:docMk/>
          <pc:sldMk cId="521185421" sldId="275"/>
        </pc:sldMkLst>
      </pc:sldChg>
      <pc:sldChg chg="addSp modSp mod modNotesTx">
        <pc:chgData name="Chantal Rae" userId="a1db561e-73a2-489d-a119-0f73c1c2f06f" providerId="ADAL" clId="{4475D87F-BA10-4434-AB7B-8A3A75EFD9D0}" dt="2024-09-18T05:10:32.119" v="1735"/>
        <pc:sldMkLst>
          <pc:docMk/>
          <pc:sldMk cId="394987177" sldId="276"/>
        </pc:sldMkLst>
      </pc:sldChg>
      <pc:sldChg chg="del">
        <pc:chgData name="Chantal Rae" userId="a1db561e-73a2-489d-a119-0f73c1c2f06f" providerId="ADAL" clId="{4475D87F-BA10-4434-AB7B-8A3A75EFD9D0}" dt="2024-09-18T05:10:38.503" v="1736" actId="47"/>
        <pc:sldMkLst>
          <pc:docMk/>
          <pc:sldMk cId="809941416" sldId="277"/>
        </pc:sldMkLst>
      </pc:sldChg>
      <pc:sldChg chg="del">
        <pc:chgData name="Chantal Rae" userId="a1db561e-73a2-489d-a119-0f73c1c2f06f" providerId="ADAL" clId="{4475D87F-BA10-4434-AB7B-8A3A75EFD9D0}" dt="2024-09-18T05:10:39.706" v="1737" actId="47"/>
        <pc:sldMkLst>
          <pc:docMk/>
          <pc:sldMk cId="4193499157" sldId="279"/>
        </pc:sldMkLst>
      </pc:sldChg>
      <pc:sldChg chg="addSp delSp modSp mod">
        <pc:chgData name="Chantal Rae" userId="a1db561e-73a2-489d-a119-0f73c1c2f06f" providerId="ADAL" clId="{4475D87F-BA10-4434-AB7B-8A3A75EFD9D0}" dt="2024-09-18T07:40:23.702" v="1740" actId="1076"/>
        <pc:sldMkLst>
          <pc:docMk/>
          <pc:sldMk cId="1224502873" sldId="285"/>
        </pc:sldMkLst>
      </pc:sldChg>
      <pc:sldChg chg="addSp delSp modSp mod modNotesTx">
        <pc:chgData name="Chantal Rae" userId="a1db561e-73a2-489d-a119-0f73c1c2f06f" providerId="ADAL" clId="{4475D87F-BA10-4434-AB7B-8A3A75EFD9D0}" dt="2024-09-18T08:15:52.540" v="2052" actId="1076"/>
        <pc:sldMkLst>
          <pc:docMk/>
          <pc:sldMk cId="3633108255" sldId="290"/>
        </pc:sldMkLst>
      </pc:sldChg>
      <pc:sldChg chg="del">
        <pc:chgData name="Chantal Rae" userId="a1db561e-73a2-489d-a119-0f73c1c2f06f" providerId="ADAL" clId="{4475D87F-BA10-4434-AB7B-8A3A75EFD9D0}" dt="2024-09-18T05:05:59.743" v="1592" actId="47"/>
        <pc:sldMkLst>
          <pc:docMk/>
          <pc:sldMk cId="1513152047" sldId="291"/>
        </pc:sldMkLst>
      </pc:sldChg>
      <pc:sldChg chg="del">
        <pc:chgData name="Chantal Rae" userId="a1db561e-73a2-489d-a119-0f73c1c2f06f" providerId="ADAL" clId="{4475D87F-BA10-4434-AB7B-8A3A75EFD9D0}" dt="2024-09-18T05:08:00.822" v="1677" actId="47"/>
        <pc:sldMkLst>
          <pc:docMk/>
          <pc:sldMk cId="2425753151" sldId="292"/>
        </pc:sldMkLst>
      </pc:sldChg>
      <pc:sldChg chg="del">
        <pc:chgData name="Chantal Rae" userId="a1db561e-73a2-489d-a119-0f73c1c2f06f" providerId="ADAL" clId="{4475D87F-BA10-4434-AB7B-8A3A75EFD9D0}" dt="2024-09-18T07:40:55.836" v="1741" actId="47"/>
        <pc:sldMkLst>
          <pc:docMk/>
          <pc:sldMk cId="1323430267" sldId="293"/>
        </pc:sldMkLst>
      </pc:sldChg>
      <pc:sldChg chg="del">
        <pc:chgData name="Chantal Rae" userId="a1db561e-73a2-489d-a119-0f73c1c2f06f" providerId="ADAL" clId="{4475D87F-BA10-4434-AB7B-8A3A75EFD9D0}" dt="2024-09-18T05:08:08.872" v="1680" actId="47"/>
        <pc:sldMkLst>
          <pc:docMk/>
          <pc:sldMk cId="2720037" sldId="294"/>
        </pc:sldMkLst>
      </pc:sldChg>
      <pc:sldChg chg="del">
        <pc:chgData name="Chantal Rae" userId="a1db561e-73a2-489d-a119-0f73c1c2f06f" providerId="ADAL" clId="{4475D87F-BA10-4434-AB7B-8A3A75EFD9D0}" dt="2024-09-18T05:08:10.655" v="1681" actId="47"/>
        <pc:sldMkLst>
          <pc:docMk/>
          <pc:sldMk cId="415345617" sldId="295"/>
        </pc:sldMkLst>
      </pc:sldChg>
      <pc:sldChg chg="addSp delSp modSp mod">
        <pc:chgData name="Chantal Rae" userId="a1db561e-73a2-489d-a119-0f73c1c2f06f" providerId="ADAL" clId="{4475D87F-BA10-4434-AB7B-8A3A75EFD9D0}" dt="2024-09-18T04:26:09.301" v="204" actId="1076"/>
        <pc:sldMkLst>
          <pc:docMk/>
          <pc:sldMk cId="212429081" sldId="296"/>
        </pc:sldMkLst>
      </pc:sldChg>
      <pc:sldChg chg="modSp add mod modNotesTx">
        <pc:chgData name="Chantal Rae" userId="a1db561e-73a2-489d-a119-0f73c1c2f06f" providerId="ADAL" clId="{4475D87F-BA10-4434-AB7B-8A3A75EFD9D0}" dt="2024-09-18T04:49:37.254" v="367" actId="20577"/>
        <pc:sldMkLst>
          <pc:docMk/>
          <pc:sldMk cId="117387710" sldId="297"/>
        </pc:sldMkLst>
      </pc:sldChg>
      <pc:sldChg chg="modSp add del mod">
        <pc:chgData name="Chantal Rae" userId="a1db561e-73a2-489d-a119-0f73c1c2f06f" providerId="ADAL" clId="{4475D87F-BA10-4434-AB7B-8A3A75EFD9D0}" dt="2024-09-18T04:19:04.777" v="171" actId="47"/>
        <pc:sldMkLst>
          <pc:docMk/>
          <pc:sldMk cId="2799744558" sldId="297"/>
        </pc:sldMkLst>
      </pc:sldChg>
      <pc:sldChg chg="addSp modSp add mod modNotesTx">
        <pc:chgData name="Chantal Rae" userId="a1db561e-73a2-489d-a119-0f73c1c2f06f" providerId="ADAL" clId="{4475D87F-BA10-4434-AB7B-8A3A75EFD9D0}" dt="2024-09-18T08:16:10.867" v="2054" actId="255"/>
        <pc:sldMkLst>
          <pc:docMk/>
          <pc:sldMk cId="558348118" sldId="298"/>
        </pc:sldMkLst>
      </pc:sldChg>
      <pc:sldChg chg="addSp delSp modSp add mod delAnim modNotesTx">
        <pc:chgData name="Chantal Rae" userId="a1db561e-73a2-489d-a119-0f73c1c2f06f" providerId="ADAL" clId="{4475D87F-BA10-4434-AB7B-8A3A75EFD9D0}" dt="2024-09-18T08:16:16.411" v="2055"/>
        <pc:sldMkLst>
          <pc:docMk/>
          <pc:sldMk cId="3445829193" sldId="299"/>
        </pc:sldMkLst>
      </pc:sldChg>
      <pc:sldChg chg="addSp modSp add">
        <pc:chgData name="Chantal Rae" userId="a1db561e-73a2-489d-a119-0f73c1c2f06f" providerId="ADAL" clId="{4475D87F-BA10-4434-AB7B-8A3A75EFD9D0}" dt="2024-09-18T08:16:18.683" v="2056"/>
        <pc:sldMkLst>
          <pc:docMk/>
          <pc:sldMk cId="3161078265" sldId="300"/>
        </pc:sldMkLst>
      </pc:sldChg>
      <pc:sldChg chg="addSp modSp add">
        <pc:chgData name="Chantal Rae" userId="a1db561e-73a2-489d-a119-0f73c1c2f06f" providerId="ADAL" clId="{4475D87F-BA10-4434-AB7B-8A3A75EFD9D0}" dt="2024-09-18T08:16:21.569" v="2057"/>
        <pc:sldMkLst>
          <pc:docMk/>
          <pc:sldMk cId="1327022093" sldId="301"/>
        </pc:sldMkLst>
      </pc:sldChg>
      <pc:sldChg chg="add">
        <pc:chgData name="Chantal Rae" userId="a1db561e-73a2-489d-a119-0f73c1c2f06f" providerId="ADAL" clId="{4475D87F-BA10-4434-AB7B-8A3A75EFD9D0}" dt="2024-09-18T04:59:13.408" v="1106"/>
        <pc:sldMkLst>
          <pc:docMk/>
          <pc:sldMk cId="2432143710" sldId="302"/>
        </pc:sldMkLst>
      </pc:sldChg>
      <pc:sldChg chg="addSp delSp modSp add mod modNotesTx">
        <pc:chgData name="Chantal Rae" userId="a1db561e-73a2-489d-a119-0f73c1c2f06f" providerId="ADAL" clId="{4475D87F-BA10-4434-AB7B-8A3A75EFD9D0}" dt="2024-09-18T08:16:30.640" v="2060" actId="1076"/>
        <pc:sldMkLst>
          <pc:docMk/>
          <pc:sldMk cId="3341099163" sldId="303"/>
        </pc:sldMkLst>
      </pc:sldChg>
      <pc:sldChg chg="addSp delSp modSp add mod modNotesTx">
        <pc:chgData name="Chantal Rae" userId="a1db561e-73a2-489d-a119-0f73c1c2f06f" providerId="ADAL" clId="{4475D87F-BA10-4434-AB7B-8A3A75EFD9D0}" dt="2024-09-18T08:16:34.031" v="2061"/>
        <pc:sldMkLst>
          <pc:docMk/>
          <pc:sldMk cId="659355239" sldId="304"/>
        </pc:sldMkLst>
      </pc:sldChg>
      <pc:sldChg chg="addSp modSp add">
        <pc:chgData name="Chantal Rae" userId="a1db561e-73a2-489d-a119-0f73c1c2f06f" providerId="ADAL" clId="{4475D87F-BA10-4434-AB7B-8A3A75EFD9D0}" dt="2024-09-18T08:16:35.690" v="2062"/>
        <pc:sldMkLst>
          <pc:docMk/>
          <pc:sldMk cId="1713216147" sldId="305"/>
        </pc:sldMkLst>
      </pc:sldChg>
      <pc:sldChg chg="addSp modSp add modNotesTx">
        <pc:chgData name="Chantal Rae" userId="a1db561e-73a2-489d-a119-0f73c1c2f06f" providerId="ADAL" clId="{4475D87F-BA10-4434-AB7B-8A3A75EFD9D0}" dt="2024-09-18T08:16:37.825" v="2063"/>
        <pc:sldMkLst>
          <pc:docMk/>
          <pc:sldMk cId="342136659" sldId="306"/>
        </pc:sldMkLst>
      </pc:sldChg>
      <pc:sldChg chg="addSp modSp add">
        <pc:chgData name="Chantal Rae" userId="a1db561e-73a2-489d-a119-0f73c1c2f06f" providerId="ADAL" clId="{4475D87F-BA10-4434-AB7B-8A3A75EFD9D0}" dt="2024-09-18T08:16:40.634" v="2064"/>
        <pc:sldMkLst>
          <pc:docMk/>
          <pc:sldMk cId="1420020992" sldId="307"/>
        </pc:sldMkLst>
      </pc:sldChg>
      <pc:sldChg chg="add del">
        <pc:chgData name="Chantal Rae" userId="a1db561e-73a2-489d-a119-0f73c1c2f06f" providerId="ADAL" clId="{4475D87F-BA10-4434-AB7B-8A3A75EFD9D0}" dt="2024-09-18T05:05:58.322" v="1591" actId="47"/>
        <pc:sldMkLst>
          <pc:docMk/>
          <pc:sldMk cId="2652522113" sldId="308"/>
        </pc:sldMkLst>
      </pc:sldChg>
      <pc:sldChg chg="addSp delSp modSp add mod delAnim modAnim modNotesTx">
        <pc:chgData name="Chantal Rae" userId="a1db561e-73a2-489d-a119-0f73c1c2f06f" providerId="ADAL" clId="{4475D87F-BA10-4434-AB7B-8A3A75EFD9D0}" dt="2024-09-18T08:17:46.239" v="2082"/>
        <pc:sldMkLst>
          <pc:docMk/>
          <pc:sldMk cId="3598576344" sldId="1782"/>
        </pc:sldMkLst>
      </pc:sldChg>
      <pc:sldChg chg="addSp modSp add">
        <pc:chgData name="Chantal Rae" userId="a1db561e-73a2-489d-a119-0f73c1c2f06f" providerId="ADAL" clId="{4475D87F-BA10-4434-AB7B-8A3A75EFD9D0}" dt="2024-09-18T08:16:41.947" v="2065"/>
        <pc:sldMkLst>
          <pc:docMk/>
          <pc:sldMk cId="3589477728" sldId="1783"/>
        </pc:sldMkLst>
      </pc:sldChg>
      <pc:sldMasterChg chg="modSldLayout">
        <pc:chgData name="Chantal Rae" userId="a1db561e-73a2-489d-a119-0f73c1c2f06f" providerId="ADAL" clId="{4475D87F-BA10-4434-AB7B-8A3A75EFD9D0}" dt="2024-09-18T04:25:08.595" v="198" actId="1076"/>
        <pc:sldMasterMkLst>
          <pc:docMk/>
          <pc:sldMasterMk cId="2142349000" sldId="2147486213"/>
        </pc:sldMasterMkLst>
        <pc:sldLayoutChg chg="delSp modSp mod">
          <pc:chgData name="Chantal Rae" userId="a1db561e-73a2-489d-a119-0f73c1c2f06f" providerId="ADAL" clId="{4475D87F-BA10-4434-AB7B-8A3A75EFD9D0}" dt="2024-09-13T01:26:21.208" v="20" actId="478"/>
          <pc:sldLayoutMkLst>
            <pc:docMk/>
            <pc:sldMasterMk cId="2142349000" sldId="2147486213"/>
            <pc:sldLayoutMk cId="519802119" sldId="2147486339"/>
          </pc:sldLayoutMkLst>
        </pc:sldLayoutChg>
        <pc:sldLayoutChg chg="modSp mod">
          <pc:chgData name="Chantal Rae" userId="a1db561e-73a2-489d-a119-0f73c1c2f06f" providerId="ADAL" clId="{4475D87F-BA10-4434-AB7B-8A3A75EFD9D0}" dt="2024-09-18T04:25:08.595" v="198" actId="1076"/>
          <pc:sldLayoutMkLst>
            <pc:docMk/>
            <pc:sldMasterMk cId="2142349000" sldId="2147486213"/>
            <pc:sldLayoutMk cId="742648052" sldId="2147486351"/>
          </pc:sldLayoutMkLst>
        </pc:sldLayoutChg>
      </pc:sldMasterChg>
    </pc:docChg>
  </pc:docChgLst>
  <pc:docChgLst>
    <pc:chgData name="Rachel Bloss" userId="10c372fd-1b92-4190-89a9-d29a86e5fb8b" providerId="ADAL" clId="{AB5B6975-7DE8-4453-96FE-6E1A4A85850B}"/>
    <pc:docChg chg="modSld">
      <pc:chgData name="Rachel Bloss" userId="10c372fd-1b92-4190-89a9-d29a86e5fb8b" providerId="ADAL" clId="{AB5B6975-7DE8-4453-96FE-6E1A4A85850B}" dt="2024-09-19T03:48:02.380" v="1" actId="20577"/>
      <pc:docMkLst>
        <pc:docMk/>
      </pc:docMkLst>
      <pc:sldChg chg="modNotesTx">
        <pc:chgData name="Rachel Bloss" userId="10c372fd-1b92-4190-89a9-d29a86e5fb8b" providerId="ADAL" clId="{AB5B6975-7DE8-4453-96FE-6E1A4A85850B}" dt="2024-09-19T03:48:02.380" v="1" actId="20577"/>
        <pc:sldMkLst>
          <pc:docMk/>
          <pc:sldMk cId="3589477728" sldId="1783"/>
        </pc:sldMkLst>
      </pc:sldChg>
    </pc:docChg>
  </pc:docChgLst>
  <pc:docChgLst>
    <pc:chgData name="Tara Tyrrell" userId="67dc6626-2ece-4dc7-ac5a-9add06ec429c" providerId="ADAL" clId="{5BAE8EF6-7E62-4CD1-9D0B-BA8F3E23B001}"/>
    <pc:docChg chg="undo custSel modSld sldOrd">
      <pc:chgData name="Tara Tyrrell" userId="67dc6626-2ece-4dc7-ac5a-9add06ec429c" providerId="ADAL" clId="{5BAE8EF6-7E62-4CD1-9D0B-BA8F3E23B001}" dt="2024-09-26T03:53:56.734" v="42" actId="207"/>
      <pc:docMkLst>
        <pc:docMk/>
      </pc:docMkLst>
      <pc:sldChg chg="modSp mod">
        <pc:chgData name="Tara Tyrrell" userId="67dc6626-2ece-4dc7-ac5a-9add06ec429c" providerId="ADAL" clId="{5BAE8EF6-7E62-4CD1-9D0B-BA8F3E23B001}" dt="2024-09-26T03:53:56.734" v="42" actId="207"/>
        <pc:sldMkLst>
          <pc:docMk/>
          <pc:sldMk cId="394987177" sldId="276"/>
        </pc:sldMkLst>
      </pc:sldChg>
      <pc:sldChg chg="modSp mod">
        <pc:chgData name="Tara Tyrrell" userId="67dc6626-2ece-4dc7-ac5a-9add06ec429c" providerId="ADAL" clId="{5BAE8EF6-7E62-4CD1-9D0B-BA8F3E23B001}" dt="2024-09-26T03:43:50.015" v="1" actId="1076"/>
        <pc:sldMkLst>
          <pc:docMk/>
          <pc:sldMk cId="117387710" sldId="297"/>
        </pc:sldMkLst>
      </pc:sldChg>
      <pc:sldChg chg="modSp mod ord">
        <pc:chgData name="Tara Tyrrell" userId="67dc6626-2ece-4dc7-ac5a-9add06ec429c" providerId="ADAL" clId="{5BAE8EF6-7E62-4CD1-9D0B-BA8F3E23B001}" dt="2024-09-26T03:44:34.381" v="13" actId="1076"/>
        <pc:sldMkLst>
          <pc:docMk/>
          <pc:sldMk cId="558348118" sldId="298"/>
        </pc:sldMkLst>
      </pc:sldChg>
      <pc:sldChg chg="modSp mod">
        <pc:chgData name="Tara Tyrrell" userId="67dc6626-2ece-4dc7-ac5a-9add06ec429c" providerId="ADAL" clId="{5BAE8EF6-7E62-4CD1-9D0B-BA8F3E23B001}" dt="2024-09-26T03:44:43.068" v="18" actId="20577"/>
        <pc:sldMkLst>
          <pc:docMk/>
          <pc:sldMk cId="3445829193" sldId="299"/>
        </pc:sldMkLst>
      </pc:sldChg>
      <pc:sldChg chg="modSp mod">
        <pc:chgData name="Tara Tyrrell" userId="67dc6626-2ece-4dc7-ac5a-9add06ec429c" providerId="ADAL" clId="{5BAE8EF6-7E62-4CD1-9D0B-BA8F3E23B001}" dt="2024-09-26T03:44:47.842" v="23" actId="20577"/>
        <pc:sldMkLst>
          <pc:docMk/>
          <pc:sldMk cId="3161078265" sldId="300"/>
        </pc:sldMkLst>
      </pc:sldChg>
      <pc:sldChg chg="modSp mod">
        <pc:chgData name="Tara Tyrrell" userId="67dc6626-2ece-4dc7-ac5a-9add06ec429c" providerId="ADAL" clId="{5BAE8EF6-7E62-4CD1-9D0B-BA8F3E23B001}" dt="2024-09-26T03:44:56.266" v="28" actId="20577"/>
        <pc:sldMkLst>
          <pc:docMk/>
          <pc:sldMk cId="1327022093" sldId="301"/>
        </pc:sldMkLst>
      </pc:sldChg>
      <pc:sldChg chg="modSp mod">
        <pc:chgData name="Tara Tyrrell" userId="67dc6626-2ece-4dc7-ac5a-9add06ec429c" providerId="ADAL" clId="{5BAE8EF6-7E62-4CD1-9D0B-BA8F3E23B001}" dt="2024-09-26T03:45:27.484" v="31" actId="20577"/>
        <pc:sldMkLst>
          <pc:docMk/>
          <pc:sldMk cId="2432143710" sldId="302"/>
        </pc:sldMkLst>
      </pc:sldChg>
      <pc:sldChg chg="modSp mod">
        <pc:chgData name="Tara Tyrrell" userId="67dc6626-2ece-4dc7-ac5a-9add06ec429c" providerId="ADAL" clId="{5BAE8EF6-7E62-4CD1-9D0B-BA8F3E23B001}" dt="2024-09-26T03:46:03.283" v="36" actId="20577"/>
        <pc:sldMkLst>
          <pc:docMk/>
          <pc:sldMk cId="3341099163" sldId="303"/>
        </pc:sldMkLst>
      </pc:sldChg>
      <pc:sldChg chg="modSp mod">
        <pc:chgData name="Tara Tyrrell" userId="67dc6626-2ece-4dc7-ac5a-9add06ec429c" providerId="ADAL" clId="{5BAE8EF6-7E62-4CD1-9D0B-BA8F3E23B001}" dt="2024-09-26T03:52:42.899" v="41" actId="20577"/>
        <pc:sldMkLst>
          <pc:docMk/>
          <pc:sldMk cId="659355239" sldId="304"/>
        </pc:sldMkLst>
      </pc:sldChg>
    </pc:docChg>
  </pc:docChgLst>
  <pc:docChgLst>
    <pc:chgData name="Oisin McWeeney" userId="cd60c34c-3a24-41c8-a31a-5c33fe3d7031" providerId="ADAL" clId="{6D989EC9-6FE3-AC43-A86D-A2DB12211529}"/>
    <pc:docChg chg="undo custSel modSld">
      <pc:chgData name="Oisin McWeeney" userId="cd60c34c-3a24-41c8-a31a-5c33fe3d7031" providerId="ADAL" clId="{6D989EC9-6FE3-AC43-A86D-A2DB12211529}" dt="2024-09-23T06:24:24.089" v="61" actId="20577"/>
      <pc:docMkLst>
        <pc:docMk/>
      </pc:docMkLst>
      <pc:sldChg chg="addSp modSp mod modAnim modNotesTx">
        <pc:chgData name="Oisin McWeeney" userId="cd60c34c-3a24-41c8-a31a-5c33fe3d7031" providerId="ADAL" clId="{6D989EC9-6FE3-AC43-A86D-A2DB12211529}" dt="2024-09-23T05:23:02.504" v="54" actId="20577"/>
        <pc:sldMkLst>
          <pc:docMk/>
          <pc:sldMk cId="1224502873" sldId="285"/>
        </pc:sldMkLst>
      </pc:sldChg>
      <pc:sldChg chg="addSp delSp modSp mod modCm">
        <pc:chgData name="Oisin McWeeney" userId="cd60c34c-3a24-41c8-a31a-5c33fe3d7031" providerId="ADAL" clId="{6D989EC9-6FE3-AC43-A86D-A2DB12211529}" dt="2024-09-23T05:24:38.011" v="57" actId="478"/>
        <pc:sldMkLst>
          <pc:docMk/>
          <pc:sldMk cId="3161078265" sldId="300"/>
        </pc:sldMkLst>
      </pc:sldChg>
      <pc:sldChg chg="modNotesTx">
        <pc:chgData name="Oisin McWeeney" userId="cd60c34c-3a24-41c8-a31a-5c33fe3d7031" providerId="ADAL" clId="{6D989EC9-6FE3-AC43-A86D-A2DB12211529}" dt="2024-09-23T06:24:24.089" v="61" actId="20577"/>
        <pc:sldMkLst>
          <pc:docMk/>
          <pc:sldMk cId="659355239" sldId="304"/>
        </pc:sldMkLst>
      </pc:sldChg>
    </pc:docChg>
  </pc:docChgLst>
  <pc:docChgLst>
    <pc:chgData name="Oisin McWeeney" userId="S::omcweeney@goodtogreatschools.org.au::cd60c34c-3a24-41c8-a31a-5c33fe3d7031" providerId="AD" clId="Web-{A75DC0BF-AABA-180F-F4BF-6F449217B496}"/>
    <pc:docChg chg="modSld">
      <pc:chgData name="Oisin McWeeney" userId="S::omcweeney@goodtogreatschools.org.au::cd60c34c-3a24-41c8-a31a-5c33fe3d7031" providerId="AD" clId="Web-{A75DC0BF-AABA-180F-F4BF-6F449217B496}" dt="2024-09-20T01:35:41.023" v="32" actId="20577"/>
      <pc:docMkLst>
        <pc:docMk/>
      </pc:docMkLst>
      <pc:sldChg chg="modSp">
        <pc:chgData name="Oisin McWeeney" userId="S::omcweeney@goodtogreatschools.org.au::cd60c34c-3a24-41c8-a31a-5c33fe3d7031" providerId="AD" clId="Web-{A75DC0BF-AABA-180F-F4BF-6F449217B496}" dt="2024-09-20T01:35:41.023" v="32" actId="20577"/>
        <pc:sldMkLst>
          <pc:docMk/>
          <pc:sldMk cId="2585116655" sldId="256"/>
        </pc:sldMkLst>
      </pc:sldChg>
    </pc:docChg>
  </pc:docChgLst>
  <pc:docChgLst>
    <pc:chgData name="Duncan Hastie" userId="6b9ddfa0-3e8b-4c72-a299-e1e58d399348" providerId="ADAL" clId="{A9C339EF-94B5-5A47-900E-70C852BD7CCB}"/>
    <pc:docChg chg="custSel addSld modSld modMainMaster">
      <pc:chgData name="Duncan Hastie" userId="6b9ddfa0-3e8b-4c72-a299-e1e58d399348" providerId="ADAL" clId="{A9C339EF-94B5-5A47-900E-70C852BD7CCB}" dt="2024-09-18T05:24:11.248" v="22" actId="18131"/>
      <pc:docMkLst>
        <pc:docMk/>
      </pc:docMkLst>
      <pc:sldChg chg="addSp delSp modSp new mod modClrScheme chgLayout">
        <pc:chgData name="Duncan Hastie" userId="6b9ddfa0-3e8b-4c72-a299-e1e58d399348" providerId="ADAL" clId="{A9C339EF-94B5-5A47-900E-70C852BD7CCB}" dt="2024-09-18T05:24:11.248" v="22" actId="18131"/>
        <pc:sldMkLst>
          <pc:docMk/>
          <pc:sldMk cId="212429081" sldId="296"/>
        </pc:sldMkLst>
      </pc:sldChg>
      <pc:sldMasterChg chg="modSldLayout">
        <pc:chgData name="Duncan Hastie" userId="6b9ddfa0-3e8b-4c72-a299-e1e58d399348" providerId="ADAL" clId="{A9C339EF-94B5-5A47-900E-70C852BD7CCB}" dt="2024-09-12T09:02:29.902" v="11" actId="14100"/>
        <pc:sldMasterMkLst>
          <pc:docMk/>
          <pc:sldMasterMk cId="2142349000" sldId="2147486213"/>
        </pc:sldMasterMkLst>
        <pc:sldLayoutChg chg="addSp delSp modSp mod">
          <pc:chgData name="Duncan Hastie" userId="6b9ddfa0-3e8b-4c72-a299-e1e58d399348" providerId="ADAL" clId="{A9C339EF-94B5-5A47-900E-70C852BD7CCB}" dt="2024-09-12T09:02:29.902" v="11" actId="14100"/>
          <pc:sldLayoutMkLst>
            <pc:docMk/>
            <pc:sldMasterMk cId="2142349000" sldId="2147486213"/>
            <pc:sldLayoutMk cId="1573683159" sldId="2147486252"/>
          </pc:sldLayoutMkLst>
        </pc:sldLayoutChg>
      </pc:sldMasterChg>
    </pc:docChg>
  </pc:docChgLst>
  <pc:docChgLst>
    <pc:chgData name="Bernard Fernando" userId="b283a9a7-e571-4974-a0d3-6db1e4666c62" providerId="ADAL" clId="{0A79F7CA-DED6-4BFD-B8B2-FBD9300A9936}"/>
    <pc:docChg chg="modMainMaster">
      <pc:chgData name="Bernard Fernando" userId="b283a9a7-e571-4974-a0d3-6db1e4666c62" providerId="ADAL" clId="{0A79F7CA-DED6-4BFD-B8B2-FBD9300A9936}" dt="2025-03-05T19:23:55.010" v="2" actId="108"/>
      <pc:docMkLst>
        <pc:docMk/>
      </pc:docMkLst>
      <pc:sldMasterChg chg="modSldLayout">
        <pc:chgData name="Bernard Fernando" userId="b283a9a7-e571-4974-a0d3-6db1e4666c62" providerId="ADAL" clId="{0A79F7CA-DED6-4BFD-B8B2-FBD9300A9936}" dt="2025-03-05T19:23:55.010" v="2" actId="108"/>
        <pc:sldMasterMkLst>
          <pc:docMk/>
          <pc:sldMasterMk cId="2142349000" sldId="2147486213"/>
        </pc:sldMasterMkLst>
        <pc:sldLayoutChg chg="modSp mod">
          <pc:chgData name="Bernard Fernando" userId="b283a9a7-e571-4974-a0d3-6db1e4666c62" providerId="ADAL" clId="{0A79F7CA-DED6-4BFD-B8B2-FBD9300A9936}" dt="2025-03-05T19:23:34.220" v="1" actId="108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Bernard Fernando" userId="b283a9a7-e571-4974-a0d3-6db1e4666c62" providerId="ADAL" clId="{0A79F7CA-DED6-4BFD-B8B2-FBD9300A9936}" dt="2025-03-05T19:23:55.010" v="2" actId="108"/>
          <pc:sldLayoutMkLst>
            <pc:docMk/>
            <pc:sldMasterMk cId="2142349000" sldId="2147486213"/>
            <pc:sldLayoutMk cId="2165295278" sldId="2147486354"/>
          </pc:sldLayoutMkLst>
        </pc:sldLayoutChg>
      </pc:sldMasterChg>
    </pc:docChg>
  </pc:docChgLst>
  <pc:docChgLst>
    <pc:chgData name="Elizabeth Piaquadio" userId="52767243-7565-4b68-b9c1-5d2bede989b0" providerId="ADAL" clId="{CA987873-FA4D-BA45-8C72-776E362BED25}"/>
    <pc:docChg chg="undo custSel modSld modMainMaster">
      <pc:chgData name="Elizabeth Piaquadio" userId="52767243-7565-4b68-b9c1-5d2bede989b0" providerId="ADAL" clId="{CA987873-FA4D-BA45-8C72-776E362BED25}" dt="2024-09-18T04:22:10.712" v="43" actId="478"/>
      <pc:docMkLst>
        <pc:docMk/>
      </pc:docMkLst>
      <pc:sldChg chg="modSp mod">
        <pc:chgData name="Elizabeth Piaquadio" userId="52767243-7565-4b68-b9c1-5d2bede989b0" providerId="ADAL" clId="{CA987873-FA4D-BA45-8C72-776E362BED25}" dt="2024-09-13T01:29:44.092" v="22" actId="20577"/>
        <pc:sldMkLst>
          <pc:docMk/>
          <pc:sldMk cId="2585116655" sldId="256"/>
        </pc:sldMkLst>
      </pc:sldChg>
      <pc:sldChg chg="mod modShow">
        <pc:chgData name="Elizabeth Piaquadio" userId="52767243-7565-4b68-b9c1-5d2bede989b0" providerId="ADAL" clId="{CA987873-FA4D-BA45-8C72-776E362BED25}" dt="2024-09-13T01:29:41.423" v="20" actId="729"/>
        <pc:sldMkLst>
          <pc:docMk/>
          <pc:sldMk cId="2962364362" sldId="257"/>
        </pc:sldMkLst>
      </pc:sldChg>
      <pc:sldChg chg="addSp delSp modSp mod">
        <pc:chgData name="Elizabeth Piaquadio" userId="52767243-7565-4b68-b9c1-5d2bede989b0" providerId="ADAL" clId="{CA987873-FA4D-BA45-8C72-776E362BED25}" dt="2024-09-18T04:21:40.471" v="38" actId="21"/>
        <pc:sldMkLst>
          <pc:docMk/>
          <pc:sldMk cId="1729709310" sldId="262"/>
        </pc:sldMkLst>
      </pc:sldChg>
      <pc:sldChg chg="addSp delSp modSp mod">
        <pc:chgData name="Elizabeth Piaquadio" userId="52767243-7565-4b68-b9c1-5d2bede989b0" providerId="ADAL" clId="{CA987873-FA4D-BA45-8C72-776E362BED25}" dt="2024-09-18T04:22:10.712" v="43" actId="478"/>
        <pc:sldMkLst>
          <pc:docMk/>
          <pc:sldMk cId="3633108255" sldId="290"/>
        </pc:sldMkLst>
      </pc:sldChg>
      <pc:sldMasterChg chg="modSldLayout">
        <pc:chgData name="Elizabeth Piaquadio" userId="52767243-7565-4b68-b9c1-5d2bede989b0" providerId="ADAL" clId="{CA987873-FA4D-BA45-8C72-776E362BED25}" dt="2024-09-18T04:22:02.287" v="39" actId="21"/>
        <pc:sldMasterMkLst>
          <pc:docMk/>
          <pc:sldMasterMk cId="2142349000" sldId="2147486213"/>
        </pc:sldMasterMkLst>
        <pc:sldLayoutChg chg="addSp delSp modSp mod">
          <pc:chgData name="Elizabeth Piaquadio" userId="52767243-7565-4b68-b9c1-5d2bede989b0" providerId="ADAL" clId="{CA987873-FA4D-BA45-8C72-776E362BED25}" dt="2024-09-18T04:22:02.287" v="39" actId="21"/>
          <pc:sldLayoutMkLst>
            <pc:docMk/>
            <pc:sldMasterMk cId="2142349000" sldId="2147486213"/>
            <pc:sldLayoutMk cId="1288723905" sldId="2147486327"/>
          </pc:sldLayoutMkLst>
        </pc:sldLayoutChg>
      </pc:sldMasterChg>
    </pc:docChg>
  </pc:docChgLst>
  <pc:docChgLst>
    <pc:chgData name="Oisin McWeeney" userId="cd60c34c-3a24-41c8-a31a-5c33fe3d7031" providerId="ADAL" clId="{9ADC0184-6464-D249-BF42-A82D848E35F4}"/>
    <pc:docChg chg="custSel addSld modSld sldOrd">
      <pc:chgData name="Oisin McWeeney" userId="cd60c34c-3a24-41c8-a31a-5c33fe3d7031" providerId="ADAL" clId="{9ADC0184-6464-D249-BF42-A82D848E35F4}" dt="2024-09-21T03:34:10.497" v="1853" actId="20577"/>
      <pc:docMkLst>
        <pc:docMk/>
      </pc:docMkLst>
      <pc:sldChg chg="addSp delSp modSp mod">
        <pc:chgData name="Oisin McWeeney" userId="cd60c34c-3a24-41c8-a31a-5c33fe3d7031" providerId="ADAL" clId="{9ADC0184-6464-D249-BF42-A82D848E35F4}" dt="2024-09-20T02:49:09.158" v="529" actId="27614"/>
        <pc:sldMkLst>
          <pc:docMk/>
          <pc:sldMk cId="2585116655" sldId="256"/>
        </pc:sldMkLst>
      </pc:sldChg>
      <pc:sldChg chg="modSp mod modNotesTx">
        <pc:chgData name="Oisin McWeeney" userId="cd60c34c-3a24-41c8-a31a-5c33fe3d7031" providerId="ADAL" clId="{9ADC0184-6464-D249-BF42-A82D848E35F4}" dt="2024-09-21T03:15:43.541" v="1643" actId="20577"/>
        <pc:sldMkLst>
          <pc:docMk/>
          <pc:sldMk cId="4221246315" sldId="261"/>
        </pc:sldMkLst>
      </pc:sldChg>
      <pc:sldChg chg="modSp mod modNotesTx">
        <pc:chgData name="Oisin McWeeney" userId="cd60c34c-3a24-41c8-a31a-5c33fe3d7031" providerId="ADAL" clId="{9ADC0184-6464-D249-BF42-A82D848E35F4}" dt="2024-09-21T03:16:15.765" v="1728" actId="20577"/>
        <pc:sldMkLst>
          <pc:docMk/>
          <pc:sldMk cId="1729709310" sldId="262"/>
        </pc:sldMkLst>
      </pc:sldChg>
      <pc:sldChg chg="addSp delSp modSp mod modNotesTx">
        <pc:chgData name="Oisin McWeeney" userId="cd60c34c-3a24-41c8-a31a-5c33fe3d7031" providerId="ADAL" clId="{9ADC0184-6464-D249-BF42-A82D848E35F4}" dt="2024-09-20T06:50:37.582" v="1567" actId="20577"/>
        <pc:sldMkLst>
          <pc:docMk/>
          <pc:sldMk cId="521185421" sldId="275"/>
        </pc:sldMkLst>
      </pc:sldChg>
      <pc:sldChg chg="modSp mod modNotesTx">
        <pc:chgData name="Oisin McWeeney" userId="cd60c34c-3a24-41c8-a31a-5c33fe3d7031" providerId="ADAL" clId="{9ADC0184-6464-D249-BF42-A82D848E35F4}" dt="2024-09-20T05:27:08.180" v="898" actId="313"/>
        <pc:sldMkLst>
          <pc:docMk/>
          <pc:sldMk cId="394987177" sldId="276"/>
        </pc:sldMkLst>
      </pc:sldChg>
      <pc:sldChg chg="modSp modNotesTx">
        <pc:chgData name="Oisin McWeeney" userId="cd60c34c-3a24-41c8-a31a-5c33fe3d7031" providerId="ADAL" clId="{9ADC0184-6464-D249-BF42-A82D848E35F4}" dt="2024-09-20T05:16:56.503" v="806" actId="20577"/>
        <pc:sldMkLst>
          <pc:docMk/>
          <pc:sldMk cId="1224502873" sldId="285"/>
        </pc:sldMkLst>
      </pc:sldChg>
      <pc:sldChg chg="modSp">
        <pc:chgData name="Oisin McWeeney" userId="cd60c34c-3a24-41c8-a31a-5c33fe3d7031" providerId="ADAL" clId="{9ADC0184-6464-D249-BF42-A82D848E35F4}" dt="2024-09-20T01:47:03.855" v="156" actId="14826"/>
        <pc:sldMkLst>
          <pc:docMk/>
          <pc:sldMk cId="3633108255" sldId="290"/>
        </pc:sldMkLst>
      </pc:sldChg>
      <pc:sldChg chg="modSp mod modAnim modNotesTx">
        <pc:chgData name="Oisin McWeeney" userId="cd60c34c-3a24-41c8-a31a-5c33fe3d7031" providerId="ADAL" clId="{9ADC0184-6464-D249-BF42-A82D848E35F4}" dt="2024-09-21T03:23:13.956" v="1732" actId="20577"/>
        <pc:sldMkLst>
          <pc:docMk/>
          <pc:sldMk cId="117387710" sldId="297"/>
        </pc:sldMkLst>
      </pc:sldChg>
      <pc:sldChg chg="modSp mod modNotesTx">
        <pc:chgData name="Oisin McWeeney" userId="cd60c34c-3a24-41c8-a31a-5c33fe3d7031" providerId="ADAL" clId="{9ADC0184-6464-D249-BF42-A82D848E35F4}" dt="2024-09-21T03:26:14.263" v="1826" actId="313"/>
        <pc:sldMkLst>
          <pc:docMk/>
          <pc:sldMk cId="558348118" sldId="298"/>
        </pc:sldMkLst>
      </pc:sldChg>
      <pc:sldChg chg="modSp mod modNotesTx">
        <pc:chgData name="Oisin McWeeney" userId="cd60c34c-3a24-41c8-a31a-5c33fe3d7031" providerId="ADAL" clId="{9ADC0184-6464-D249-BF42-A82D848E35F4}" dt="2024-09-20T05:54:38.022" v="899" actId="14826"/>
        <pc:sldMkLst>
          <pc:docMk/>
          <pc:sldMk cId="3445829193" sldId="299"/>
        </pc:sldMkLst>
      </pc:sldChg>
      <pc:sldChg chg="modSp mod modNotesTx">
        <pc:chgData name="Oisin McWeeney" userId="cd60c34c-3a24-41c8-a31a-5c33fe3d7031" providerId="ADAL" clId="{9ADC0184-6464-D249-BF42-A82D848E35F4}" dt="2024-09-21T03:28:51.352" v="1827" actId="14826"/>
        <pc:sldMkLst>
          <pc:docMk/>
          <pc:sldMk cId="3161078265" sldId="300"/>
        </pc:sldMkLst>
      </pc:sldChg>
      <pc:sldChg chg="modSp mod modNotesTx">
        <pc:chgData name="Oisin McWeeney" userId="cd60c34c-3a24-41c8-a31a-5c33fe3d7031" providerId="ADAL" clId="{9ADC0184-6464-D249-BF42-A82D848E35F4}" dt="2024-09-20T02:18:06.330" v="524"/>
        <pc:sldMkLst>
          <pc:docMk/>
          <pc:sldMk cId="1327022093" sldId="301"/>
        </pc:sldMkLst>
      </pc:sldChg>
      <pc:sldChg chg="modSp mod modAnim modNotesTx">
        <pc:chgData name="Oisin McWeeney" userId="cd60c34c-3a24-41c8-a31a-5c33fe3d7031" providerId="ADAL" clId="{9ADC0184-6464-D249-BF42-A82D848E35F4}" dt="2024-09-20T02:53:42.091" v="780" actId="20577"/>
        <pc:sldMkLst>
          <pc:docMk/>
          <pc:sldMk cId="2432143710" sldId="302"/>
        </pc:sldMkLst>
      </pc:sldChg>
      <pc:sldChg chg="modSp mod modNotesTx">
        <pc:chgData name="Oisin McWeeney" userId="cd60c34c-3a24-41c8-a31a-5c33fe3d7031" providerId="ADAL" clId="{9ADC0184-6464-D249-BF42-A82D848E35F4}" dt="2024-09-20T06:29:47.180" v="1115"/>
        <pc:sldMkLst>
          <pc:docMk/>
          <pc:sldMk cId="3341099163" sldId="303"/>
        </pc:sldMkLst>
      </pc:sldChg>
      <pc:sldChg chg="modSp mod modNotesTx">
        <pc:chgData name="Oisin McWeeney" userId="cd60c34c-3a24-41c8-a31a-5c33fe3d7031" providerId="ADAL" clId="{9ADC0184-6464-D249-BF42-A82D848E35F4}" dt="2024-09-21T03:30:10.314" v="1831" actId="14826"/>
        <pc:sldMkLst>
          <pc:docMk/>
          <pc:sldMk cId="659355239" sldId="304"/>
        </pc:sldMkLst>
      </pc:sldChg>
      <pc:sldChg chg="modSp mod modNotesTx">
        <pc:chgData name="Oisin McWeeney" userId="cd60c34c-3a24-41c8-a31a-5c33fe3d7031" providerId="ADAL" clId="{9ADC0184-6464-D249-BF42-A82D848E35F4}" dt="2024-09-21T03:29:09.139" v="1828" actId="14826"/>
        <pc:sldMkLst>
          <pc:docMk/>
          <pc:sldMk cId="1713216147" sldId="305"/>
        </pc:sldMkLst>
      </pc:sldChg>
      <pc:sldChg chg="modSp mod">
        <pc:chgData name="Oisin McWeeney" userId="cd60c34c-3a24-41c8-a31a-5c33fe3d7031" providerId="ADAL" clId="{9ADC0184-6464-D249-BF42-A82D848E35F4}" dt="2024-09-21T03:29:38.930" v="1830" actId="14826"/>
        <pc:sldMkLst>
          <pc:docMk/>
          <pc:sldMk cId="342136659" sldId="306"/>
        </pc:sldMkLst>
      </pc:sldChg>
      <pc:sldChg chg="modSp mod modNotesTx">
        <pc:chgData name="Oisin McWeeney" userId="cd60c34c-3a24-41c8-a31a-5c33fe3d7031" providerId="ADAL" clId="{9ADC0184-6464-D249-BF42-A82D848E35F4}" dt="2024-09-20T06:32:32.634" v="1205" actId="20577"/>
        <pc:sldMkLst>
          <pc:docMk/>
          <pc:sldMk cId="1420020992" sldId="307"/>
        </pc:sldMkLst>
      </pc:sldChg>
      <pc:sldChg chg="delSp modSp mod delAnim modAnim modNotesTx">
        <pc:chgData name="Oisin McWeeney" userId="cd60c34c-3a24-41c8-a31a-5c33fe3d7031" providerId="ADAL" clId="{9ADC0184-6464-D249-BF42-A82D848E35F4}" dt="2024-09-21T03:32:11.108" v="1849"/>
        <pc:sldMkLst>
          <pc:docMk/>
          <pc:sldMk cId="3598576344" sldId="1782"/>
        </pc:sldMkLst>
      </pc:sldChg>
      <pc:sldChg chg="modSp mod">
        <pc:chgData name="Oisin McWeeney" userId="cd60c34c-3a24-41c8-a31a-5c33fe3d7031" providerId="ADAL" clId="{9ADC0184-6464-D249-BF42-A82D848E35F4}" dt="2024-09-20T05:59:52.905" v="1038" actId="20577"/>
        <pc:sldMkLst>
          <pc:docMk/>
          <pc:sldMk cId="3589477728" sldId="1783"/>
        </pc:sldMkLst>
      </pc:sldChg>
      <pc:sldChg chg="modSp add mod modNotesTx">
        <pc:chgData name="Oisin McWeeney" userId="cd60c34c-3a24-41c8-a31a-5c33fe3d7031" providerId="ADAL" clId="{9ADC0184-6464-D249-BF42-A82D848E35F4}" dt="2024-09-20T02:32:26.125" v="526"/>
        <pc:sldMkLst>
          <pc:docMk/>
          <pc:sldMk cId="1507383247" sldId="1784"/>
        </pc:sldMkLst>
      </pc:sldChg>
      <pc:sldChg chg="modSp add mod modNotesTx">
        <pc:chgData name="Oisin McWeeney" userId="cd60c34c-3a24-41c8-a31a-5c33fe3d7031" providerId="ADAL" clId="{9ADC0184-6464-D249-BF42-A82D848E35F4}" dt="2024-09-20T02:33:41.643" v="527"/>
        <pc:sldMkLst>
          <pc:docMk/>
          <pc:sldMk cId="467464156" sldId="1785"/>
        </pc:sldMkLst>
      </pc:sldChg>
      <pc:sldChg chg="modSp add mod ord modNotesTx">
        <pc:chgData name="Oisin McWeeney" userId="cd60c34c-3a24-41c8-a31a-5c33fe3d7031" providerId="ADAL" clId="{9ADC0184-6464-D249-BF42-A82D848E35F4}" dt="2024-09-20T06:41:05.751" v="1262" actId="20577"/>
        <pc:sldMkLst>
          <pc:docMk/>
          <pc:sldMk cId="4223446631" sldId="1786"/>
        </pc:sldMkLst>
      </pc:sldChg>
      <pc:sldChg chg="modSp add mod ord modNotesTx">
        <pc:chgData name="Oisin McWeeney" userId="cd60c34c-3a24-41c8-a31a-5c33fe3d7031" providerId="ADAL" clId="{9ADC0184-6464-D249-BF42-A82D848E35F4}" dt="2024-09-21T03:34:10.497" v="1853" actId="20577"/>
        <pc:sldMkLst>
          <pc:docMk/>
          <pc:sldMk cId="843521534" sldId="1787"/>
        </pc:sldMkLst>
      </pc:sldChg>
      <pc:sldChg chg="modSp add mod">
        <pc:chgData name="Oisin McWeeney" userId="cd60c34c-3a24-41c8-a31a-5c33fe3d7031" providerId="ADAL" clId="{9ADC0184-6464-D249-BF42-A82D848E35F4}" dt="2024-09-20T06:52:16.196" v="1569" actId="14826"/>
        <pc:sldMkLst>
          <pc:docMk/>
          <pc:sldMk cId="686896265" sldId="1788"/>
        </pc:sldMkLst>
      </pc:sldChg>
      <pc:sldChg chg="modSp add mod">
        <pc:chgData name="Oisin McWeeney" userId="cd60c34c-3a24-41c8-a31a-5c33fe3d7031" providerId="ADAL" clId="{9ADC0184-6464-D249-BF42-A82D848E35F4}" dt="2024-09-20T06:52:36.946" v="1571" actId="14826"/>
        <pc:sldMkLst>
          <pc:docMk/>
          <pc:sldMk cId="1963191727" sldId="1789"/>
        </pc:sldMkLst>
      </pc:sldChg>
    </pc:docChg>
  </pc:docChgLst>
  <pc:docChgLst>
    <pc:chgData name="Tara Tyrell" userId="67dc6626-2ece-4dc7-ac5a-9add06ec429c" providerId="ADAL" clId="{ABF1F77D-789F-4053-89C5-0D55EBE79BB4}"/>
    <pc:docChg chg="undo redo custSel modSld modMainMaster">
      <pc:chgData name="Tara Tyrell" userId="67dc6626-2ece-4dc7-ac5a-9add06ec429c" providerId="ADAL" clId="{ABF1F77D-789F-4053-89C5-0D55EBE79BB4}" dt="2024-09-12T04:34:22.757" v="127" actId="20577"/>
      <pc:docMkLst>
        <pc:docMk/>
      </pc:docMkLst>
      <pc:sldChg chg="modSp mod">
        <pc:chgData name="Tara Tyrell" userId="67dc6626-2ece-4dc7-ac5a-9add06ec429c" providerId="ADAL" clId="{ABF1F77D-789F-4053-89C5-0D55EBE79BB4}" dt="2024-09-12T03:39:33.953" v="96" actId="255"/>
        <pc:sldMkLst>
          <pc:docMk/>
          <pc:sldMk cId="2962364362" sldId="257"/>
        </pc:sldMkLst>
      </pc:sldChg>
      <pc:sldChg chg="modSp mod">
        <pc:chgData name="Tara Tyrell" userId="67dc6626-2ece-4dc7-ac5a-9add06ec429c" providerId="ADAL" clId="{ABF1F77D-789F-4053-89C5-0D55EBE79BB4}" dt="2024-09-12T04:34:22.757" v="127" actId="20577"/>
        <pc:sldMkLst>
          <pc:docMk/>
          <pc:sldMk cId="2302989805" sldId="258"/>
        </pc:sldMkLst>
      </pc:sldChg>
      <pc:sldChg chg="modSp mod">
        <pc:chgData name="Tara Tyrell" userId="67dc6626-2ece-4dc7-ac5a-9add06ec429c" providerId="ADAL" clId="{ABF1F77D-789F-4053-89C5-0D55EBE79BB4}" dt="2024-09-12T03:34:11.484" v="20" actId="255"/>
        <pc:sldMkLst>
          <pc:docMk/>
          <pc:sldMk cId="4286388394" sldId="259"/>
        </pc:sldMkLst>
      </pc:sldChg>
      <pc:sldChg chg="modSp mod">
        <pc:chgData name="Tara Tyrell" userId="67dc6626-2ece-4dc7-ac5a-9add06ec429c" providerId="ADAL" clId="{ABF1F77D-789F-4053-89C5-0D55EBE79BB4}" dt="2024-09-12T03:34:22.209" v="22" actId="255"/>
        <pc:sldMkLst>
          <pc:docMk/>
          <pc:sldMk cId="3667059378" sldId="260"/>
        </pc:sldMkLst>
      </pc:sldChg>
      <pc:sldChg chg="modSp mod">
        <pc:chgData name="Tara Tyrell" userId="67dc6626-2ece-4dc7-ac5a-9add06ec429c" providerId="ADAL" clId="{ABF1F77D-789F-4053-89C5-0D55EBE79BB4}" dt="2024-09-12T03:34:35.894" v="24" actId="255"/>
        <pc:sldMkLst>
          <pc:docMk/>
          <pc:sldMk cId="4221246315" sldId="261"/>
        </pc:sldMkLst>
      </pc:sldChg>
      <pc:sldChg chg="modSp mod">
        <pc:chgData name="Tara Tyrell" userId="67dc6626-2ece-4dc7-ac5a-9add06ec429c" providerId="ADAL" clId="{ABF1F77D-789F-4053-89C5-0D55EBE79BB4}" dt="2024-09-12T03:34:45.862" v="26" actId="255"/>
        <pc:sldMkLst>
          <pc:docMk/>
          <pc:sldMk cId="1729709310" sldId="262"/>
        </pc:sldMkLst>
      </pc:sldChg>
      <pc:sldChg chg="modSp mod">
        <pc:chgData name="Tara Tyrell" userId="67dc6626-2ece-4dc7-ac5a-9add06ec429c" providerId="ADAL" clId="{ABF1F77D-789F-4053-89C5-0D55EBE79BB4}" dt="2024-09-12T03:39:06.074" v="79" actId="255"/>
        <pc:sldMkLst>
          <pc:docMk/>
          <pc:sldMk cId="2203802166" sldId="267"/>
        </pc:sldMkLst>
      </pc:sldChg>
      <pc:sldChg chg="modSp mod">
        <pc:chgData name="Tara Tyrell" userId="67dc6626-2ece-4dc7-ac5a-9add06ec429c" providerId="ADAL" clId="{ABF1F77D-789F-4053-89C5-0D55EBE79BB4}" dt="2024-09-12T03:39:06.709" v="81" actId="255"/>
        <pc:sldMkLst>
          <pc:docMk/>
          <pc:sldMk cId="2154154144" sldId="268"/>
        </pc:sldMkLst>
      </pc:sldChg>
      <pc:sldChg chg="modSp mod">
        <pc:chgData name="Tara Tyrell" userId="67dc6626-2ece-4dc7-ac5a-9add06ec429c" providerId="ADAL" clId="{ABF1F77D-789F-4053-89C5-0D55EBE79BB4}" dt="2024-09-12T03:39:07.305" v="83" actId="255"/>
        <pc:sldMkLst>
          <pc:docMk/>
          <pc:sldMk cId="3050916536" sldId="272"/>
        </pc:sldMkLst>
      </pc:sldChg>
      <pc:sldChg chg="modSp mod">
        <pc:chgData name="Tara Tyrell" userId="67dc6626-2ece-4dc7-ac5a-9add06ec429c" providerId="ADAL" clId="{ABF1F77D-789F-4053-89C5-0D55EBE79BB4}" dt="2024-09-12T03:39:07.901" v="85" actId="255"/>
        <pc:sldMkLst>
          <pc:docMk/>
          <pc:sldMk cId="521185421" sldId="275"/>
        </pc:sldMkLst>
      </pc:sldChg>
      <pc:sldChg chg="modSp mod">
        <pc:chgData name="Tara Tyrell" userId="67dc6626-2ece-4dc7-ac5a-9add06ec429c" providerId="ADAL" clId="{ABF1F77D-789F-4053-89C5-0D55EBE79BB4}" dt="2024-09-12T03:39:09.990" v="90" actId="255"/>
        <pc:sldMkLst>
          <pc:docMk/>
          <pc:sldMk cId="394987177" sldId="276"/>
        </pc:sldMkLst>
      </pc:sldChg>
      <pc:sldChg chg="modSp mod">
        <pc:chgData name="Tara Tyrell" userId="67dc6626-2ece-4dc7-ac5a-9add06ec429c" providerId="ADAL" clId="{ABF1F77D-789F-4053-89C5-0D55EBE79BB4}" dt="2024-09-12T03:39:11.970" v="92" actId="255"/>
        <pc:sldMkLst>
          <pc:docMk/>
          <pc:sldMk cId="809941416" sldId="277"/>
        </pc:sldMkLst>
      </pc:sldChg>
      <pc:sldChg chg="modSp mod">
        <pc:chgData name="Tara Tyrell" userId="67dc6626-2ece-4dc7-ac5a-9add06ec429c" providerId="ADAL" clId="{ABF1F77D-789F-4053-89C5-0D55EBE79BB4}" dt="2024-09-12T03:39:12.932" v="94" actId="255"/>
        <pc:sldMkLst>
          <pc:docMk/>
          <pc:sldMk cId="4193499157" sldId="279"/>
        </pc:sldMkLst>
      </pc:sldChg>
      <pc:sldChg chg="modSp mod">
        <pc:chgData name="Tara Tyrell" userId="67dc6626-2ece-4dc7-ac5a-9add06ec429c" providerId="ADAL" clId="{ABF1F77D-789F-4053-89C5-0D55EBE79BB4}" dt="2024-09-12T03:34:56.274" v="28" actId="255"/>
        <pc:sldMkLst>
          <pc:docMk/>
          <pc:sldMk cId="1224502873" sldId="285"/>
        </pc:sldMkLst>
      </pc:sldChg>
      <pc:sldChg chg="modSp mod">
        <pc:chgData name="Tara Tyrell" userId="67dc6626-2ece-4dc7-ac5a-9add06ec429c" providerId="ADAL" clId="{ABF1F77D-789F-4053-89C5-0D55EBE79BB4}" dt="2024-09-12T03:35:19.757" v="31" actId="255"/>
        <pc:sldMkLst>
          <pc:docMk/>
          <pc:sldMk cId="3633108255" sldId="290"/>
        </pc:sldMkLst>
      </pc:sldChg>
      <pc:sldChg chg="modSp mod">
        <pc:chgData name="Tara Tyrell" userId="67dc6626-2ece-4dc7-ac5a-9add06ec429c" providerId="ADAL" clId="{ABF1F77D-789F-4053-89C5-0D55EBE79BB4}" dt="2024-09-12T03:35:35.287" v="34" actId="255"/>
        <pc:sldMkLst>
          <pc:docMk/>
          <pc:sldMk cId="1513152047" sldId="291"/>
        </pc:sldMkLst>
      </pc:sldChg>
      <pc:sldChg chg="modSp mod">
        <pc:chgData name="Tara Tyrell" userId="67dc6626-2ece-4dc7-ac5a-9add06ec429c" providerId="ADAL" clId="{ABF1F77D-789F-4053-89C5-0D55EBE79BB4}" dt="2024-09-12T03:39:05.414" v="77" actId="255"/>
        <pc:sldMkLst>
          <pc:docMk/>
          <pc:sldMk cId="2425753151" sldId="292"/>
        </pc:sldMkLst>
      </pc:sldChg>
      <pc:sldChg chg="modSp mod">
        <pc:chgData name="Tara Tyrell" userId="67dc6626-2ece-4dc7-ac5a-9add06ec429c" providerId="ADAL" clId="{ABF1F77D-789F-4053-89C5-0D55EBE79BB4}" dt="2024-09-12T03:39:08.776" v="88" actId="255"/>
        <pc:sldMkLst>
          <pc:docMk/>
          <pc:sldMk cId="1323430267" sldId="293"/>
        </pc:sldMkLst>
      </pc:sldChg>
      <pc:sldChg chg="modSp mod">
        <pc:chgData name="Tara Tyrell" userId="67dc6626-2ece-4dc7-ac5a-9add06ec429c" providerId="ADAL" clId="{ABF1F77D-789F-4053-89C5-0D55EBE79BB4}" dt="2024-09-12T03:41:31.839" v="99" actId="14100"/>
        <pc:sldMkLst>
          <pc:docMk/>
          <pc:sldMk cId="2720037" sldId="294"/>
        </pc:sldMkLst>
      </pc:sldChg>
      <pc:sldMasterChg chg="modSp mod modSldLayout">
        <pc:chgData name="Tara Tyrell" userId="67dc6626-2ece-4dc7-ac5a-9add06ec429c" providerId="ADAL" clId="{ABF1F77D-789F-4053-89C5-0D55EBE79BB4}" dt="2024-09-12T04:30:47.947" v="114" actId="207"/>
        <pc:sldMasterMkLst>
          <pc:docMk/>
          <pc:sldMasterMk cId="2142349000" sldId="2147486213"/>
        </pc:sldMasterMkLst>
        <pc:sldLayoutChg chg="modSp mod">
          <pc:chgData name="Tara Tyrell" userId="67dc6626-2ece-4dc7-ac5a-9add06ec429c" providerId="ADAL" clId="{ABF1F77D-789F-4053-89C5-0D55EBE79BB4}" dt="2024-09-12T03:31:46.756" v="1" actId="20577"/>
          <pc:sldLayoutMkLst>
            <pc:docMk/>
            <pc:sldMasterMk cId="2142349000" sldId="2147486213"/>
            <pc:sldLayoutMk cId="1573683159" sldId="2147486252"/>
          </pc:sldLayoutMkLst>
        </pc:sldLayoutChg>
        <pc:sldLayoutChg chg="modSp mod">
          <pc:chgData name="Tara Tyrell" userId="67dc6626-2ece-4dc7-ac5a-9add06ec429c" providerId="ADAL" clId="{ABF1F77D-789F-4053-89C5-0D55EBE79BB4}" dt="2024-09-12T03:32:09.784" v="7" actId="20577"/>
          <pc:sldLayoutMkLst>
            <pc:docMk/>
            <pc:sldMasterMk cId="2142349000" sldId="2147486213"/>
            <pc:sldLayoutMk cId="1757736852" sldId="2147486329"/>
          </pc:sldLayoutMkLst>
        </pc:sldLayoutChg>
        <pc:sldLayoutChg chg="modSp mod">
          <pc:chgData name="Tara Tyrell" userId="67dc6626-2ece-4dc7-ac5a-9add06ec429c" providerId="ADAL" clId="{ABF1F77D-789F-4053-89C5-0D55EBE79BB4}" dt="2024-09-12T03:32:03.169" v="3" actId="20577"/>
          <pc:sldLayoutMkLst>
            <pc:docMk/>
            <pc:sldMasterMk cId="2142349000" sldId="2147486213"/>
            <pc:sldLayoutMk cId="280357843" sldId="2147486331"/>
          </pc:sldLayoutMkLst>
        </pc:sldLayoutChg>
        <pc:sldLayoutChg chg="modSp mod">
          <pc:chgData name="Tara Tyrell" userId="67dc6626-2ece-4dc7-ac5a-9add06ec429c" providerId="ADAL" clId="{ABF1F77D-789F-4053-89C5-0D55EBE79BB4}" dt="2024-09-12T03:32:06.471" v="5" actId="20577"/>
          <pc:sldLayoutMkLst>
            <pc:docMk/>
            <pc:sldMasterMk cId="2142349000" sldId="2147486213"/>
            <pc:sldLayoutMk cId="1425174283" sldId="2147486332"/>
          </pc:sldLayoutMkLst>
        </pc:sldLayoutChg>
        <pc:sldLayoutChg chg="modSp mod">
          <pc:chgData name="Tara Tyrell" userId="67dc6626-2ece-4dc7-ac5a-9add06ec429c" providerId="ADAL" clId="{ABF1F77D-789F-4053-89C5-0D55EBE79BB4}" dt="2024-09-12T03:32:24.585" v="9" actId="20577"/>
          <pc:sldLayoutMkLst>
            <pc:docMk/>
            <pc:sldMasterMk cId="2142349000" sldId="2147486213"/>
            <pc:sldLayoutMk cId="2244177408" sldId="2147486337"/>
          </pc:sldLayoutMkLst>
        </pc:sldLayoutChg>
        <pc:sldLayoutChg chg="modSp mod">
          <pc:chgData name="Tara Tyrell" userId="67dc6626-2ece-4dc7-ac5a-9add06ec429c" providerId="ADAL" clId="{ABF1F77D-789F-4053-89C5-0D55EBE79BB4}" dt="2024-09-12T03:32:38.285" v="13" actId="20577"/>
          <pc:sldLayoutMkLst>
            <pc:docMk/>
            <pc:sldMasterMk cId="2142349000" sldId="2147486213"/>
            <pc:sldLayoutMk cId="3282757240" sldId="2147486343"/>
          </pc:sldLayoutMkLst>
        </pc:sldLayoutChg>
        <pc:sldLayoutChg chg="modSp mod">
          <pc:chgData name="Tara Tyrell" userId="67dc6626-2ece-4dc7-ac5a-9add06ec429c" providerId="ADAL" clId="{ABF1F77D-789F-4053-89C5-0D55EBE79BB4}" dt="2024-09-12T03:42:48.354" v="101" actId="14100"/>
          <pc:sldLayoutMkLst>
            <pc:docMk/>
            <pc:sldMasterMk cId="2142349000" sldId="2147486213"/>
            <pc:sldLayoutMk cId="3320995248" sldId="2147486349"/>
          </pc:sldLayoutMkLst>
        </pc:sldLayoutChg>
      </pc:sldMasterChg>
    </pc:docChg>
  </pc:docChgLst>
  <pc:docChgLst>
    <pc:chgData name="Tara Tyrrell" userId="67dc6626-2ece-4dc7-ac5a-9add06ec429c" providerId="ADAL" clId="{A200B310-3A48-418D-9B19-C1B7599C3CDF}"/>
    <pc:docChg chg="modSld">
      <pc:chgData name="Tara Tyrrell" userId="67dc6626-2ece-4dc7-ac5a-9add06ec429c" providerId="ADAL" clId="{A200B310-3A48-418D-9B19-C1B7599C3CDF}" dt="2024-09-24T03:44:26.052" v="16" actId="14100"/>
      <pc:docMkLst>
        <pc:docMk/>
      </pc:docMkLst>
      <pc:sldChg chg="modSp mod">
        <pc:chgData name="Tara Tyrrell" userId="67dc6626-2ece-4dc7-ac5a-9add06ec429c" providerId="ADAL" clId="{A200B310-3A48-418D-9B19-C1B7599C3CDF}" dt="2024-09-24T03:40:29.108" v="0" actId="14100"/>
        <pc:sldMkLst>
          <pc:docMk/>
          <pc:sldMk cId="4221246315" sldId="261"/>
        </pc:sldMkLst>
      </pc:sldChg>
      <pc:sldChg chg="modSp mod">
        <pc:chgData name="Tara Tyrrell" userId="67dc6626-2ece-4dc7-ac5a-9add06ec429c" providerId="ADAL" clId="{A200B310-3A48-418D-9B19-C1B7599C3CDF}" dt="2024-09-24T03:40:37.805" v="1" actId="14100"/>
        <pc:sldMkLst>
          <pc:docMk/>
          <pc:sldMk cId="1729709310" sldId="262"/>
        </pc:sldMkLst>
      </pc:sldChg>
      <pc:sldChg chg="modSp mod">
        <pc:chgData name="Tara Tyrrell" userId="67dc6626-2ece-4dc7-ac5a-9add06ec429c" providerId="ADAL" clId="{A200B310-3A48-418D-9B19-C1B7599C3CDF}" dt="2024-09-24T03:44:26.052" v="16" actId="14100"/>
        <pc:sldMkLst>
          <pc:docMk/>
          <pc:sldMk cId="117387710" sldId="297"/>
        </pc:sldMkLst>
      </pc:sldChg>
      <pc:sldChg chg="modSp mod">
        <pc:chgData name="Tara Tyrrell" userId="67dc6626-2ece-4dc7-ac5a-9add06ec429c" providerId="ADAL" clId="{A200B310-3A48-418D-9B19-C1B7599C3CDF}" dt="2024-09-24T03:42:08.269" v="6" actId="1076"/>
        <pc:sldMkLst>
          <pc:docMk/>
          <pc:sldMk cId="2432143710" sldId="302"/>
        </pc:sldMkLst>
      </pc:sldChg>
      <pc:sldChg chg="modSp mod">
        <pc:chgData name="Tara Tyrrell" userId="67dc6626-2ece-4dc7-ac5a-9add06ec429c" providerId="ADAL" clId="{A200B310-3A48-418D-9B19-C1B7599C3CDF}" dt="2024-09-24T03:42:49.879" v="15" actId="1038"/>
        <pc:sldMkLst>
          <pc:docMk/>
          <pc:sldMk cId="3598576344" sldId="1782"/>
        </pc:sldMkLst>
      </pc:sldChg>
    </pc:docChg>
  </pc:docChgLst>
  <pc:docChgLst>
    <pc:chgData name="Bernard Fernando" userId="b283a9a7-e571-4974-a0d3-6db1e4666c62" providerId="ADAL" clId="{954F439C-D1AF-4B59-ACD1-39B7EE43976A}"/>
    <pc:docChg chg="undo custSel modSld sldOrd">
      <pc:chgData name="Bernard Fernando" userId="b283a9a7-e571-4974-a0d3-6db1e4666c62" providerId="ADAL" clId="{954F439C-D1AF-4B59-ACD1-39B7EE43976A}" dt="2024-09-24T09:25:49.037" v="25" actId="6549"/>
      <pc:docMkLst>
        <pc:docMk/>
      </pc:docMkLst>
      <pc:sldChg chg="modNotesTx">
        <pc:chgData name="Bernard Fernando" userId="b283a9a7-e571-4974-a0d3-6db1e4666c62" providerId="ADAL" clId="{954F439C-D1AF-4B59-ACD1-39B7EE43976A}" dt="2024-09-24T08:06:10.798" v="2" actId="6549"/>
        <pc:sldMkLst>
          <pc:docMk/>
          <pc:sldMk cId="2585116655" sldId="256"/>
        </pc:sldMkLst>
      </pc:sldChg>
      <pc:sldChg chg="ord modNotesTx">
        <pc:chgData name="Bernard Fernando" userId="b283a9a7-e571-4974-a0d3-6db1e4666c62" providerId="ADAL" clId="{954F439C-D1AF-4B59-ACD1-39B7EE43976A}" dt="2024-09-24T08:06:06.066" v="1" actId="6549"/>
        <pc:sldMkLst>
          <pc:docMk/>
          <pc:sldMk cId="4221246315" sldId="261"/>
        </pc:sldMkLst>
      </pc:sldChg>
      <pc:sldChg chg="modNotesTx">
        <pc:chgData name="Bernard Fernando" userId="b283a9a7-e571-4974-a0d3-6db1e4666c62" providerId="ADAL" clId="{954F439C-D1AF-4B59-ACD1-39B7EE43976A}" dt="2024-09-24T08:06:32.878" v="3" actId="6549"/>
        <pc:sldMkLst>
          <pc:docMk/>
          <pc:sldMk cId="1729709310" sldId="262"/>
        </pc:sldMkLst>
      </pc:sldChg>
      <pc:sldChg chg="modNotesTx">
        <pc:chgData name="Bernard Fernando" userId="b283a9a7-e571-4974-a0d3-6db1e4666c62" providerId="ADAL" clId="{954F439C-D1AF-4B59-ACD1-39B7EE43976A}" dt="2024-09-24T08:12:40.910" v="9" actId="6549"/>
        <pc:sldMkLst>
          <pc:docMk/>
          <pc:sldMk cId="521185421" sldId="275"/>
        </pc:sldMkLst>
      </pc:sldChg>
      <pc:sldChg chg="modNotesTx">
        <pc:chgData name="Bernard Fernando" userId="b283a9a7-e571-4974-a0d3-6db1e4666c62" providerId="ADAL" clId="{954F439C-D1AF-4B59-ACD1-39B7EE43976A}" dt="2024-09-24T08:13:27.126" v="10" actId="6549"/>
        <pc:sldMkLst>
          <pc:docMk/>
          <pc:sldMk cId="394987177" sldId="276"/>
        </pc:sldMkLst>
      </pc:sldChg>
      <pc:sldChg chg="modNotesTx">
        <pc:chgData name="Bernard Fernando" userId="b283a9a7-e571-4974-a0d3-6db1e4666c62" providerId="ADAL" clId="{954F439C-D1AF-4B59-ACD1-39B7EE43976A}" dt="2024-09-24T09:16:40.222" v="11" actId="6549"/>
        <pc:sldMkLst>
          <pc:docMk/>
          <pc:sldMk cId="3633108255" sldId="290"/>
        </pc:sldMkLst>
      </pc:sldChg>
      <pc:sldChg chg="modNotesTx">
        <pc:chgData name="Bernard Fernando" userId="b283a9a7-e571-4974-a0d3-6db1e4666c62" providerId="ADAL" clId="{954F439C-D1AF-4B59-ACD1-39B7EE43976A}" dt="2024-09-24T09:17:42.709" v="12" actId="6549"/>
        <pc:sldMkLst>
          <pc:docMk/>
          <pc:sldMk cId="117387710" sldId="297"/>
        </pc:sldMkLst>
      </pc:sldChg>
      <pc:sldChg chg="modNotesTx">
        <pc:chgData name="Bernard Fernando" userId="b283a9a7-e571-4974-a0d3-6db1e4666c62" providerId="ADAL" clId="{954F439C-D1AF-4B59-ACD1-39B7EE43976A}" dt="2024-09-24T09:17:51.549" v="13" actId="6549"/>
        <pc:sldMkLst>
          <pc:docMk/>
          <pc:sldMk cId="558348118" sldId="298"/>
        </pc:sldMkLst>
      </pc:sldChg>
      <pc:sldChg chg="modNotesTx">
        <pc:chgData name="Bernard Fernando" userId="b283a9a7-e571-4974-a0d3-6db1e4666c62" providerId="ADAL" clId="{954F439C-D1AF-4B59-ACD1-39B7EE43976A}" dt="2024-09-24T09:23:22.173" v="20" actId="6549"/>
        <pc:sldMkLst>
          <pc:docMk/>
          <pc:sldMk cId="3341099163" sldId="303"/>
        </pc:sldMkLst>
      </pc:sldChg>
      <pc:sldChg chg="modNotesTx">
        <pc:chgData name="Bernard Fernando" userId="b283a9a7-e571-4974-a0d3-6db1e4666c62" providerId="ADAL" clId="{954F439C-D1AF-4B59-ACD1-39B7EE43976A}" dt="2024-09-24T09:23:29.933" v="21" actId="6549"/>
        <pc:sldMkLst>
          <pc:docMk/>
          <pc:sldMk cId="1713216147" sldId="305"/>
        </pc:sldMkLst>
      </pc:sldChg>
      <pc:sldChg chg="modNotesTx">
        <pc:chgData name="Bernard Fernando" userId="b283a9a7-e571-4974-a0d3-6db1e4666c62" providerId="ADAL" clId="{954F439C-D1AF-4B59-ACD1-39B7EE43976A}" dt="2024-09-24T09:23:39.533" v="22" actId="6549"/>
        <pc:sldMkLst>
          <pc:docMk/>
          <pc:sldMk cId="1420020992" sldId="307"/>
        </pc:sldMkLst>
      </pc:sldChg>
      <pc:sldChg chg="modNotesTx">
        <pc:chgData name="Bernard Fernando" userId="b283a9a7-e571-4974-a0d3-6db1e4666c62" providerId="ADAL" clId="{954F439C-D1AF-4B59-ACD1-39B7EE43976A}" dt="2024-09-24T09:24:07.221" v="23" actId="6549"/>
        <pc:sldMkLst>
          <pc:docMk/>
          <pc:sldMk cId="4223446631" sldId="1786"/>
        </pc:sldMkLst>
      </pc:sldChg>
      <pc:sldChg chg="modNotesTx">
        <pc:chgData name="Bernard Fernando" userId="b283a9a7-e571-4974-a0d3-6db1e4666c62" providerId="ADAL" clId="{954F439C-D1AF-4B59-ACD1-39B7EE43976A}" dt="2024-09-24T09:24:29.685" v="24" actId="6549"/>
        <pc:sldMkLst>
          <pc:docMk/>
          <pc:sldMk cId="843521534" sldId="1787"/>
        </pc:sldMkLst>
      </pc:sldChg>
    </pc:docChg>
  </pc:docChgLst>
  <pc:docChgLst>
    <pc:chgData name="Bernard Fernando" userId="b283a9a7-e571-4974-a0d3-6db1e4666c62" providerId="ADAL" clId="{9B541E1F-BB81-4BD1-AF15-F0D73BD90BF9}"/>
    <pc:docChg chg="undo custSel modSld">
      <pc:chgData name="Bernard Fernando" userId="b283a9a7-e571-4974-a0d3-6db1e4666c62" providerId="ADAL" clId="{9B541E1F-BB81-4BD1-AF15-F0D73BD90BF9}" dt="2024-09-26T22:51:37.864" v="7" actId="478"/>
      <pc:docMkLst>
        <pc:docMk/>
      </pc:docMkLst>
      <pc:sldChg chg="modSp mod">
        <pc:chgData name="Bernard Fernando" userId="b283a9a7-e571-4974-a0d3-6db1e4666c62" providerId="ADAL" clId="{9B541E1F-BB81-4BD1-AF15-F0D73BD90BF9}" dt="2024-09-26T22:49:20.890" v="0" actId="313"/>
        <pc:sldMkLst>
          <pc:docMk/>
          <pc:sldMk cId="558348118" sldId="298"/>
        </pc:sldMkLst>
      </pc:sldChg>
      <pc:sldChg chg="delSp modSp mod delAnim">
        <pc:chgData name="Bernard Fernando" userId="b283a9a7-e571-4974-a0d3-6db1e4666c62" providerId="ADAL" clId="{9B541E1F-BB81-4BD1-AF15-F0D73BD90BF9}" dt="2024-09-26T22:51:17.060" v="5" actId="478"/>
        <pc:sldMkLst>
          <pc:docMk/>
          <pc:sldMk cId="1507383247" sldId="1784"/>
        </pc:sldMkLst>
      </pc:sldChg>
      <pc:sldChg chg="delSp modSp mod delAnim">
        <pc:chgData name="Bernard Fernando" userId="b283a9a7-e571-4974-a0d3-6db1e4666c62" providerId="ADAL" clId="{9B541E1F-BB81-4BD1-AF15-F0D73BD90BF9}" dt="2024-09-26T22:51:37.864" v="7" actId="478"/>
        <pc:sldMkLst>
          <pc:docMk/>
          <pc:sldMk cId="467464156" sldId="1785"/>
        </pc:sldMkLst>
      </pc:sldChg>
    </pc:docChg>
  </pc:docChgLst>
  <pc:docChgLst>
    <pc:chgData name="Shirley Serban" userId="7f207fc8-03d1-48c7-9795-2440acc08cbb" providerId="ADAL" clId="{D4CC4CA7-4652-B34D-A43A-F3A04C392602}"/>
    <pc:docChg chg="custSel delSld modSld sldOrd">
      <pc:chgData name="Shirley Serban" userId="7f207fc8-03d1-48c7-9795-2440acc08cbb" providerId="ADAL" clId="{D4CC4CA7-4652-B34D-A43A-F3A04C392602}" dt="2025-01-16T01:24:19.904" v="442"/>
      <pc:docMkLst>
        <pc:docMk/>
      </pc:docMkLst>
      <pc:sldChg chg="modSp mod">
        <pc:chgData name="Shirley Serban" userId="7f207fc8-03d1-48c7-9795-2440acc08cbb" providerId="ADAL" clId="{D4CC4CA7-4652-B34D-A43A-F3A04C392602}" dt="2025-01-15T03:16:41.688" v="20" actId="20577"/>
        <pc:sldMkLst>
          <pc:docMk/>
          <pc:sldMk cId="2585116655" sldId="256"/>
        </pc:sldMkLst>
      </pc:sldChg>
      <pc:sldChg chg="modSp mod">
        <pc:chgData name="Shirley Serban" userId="7f207fc8-03d1-48c7-9795-2440acc08cbb" providerId="ADAL" clId="{D4CC4CA7-4652-B34D-A43A-F3A04C392602}" dt="2025-01-15T03:16:47.281" v="26" actId="20577"/>
        <pc:sldMkLst>
          <pc:docMk/>
          <pc:sldMk cId="4221246315" sldId="261"/>
        </pc:sldMkLst>
      </pc:sldChg>
      <pc:sldChg chg="modSp mod">
        <pc:chgData name="Shirley Serban" userId="7f207fc8-03d1-48c7-9795-2440acc08cbb" providerId="ADAL" clId="{D4CC4CA7-4652-B34D-A43A-F3A04C392602}" dt="2025-01-16T01:05:25.011" v="135" actId="1076"/>
        <pc:sldMkLst>
          <pc:docMk/>
          <pc:sldMk cId="1224502873" sldId="285"/>
        </pc:sldMkLst>
      </pc:sldChg>
      <pc:sldChg chg="modSp mod">
        <pc:chgData name="Shirley Serban" userId="7f207fc8-03d1-48c7-9795-2440acc08cbb" providerId="ADAL" clId="{D4CC4CA7-4652-B34D-A43A-F3A04C392602}" dt="2025-01-15T03:17:03.424" v="27" actId="207"/>
        <pc:sldMkLst>
          <pc:docMk/>
          <pc:sldMk cId="3633108255" sldId="290"/>
        </pc:sldMkLst>
      </pc:sldChg>
      <pc:sldChg chg="modSp mod">
        <pc:chgData name="Shirley Serban" userId="7f207fc8-03d1-48c7-9795-2440acc08cbb" providerId="ADAL" clId="{D4CC4CA7-4652-B34D-A43A-F3A04C392602}" dt="2025-01-15T03:17:06.766" v="28" actId="207"/>
        <pc:sldMkLst>
          <pc:docMk/>
          <pc:sldMk cId="117387710" sldId="297"/>
        </pc:sldMkLst>
      </pc:sldChg>
      <pc:sldChg chg="modSp mod">
        <pc:chgData name="Shirley Serban" userId="7f207fc8-03d1-48c7-9795-2440acc08cbb" providerId="ADAL" clId="{D4CC4CA7-4652-B34D-A43A-F3A04C392602}" dt="2025-01-15T03:17:10.345" v="29" actId="207"/>
        <pc:sldMkLst>
          <pc:docMk/>
          <pc:sldMk cId="558348118" sldId="298"/>
        </pc:sldMkLst>
      </pc:sldChg>
      <pc:sldChg chg="modSp mod">
        <pc:chgData name="Shirley Serban" userId="7f207fc8-03d1-48c7-9795-2440acc08cbb" providerId="ADAL" clId="{D4CC4CA7-4652-B34D-A43A-F3A04C392602}" dt="2025-01-16T01:15:37.331" v="230" actId="14826"/>
        <pc:sldMkLst>
          <pc:docMk/>
          <pc:sldMk cId="3445829193" sldId="299"/>
        </pc:sldMkLst>
      </pc:sldChg>
      <pc:sldChg chg="modSp mod ord">
        <pc:chgData name="Shirley Serban" userId="7f207fc8-03d1-48c7-9795-2440acc08cbb" providerId="ADAL" clId="{D4CC4CA7-4652-B34D-A43A-F3A04C392602}" dt="2025-01-16T01:10:37.296" v="172" actId="6549"/>
        <pc:sldMkLst>
          <pc:docMk/>
          <pc:sldMk cId="3161078265" sldId="300"/>
        </pc:sldMkLst>
      </pc:sldChg>
      <pc:sldChg chg="modSp mod">
        <pc:chgData name="Shirley Serban" userId="7f207fc8-03d1-48c7-9795-2440acc08cbb" providerId="ADAL" clId="{D4CC4CA7-4652-B34D-A43A-F3A04C392602}" dt="2025-01-16T01:17:21.264" v="313" actId="1076"/>
        <pc:sldMkLst>
          <pc:docMk/>
          <pc:sldMk cId="1327022093" sldId="301"/>
        </pc:sldMkLst>
      </pc:sldChg>
      <pc:sldChg chg="modSp mod">
        <pc:chgData name="Shirley Serban" userId="7f207fc8-03d1-48c7-9795-2440acc08cbb" providerId="ADAL" clId="{D4CC4CA7-4652-B34D-A43A-F3A04C392602}" dt="2025-01-15T03:18:25.495" v="112" actId="207"/>
        <pc:sldMkLst>
          <pc:docMk/>
          <pc:sldMk cId="2432143710" sldId="302"/>
        </pc:sldMkLst>
      </pc:sldChg>
      <pc:sldChg chg="modSp mod">
        <pc:chgData name="Shirley Serban" userId="7f207fc8-03d1-48c7-9795-2440acc08cbb" providerId="ADAL" clId="{D4CC4CA7-4652-B34D-A43A-F3A04C392602}" dt="2025-01-15T03:18:37.123" v="121" actId="207"/>
        <pc:sldMkLst>
          <pc:docMk/>
          <pc:sldMk cId="3341099163" sldId="303"/>
        </pc:sldMkLst>
      </pc:sldChg>
      <pc:sldChg chg="modSp mod">
        <pc:chgData name="Shirley Serban" userId="7f207fc8-03d1-48c7-9795-2440acc08cbb" providerId="ADAL" clId="{D4CC4CA7-4652-B34D-A43A-F3A04C392602}" dt="2025-01-15T03:18:45.172" v="130" actId="207"/>
        <pc:sldMkLst>
          <pc:docMk/>
          <pc:sldMk cId="659355239" sldId="304"/>
        </pc:sldMkLst>
      </pc:sldChg>
      <pc:sldChg chg="modSp mod modAnim">
        <pc:chgData name="Shirley Serban" userId="7f207fc8-03d1-48c7-9795-2440acc08cbb" providerId="ADAL" clId="{D4CC4CA7-4652-B34D-A43A-F3A04C392602}" dt="2025-01-16T01:24:19.904" v="442"/>
        <pc:sldMkLst>
          <pc:docMk/>
          <pc:sldMk cId="3598576344" sldId="1782"/>
        </pc:sldMkLst>
      </pc:sldChg>
      <pc:sldChg chg="modSp mod">
        <pc:chgData name="Shirley Serban" userId="7f207fc8-03d1-48c7-9795-2440acc08cbb" providerId="ADAL" clId="{D4CC4CA7-4652-B34D-A43A-F3A04C392602}" dt="2025-01-16T01:19:17.964" v="368" actId="20577"/>
        <pc:sldMkLst>
          <pc:docMk/>
          <pc:sldMk cId="1507383247" sldId="1784"/>
        </pc:sldMkLst>
      </pc:sldChg>
      <pc:sldChg chg="modSp mod">
        <pc:chgData name="Shirley Serban" userId="7f207fc8-03d1-48c7-9795-2440acc08cbb" providerId="ADAL" clId="{D4CC4CA7-4652-B34D-A43A-F3A04C392602}" dt="2025-01-16T01:19:53.637" v="438" actId="20577"/>
        <pc:sldMkLst>
          <pc:docMk/>
          <pc:sldMk cId="467464156" sldId="1785"/>
        </pc:sldMkLst>
      </pc:sldChg>
      <pc:sldChg chg="del">
        <pc:chgData name="Shirley Serban" userId="7f207fc8-03d1-48c7-9795-2440acc08cbb" providerId="ADAL" clId="{D4CC4CA7-4652-B34D-A43A-F3A04C392602}" dt="2025-01-15T03:19:04.186" v="132" actId="2696"/>
        <pc:sldMkLst>
          <pc:docMk/>
          <pc:sldMk cId="805065550" sldId="1790"/>
        </pc:sldMkLst>
      </pc:sldChg>
    </pc:docChg>
  </pc:docChgLst>
  <pc:docChgLst>
    <pc:chgData name="Chantal Rae" userId="a1db561e-73a2-489d-a119-0f73c1c2f06f" providerId="ADAL" clId="{9405610D-99D2-4366-AFD5-0E1170B5A8BB}"/>
    <pc:docChg chg="modMainMaster">
      <pc:chgData name="Chantal Rae" userId="a1db561e-73a2-489d-a119-0f73c1c2f06f" providerId="ADAL" clId="{9405610D-99D2-4366-AFD5-0E1170B5A8BB}" dt="2025-12-10T08:58:59.769" v="6" actId="20577"/>
      <pc:docMkLst>
        <pc:docMk/>
      </pc:docMkLst>
      <pc:sldMasterChg chg="modSldLayout">
        <pc:chgData name="Chantal Rae" userId="a1db561e-73a2-489d-a119-0f73c1c2f06f" providerId="ADAL" clId="{9405610D-99D2-4366-AFD5-0E1170B5A8BB}" dt="2025-12-10T08:58:59.769" v="6" actId="20577"/>
        <pc:sldMasterMkLst>
          <pc:docMk/>
          <pc:sldMasterMk cId="2142349000" sldId="2147486213"/>
        </pc:sldMasterMkLst>
        <pc:sldLayoutChg chg="modSp mod">
          <pc:chgData name="Chantal Rae" userId="a1db561e-73a2-489d-a119-0f73c1c2f06f" providerId="ADAL" clId="{9405610D-99D2-4366-AFD5-0E1170B5A8BB}" dt="2025-12-10T08:58:59.769" v="6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Chantal Rae" userId="a1db561e-73a2-489d-a119-0f73c1c2f06f" providerId="ADAL" clId="{9405610D-99D2-4366-AFD5-0E1170B5A8BB}" dt="2025-12-10T08:58:59.769" v="6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6206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730961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8021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00871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901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6184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algn="just" fontAlgn="base"/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61502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algn="just" fontAlgn="base"/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4814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7961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7558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04334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14714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8849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749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9866911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E7F6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3-6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9AAFC-6277-3BF5-A8AE-B38BE53D8511}"/>
              </a:ext>
            </a:extLst>
          </p:cNvPr>
          <p:cNvSpPr txBox="1"/>
          <p:nvPr userDrawn="1"/>
        </p:nvSpPr>
        <p:spPr>
          <a:xfrm>
            <a:off x="505236" y="43472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5" y="-370252"/>
            <a:ext cx="366047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DC71E0-5244-F357-A028-DDF3622B9DEB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8216A5-C1B2-34AD-4F5C-11C0840F0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F9AB8-923C-746B-7ACC-80894CF3A45D}"/>
              </a:ext>
            </a:extLst>
          </p:cNvPr>
          <p:cNvSpPr txBox="1"/>
          <p:nvPr userDrawn="1"/>
        </p:nvSpPr>
        <p:spPr>
          <a:xfrm>
            <a:off x="177896" y="6384855"/>
            <a:ext cx="1698340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Positive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 Expectations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7B3DA801-D250-1CDB-E9BF-A810CFE001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698340" cy="120041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 Medium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on to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size position and orientation that your 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C2E8EA"/>
          </a:solidFill>
          <a:ln w="12490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295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9" r:id="rId14"/>
    <p:sldLayoutId id="2147486350" r:id="rId15"/>
    <p:sldLayoutId id="2147486336" r:id="rId16"/>
    <p:sldLayoutId id="2147486337" r:id="rId17"/>
    <p:sldLayoutId id="2147486338" r:id="rId18"/>
    <p:sldLayoutId id="2147486339" r:id="rId19"/>
    <p:sldLayoutId id="2147486340" r:id="rId20"/>
    <p:sldLayoutId id="2147486342" r:id="rId21"/>
    <p:sldLayoutId id="2147486343" r:id="rId22"/>
    <p:sldLayoutId id="2147486352" r:id="rId23"/>
    <p:sldLayoutId id="2147486354" r:id="rId24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7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9.jpe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School Rules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Unit 2, Week 1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Before School Starts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36F509D-ED00-C01B-412E-5D979901BD7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7" r="16677"/>
          <a:stretch/>
        </p:blipFill>
        <p:spPr/>
      </p:pic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1951746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In this lesson, you will learn the school rule, ‘Before School Starts’.</a:t>
            </a:r>
          </a:p>
          <a:p>
            <a:endParaRPr lang="en-US" sz="4800" dirty="0">
              <a:latin typeface="Edu QLD Beginn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57A06F-07D4-86F6-D48A-0E614A52A44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78130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You will be successful when you can </a:t>
            </a:r>
            <a:r>
              <a:rPr lang="en-US" sz="2400" b="1" dirty="0">
                <a:solidFill>
                  <a:schemeClr val="accent1"/>
                </a:solidFill>
                <a:latin typeface="+mj-lt"/>
              </a:rPr>
              <a:t>demonstrate </a:t>
            </a:r>
            <a:r>
              <a:rPr lang="en-US" sz="2400" dirty="0">
                <a:latin typeface="+mj-lt"/>
              </a:rPr>
              <a:t>the classroom rule, ‘Before School Starts’.</a:t>
            </a:r>
          </a:p>
        </p:txBody>
      </p:sp>
    </p:spTree>
    <p:extLst>
      <p:ext uri="{BB962C8B-B14F-4D97-AF65-F5344CB8AC3E}">
        <p14:creationId xmlns:p14="http://schemas.microsoft.com/office/powerpoint/2010/main" val="1729709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7" r="4977"/>
          <a:stretch/>
        </p:blipFill>
        <p:spPr>
          <a:xfrm>
            <a:off x="139289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778F675-6397-B0D2-3ADD-009834FC23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392899" y="1191152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259488" cy="1749022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Rules tell us what we need to do.</a:t>
            </a:r>
          </a:p>
          <a:p>
            <a:endParaRPr lang="en-US" sz="4800" dirty="0">
              <a:latin typeface="Edu QLD Beginner Medium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What Are Rules?</a:t>
            </a:r>
          </a:p>
          <a:p>
            <a:endParaRPr lang="en-US" dirty="0"/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F1411AC4-757D-5EEE-D9E7-6D37BCB02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0" b="3670"/>
          <a:stretch/>
        </p:blipFill>
        <p:spPr>
          <a:xfrm>
            <a:off x="1397428" y="1813558"/>
            <a:ext cx="6051366" cy="448571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US" sz="2400" i="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When we demonstrate </a:t>
            </a:r>
            <a:r>
              <a:rPr lang="en-US" sz="24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400" i="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ules, </a:t>
            </a:r>
            <a:r>
              <a:rPr lang="en-NZ" sz="2400" dirty="0">
                <a:latin typeface="+mj-lt"/>
              </a:rPr>
              <a:t>school is a positive and supportive place for everyone.</a:t>
            </a:r>
            <a:endParaRPr lang="en-AU" sz="2400" dirty="0">
              <a:latin typeface="+mj-lt"/>
            </a:endParaRPr>
          </a:p>
          <a:p>
            <a:endParaRPr lang="en-AU" sz="4800" i="0" dirty="0">
              <a:solidFill>
                <a:srgbClr val="000000"/>
              </a:solidFill>
              <a:effectLst/>
              <a:latin typeface="Edu QLD Beginner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82A4EE69-DFC5-8B66-1CC1-8DC8643BA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69030" y="2574771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17EA0645-19FF-335C-ADE5-88634B216A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999362" y="2724108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2A7B954E-DB25-E51A-7E51-5315BF8BCF63}"/>
              </a:ext>
            </a:extLst>
          </p:cNvPr>
          <p:cNvSpPr txBox="1">
            <a:spLocks/>
          </p:cNvSpPr>
          <p:nvPr/>
        </p:nvSpPr>
        <p:spPr>
          <a:xfrm>
            <a:off x="2568219" y="2717958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yes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CBC6C021-E8FE-A18F-9354-3FBA837F40F5}"/>
              </a:ext>
            </a:extLst>
          </p:cNvPr>
          <p:cNvSpPr txBox="1">
            <a:spLocks/>
          </p:cNvSpPr>
          <p:nvPr/>
        </p:nvSpPr>
        <p:spPr>
          <a:xfrm>
            <a:off x="6832725" y="2760004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no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D5C431-D563-828B-A774-1E0373F231E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1749022"/>
          </a:xfrm>
        </p:spPr>
        <p:txBody>
          <a:bodyPr>
            <a:noAutofit/>
          </a:bodyPr>
          <a:lstStyle/>
          <a:p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Our ‘Before School Starts’ </a:t>
            </a:r>
            <a:r>
              <a:rPr lang="en-AU" sz="2400" dirty="0"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r</a:t>
            </a:r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ules help us prepare for the day so we can focus on learning.</a:t>
            </a:r>
            <a:endParaRPr lang="en-US" sz="6000" dirty="0">
              <a:latin typeface="Edu QLD Beginner Medium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85853"/>
            <a:ext cx="4901772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Before School Starts</a:t>
            </a:r>
          </a:p>
          <a:p>
            <a:endParaRPr lang="en-US" dirty="0"/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8CDD54FF-079C-8C27-CC67-E50AEDC4D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659898" y="1991396"/>
            <a:ext cx="5824203" cy="431732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834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Store Your Lunch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Put your lunch or lunch orders in their set places.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B4E14C-5872-847E-ADCF-D5988CB7B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697" y="2768929"/>
            <a:ext cx="3824605" cy="381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 3">
            <a:extLst>
              <a:ext uri="{FF2B5EF4-FFF2-40B4-BE49-F238E27FC236}">
                <a16:creationId xmlns:a16="http://schemas.microsoft.com/office/drawing/2014/main" id="{69299E53-76C7-8FF6-757D-31FE57DC8544}"/>
              </a:ext>
            </a:extLst>
          </p:cNvPr>
          <p:cNvSpPr>
            <a:spLocks noChangeAspect="1"/>
          </p:cNvSpPr>
          <p:nvPr/>
        </p:nvSpPr>
        <p:spPr>
          <a:xfrm>
            <a:off x="2867378" y="2305512"/>
            <a:ext cx="3011120" cy="3383280"/>
          </a:xfrm>
          <a:custGeom>
            <a:avLst/>
            <a:gdLst/>
            <a:ahLst/>
            <a:cxnLst/>
            <a:rect l="l" t="t" r="r" b="b"/>
            <a:pathLst>
              <a:path w="7324344" h="8229600">
                <a:moveTo>
                  <a:pt x="0" y="0"/>
                </a:moveTo>
                <a:lnTo>
                  <a:pt x="7324344" y="0"/>
                </a:lnTo>
                <a:lnTo>
                  <a:pt x="73243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7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157 0.03032 L 0.18108 0.00301 C 0.16615 -0.00324 0.1448 -0.00417 0.12327 -0.00023 C 0.09843 0.0044 0.07916 0.01296 0.06615 0.02454 L 0.00399 0.07662 " pathEditMode="relative" rAng="10320000" ptsTypes="AAA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56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Put Your Bag in its Spot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Putting your bag in its spot keeps the classroom </a:t>
            </a:r>
            <a:r>
              <a:rPr lang="en-AU" sz="2400" i="0" dirty="0">
                <a:latin typeface="+mj-lt"/>
              </a:rPr>
              <a:t>organised</a:t>
            </a:r>
            <a:r>
              <a:rPr lang="en-US" sz="2400" i="0" dirty="0">
                <a:latin typeface="+mj-lt"/>
              </a:rPr>
              <a:t> and safe.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8D2D40C-0E8B-F02A-D873-BCB011198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r="5140"/>
          <a:stretch/>
        </p:blipFill>
        <p:spPr>
          <a:xfrm>
            <a:off x="1193526" y="1662410"/>
            <a:ext cx="6255268" cy="4636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C9D9EE49-3AEE-AE4D-92B9-9A8B6F033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3" b="4683"/>
          <a:stretch/>
        </p:blipFill>
        <p:spPr>
          <a:xfrm>
            <a:off x="1183141" y="1662410"/>
            <a:ext cx="6265653" cy="464456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5829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Fill Your Water Bottle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Keeping your water bottle filled is key to staying </a:t>
            </a:r>
            <a:r>
              <a:rPr lang="en-AU" sz="2400" i="0" dirty="0">
                <a:latin typeface="+mj-lt"/>
              </a:rPr>
              <a:t>energised</a:t>
            </a:r>
            <a:r>
              <a:rPr lang="en-US" sz="2400" i="0" dirty="0">
                <a:latin typeface="+mj-lt"/>
              </a:rPr>
              <a:t> and focused in everything you do.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515E502F-B4D7-297D-A565-0AEBB46FF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9" b="3569"/>
          <a:stretch/>
        </p:blipFill>
        <p:spPr>
          <a:xfrm>
            <a:off x="1765861" y="2115128"/>
            <a:ext cx="5612278" cy="4160234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7022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Use the Toilet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Use the toilet before class starts to stay focused and ready to learn.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60F3548A-C8D1-EC81-5383-51116453C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4" b="3614"/>
          <a:stretch/>
        </p:blipFill>
        <p:spPr>
          <a:xfrm>
            <a:off x="1397426" y="1828138"/>
            <a:ext cx="6051368" cy="448571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07383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Play Quietly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4675DE99-A8BD-E5DF-9A0A-E0FF68AF869A}"/>
              </a:ext>
            </a:extLst>
          </p:cNvPr>
          <p:cNvSpPr txBox="1">
            <a:spLocks/>
          </p:cNvSpPr>
          <p:nvPr/>
        </p:nvSpPr>
        <p:spPr>
          <a:xfrm>
            <a:off x="325712" y="1225088"/>
            <a:ext cx="7624762" cy="89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Using quiet voices helps everyone settle in and prepare for the day.</a:t>
            </a:r>
          </a:p>
        </p:txBody>
      </p:sp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1B79160D-A01B-17A8-1F80-2C788AFF1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7" r="4967"/>
          <a:stretch/>
        </p:blipFill>
        <p:spPr>
          <a:xfrm>
            <a:off x="1193526" y="1662410"/>
            <a:ext cx="6255268" cy="463686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67464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8349976" cy="2840727"/>
          </a:xfrm>
        </p:spPr>
        <p:txBody>
          <a:bodyPr>
            <a:noAutofit/>
          </a:bodyPr>
          <a:lstStyle/>
          <a:p>
            <a:r>
              <a:rPr lang="en-GB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Filling your water bottle up before lessons start helps your brain work better, so you can concentrate and learn more easily. </a:t>
            </a:r>
            <a:endParaRPr lang="en-AU" sz="2400" i="0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Thumbs Up or Thumbs Down</a:t>
            </a:r>
          </a:p>
        </p:txBody>
      </p:sp>
      <p:pic>
        <p:nvPicPr>
          <p:cNvPr id="8" name="Graphic 10" descr="Thumbs up sign with solid fill">
            <a:extLst>
              <a:ext uri="{FF2B5EF4-FFF2-40B4-BE49-F238E27FC236}">
                <a16:creationId xmlns:a16="http://schemas.microsoft.com/office/drawing/2014/main" id="{CBF0C3C0-9DBA-93E5-CC2C-10D2EE6C2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29468" y="2612502"/>
            <a:ext cx="670718" cy="670718"/>
          </a:xfrm>
          <a:prstGeom prst="rect">
            <a:avLst/>
          </a:prstGeom>
        </p:spPr>
      </p:pic>
      <p:pic>
        <p:nvPicPr>
          <p:cNvPr id="9" name="Graphic 13" descr="Thumbs Down with solid fill">
            <a:extLst>
              <a:ext uri="{FF2B5EF4-FFF2-40B4-BE49-F238E27FC236}">
                <a16:creationId xmlns:a16="http://schemas.microsoft.com/office/drawing/2014/main" id="{0255CA28-A701-BCC4-E33E-BA782832A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78582" y="2724108"/>
            <a:ext cx="704892" cy="704892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30AB837F-1BD8-FA56-518C-B210691AFF1A}"/>
              </a:ext>
            </a:extLst>
          </p:cNvPr>
          <p:cNvSpPr txBox="1">
            <a:spLocks/>
          </p:cNvSpPr>
          <p:nvPr/>
        </p:nvSpPr>
        <p:spPr>
          <a:xfrm>
            <a:off x="2328657" y="2697704"/>
            <a:ext cx="740536" cy="500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yes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E8687A24-2C5E-E673-2136-79698A2F37F6}"/>
              </a:ext>
            </a:extLst>
          </p:cNvPr>
          <p:cNvSpPr txBox="1">
            <a:spLocks/>
          </p:cNvSpPr>
          <p:nvPr/>
        </p:nvSpPr>
        <p:spPr>
          <a:xfrm>
            <a:off x="6911945" y="2644034"/>
            <a:ext cx="836888" cy="5229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no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1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80446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Put Your Bag in its Spot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EBBC3325-02E0-4ADB-9641-5D3DC93EE5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r="5140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41099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AB06E0-0AD4-66A8-1531-7BBAFCC52C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2185" y="468981"/>
            <a:ext cx="6245815" cy="536575"/>
          </a:xfrm>
        </p:spPr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chemeClr val="accent6">
                    <a:lumMod val="10000"/>
                  </a:schemeClr>
                </a:solidFill>
              </a:rPr>
              <a:t>Put Your Bag in its Spot</a:t>
            </a:r>
          </a:p>
          <a:p>
            <a:endParaRPr lang="en-AU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8C2D638-D62C-2A3C-4E48-ED863B0838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169769" y="1221442"/>
            <a:ext cx="6804462" cy="5043968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9355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45C7B-9C0D-2E2A-6951-D696D4514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10140" y="385853"/>
            <a:ext cx="5265575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</a:rPr>
              <a:t>Before School Starts</a:t>
            </a:r>
          </a:p>
        </p:txBody>
      </p:sp>
      <p:pic>
        <p:nvPicPr>
          <p:cNvPr id="2" name="Picture Placeholder 8">
            <a:extLst>
              <a:ext uri="{FF2B5EF4-FFF2-40B4-BE49-F238E27FC236}">
                <a16:creationId xmlns:a16="http://schemas.microsoft.com/office/drawing/2014/main" id="{5E92D419-69E1-BFAC-D45F-E76D3A534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4" r="15434"/>
          <a:stretch/>
        </p:blipFill>
        <p:spPr>
          <a:xfrm>
            <a:off x="3353131" y="1466157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1DF835CB-B788-E52C-4939-D73F6F3F1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5423" r="15423"/>
          <a:stretch/>
        </p:blipFill>
        <p:spPr>
          <a:xfrm>
            <a:off x="685800" y="14580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256BBA2-584B-152A-75DA-636202253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3" r="8513"/>
          <a:stretch/>
        </p:blipFill>
        <p:spPr>
          <a:xfrm>
            <a:off x="6020463" y="1356410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28F54923-EA9B-E3ED-4AD2-700D8F9D11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4716" t="347" r="26130" b="-347"/>
          <a:stretch/>
        </p:blipFill>
        <p:spPr>
          <a:xfrm>
            <a:off x="1608998" y="3811385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F2C14EF6-576D-AC2D-013D-A90AEF0AE4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4" r="15334"/>
          <a:stretch/>
        </p:blipFill>
        <p:spPr>
          <a:xfrm>
            <a:off x="4737978" y="380323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9857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395568"/>
          </a:xfrm>
        </p:spPr>
        <p:txBody>
          <a:bodyPr>
            <a:noAutofit/>
          </a:bodyPr>
          <a:lstStyle/>
          <a:p>
            <a:r>
              <a:rPr lang="en-AU" sz="2400" dirty="0">
                <a:solidFill>
                  <a:srgbClr val="000000"/>
                </a:solidFill>
                <a:effectLst/>
                <a:latin typeface="+mj-lt"/>
                <a:ea typeface="MS Mincho" panose="02020609040205080304" pitchFamily="49" charset="-128"/>
                <a:cs typeface="Segoe UI" panose="020B0502040204020203" pitchFamily="34" charset="0"/>
              </a:rPr>
              <a:t>Our ‘Before School Starts’ </a:t>
            </a:r>
            <a:r>
              <a:rPr lang="en-AU" sz="2400" dirty="0">
                <a:latin typeface="+mj-lt"/>
                <a:ea typeface="MS Mincho" panose="02020609040205080304" pitchFamily="49" charset="-128"/>
                <a:cs typeface="Segoe UI" panose="020B0502040204020203" pitchFamily="34" charset="0"/>
              </a:rPr>
              <a:t>r</a:t>
            </a:r>
            <a:r>
              <a:rPr lang="en-AU" sz="2400" dirty="0">
                <a:solidFill>
                  <a:srgbClr val="000000"/>
                </a:solidFill>
                <a:effectLst/>
                <a:latin typeface="+mj-lt"/>
                <a:ea typeface="MS Mincho" panose="02020609040205080304" pitchFamily="49" charset="-128"/>
                <a:cs typeface="Segoe UI" panose="020B0502040204020203" pitchFamily="34" charset="0"/>
              </a:rPr>
              <a:t>ules help us prepare for the day so we can focus on learning.</a:t>
            </a:r>
            <a:endParaRPr lang="en-US" sz="2400" dirty="0">
              <a:latin typeface="+mj-lt"/>
            </a:endParaRP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8C2759FE-6E87-86F6-0058-DEAA82384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696720" y="2098870"/>
            <a:ext cx="5750560" cy="426273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FF8A8-560D-E606-ABBD-64B33631710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5712" y="1225087"/>
            <a:ext cx="7624762" cy="282967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j-lt"/>
              </a:rPr>
              <a:t>How well did you: </a:t>
            </a:r>
          </a:p>
          <a:p>
            <a:pPr marL="685800" indent="-6858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demonstrate</a:t>
            </a:r>
            <a:r>
              <a:rPr lang="en-US" sz="2400" dirty="0">
                <a:latin typeface="+mj-lt"/>
              </a:rPr>
              <a:t> the classroom rules, ‘Before School Starts?’</a:t>
            </a:r>
          </a:p>
          <a:p>
            <a:endParaRPr lang="en-US" sz="4800" dirty="0">
              <a:latin typeface="Edu QLD Beginner Medium"/>
            </a:endParaRPr>
          </a:p>
        </p:txBody>
      </p:sp>
      <p:pic>
        <p:nvPicPr>
          <p:cNvPr id="2" name="Picture 1" descr="A hand with a thumb up&#10;&#10;Description automatically generated">
            <a:extLst>
              <a:ext uri="{FF2B5EF4-FFF2-40B4-BE49-F238E27FC236}">
                <a16:creationId xmlns:a16="http://schemas.microsoft.com/office/drawing/2014/main" id="{5EFF8908-FAD0-99EF-75C3-AA4E7D28F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40" y="4542570"/>
            <a:ext cx="3047370" cy="109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694715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3KN27SNVY5CS-90160594-428423</_dlc_DocId>
    <_dlc_DocIdUrl xmlns="f315eb64-a02b-4bd5-a84c-38ab918c4ccd">
      <Url>https://ggsaus.sharepoint.com/sites/Curriculum/_layouts/15/DocIdRedir.aspx?ID=3KN27SNVY5CS-90160594-428423</Url>
      <Description>3KN27SNVY5CS-90160594-428423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ECCA1584-9CA9-46D4-BE44-1AD376E0FB8E}">
  <ds:schemaRefs>
    <ds:schemaRef ds:uri="http://purl.org/dc/elements/1.1/"/>
    <ds:schemaRef ds:uri="f315eb64-a02b-4bd5-a84c-38ab918c4ccd"/>
    <ds:schemaRef ds:uri="http://schemas.openxmlformats.org/package/2006/metadata/core-properties"/>
    <ds:schemaRef ds:uri="http://purl.org/dc/terms/"/>
    <ds:schemaRef ds:uri="http://schemas.microsoft.com/sharepoint/v3/field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d63ea73a-d7e6-4e3a-bf41-d78273581467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B41324D-E3A2-454F-A8DB-2E70ACAEDB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677</TotalTime>
  <Words>267</Words>
  <Application>Microsoft Office PowerPoint</Application>
  <PresentationFormat>On-screen Show (4:3)</PresentationFormat>
  <Paragraphs>33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American Typewriter</vt:lpstr>
      <vt:lpstr>Arial</vt:lpstr>
      <vt:lpstr>Calibr</vt:lpstr>
      <vt:lpstr>Calibri</vt:lpstr>
      <vt:lpstr>Copperplate</vt:lpstr>
      <vt:lpstr>Edu QLD Beginner Medium</vt:lpstr>
      <vt:lpstr>Gotham-Book</vt:lpstr>
      <vt:lpstr>GGSA_CharacterDev_PPT_Theme</vt:lpstr>
      <vt:lpstr>School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Chantal Rae</cp:lastModifiedBy>
  <cp:revision>2</cp:revision>
  <cp:lastPrinted>2021-04-07T01:54:21Z</cp:lastPrinted>
  <dcterms:created xsi:type="dcterms:W3CDTF">2024-04-29T10:07:44Z</dcterms:created>
  <dcterms:modified xsi:type="dcterms:W3CDTF">2025-12-10T08:59:10Z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b7498db2-f051-4945-97b1-f8cd63cbd02d</vt:lpwstr>
  </property>
</Properties>
</file>