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5"/>
  </p:notesMasterIdLst>
  <p:handoutMasterIdLst>
    <p:handoutMasterId r:id="rId26"/>
  </p:handoutMasterIdLst>
  <p:sldIdLst>
    <p:sldId id="256" r:id="rId6"/>
    <p:sldId id="261" r:id="rId7"/>
    <p:sldId id="262" r:id="rId8"/>
    <p:sldId id="285" r:id="rId9"/>
    <p:sldId id="290" r:id="rId10"/>
    <p:sldId id="1787" r:id="rId11"/>
    <p:sldId id="298" r:id="rId12"/>
    <p:sldId id="299" r:id="rId13"/>
    <p:sldId id="300" r:id="rId14"/>
    <p:sldId id="301" r:id="rId15"/>
    <p:sldId id="1784" r:id="rId16"/>
    <p:sldId id="302" r:id="rId17"/>
    <p:sldId id="307" r:id="rId18"/>
    <p:sldId id="1783" r:id="rId19"/>
    <p:sldId id="1782" r:id="rId20"/>
    <p:sldId id="1790" r:id="rId21"/>
    <p:sldId id="275" r:id="rId22"/>
    <p:sldId id="276" r:id="rId23"/>
    <p:sldId id="1791" r:id="rId2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C1E7EA"/>
    <a:srgbClr val="EAC1BE"/>
    <a:srgbClr val="000000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/>
    <p:restoredTop sz="96120" autoAdjust="0"/>
  </p:normalViewPr>
  <p:slideViewPr>
    <p:cSldViewPr snapToGrid="0">
      <p:cViewPr varScale="1">
        <p:scale>
          <a:sx n="136" d="100"/>
          <a:sy n="136" d="100"/>
        </p:scale>
        <p:origin x="1044" y="126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Elizabeth Piaquadio" userId="52767243-7565-4b68-b9c1-5d2bede989b0" providerId="ADAL" clId="{70961F52-29F5-5F48-8D8F-DE6B686F47B1}"/>
    <pc:docChg chg="undo custSel modSld">
      <pc:chgData name="Elizabeth Piaquadio" userId="52767243-7565-4b68-b9c1-5d2bede989b0" providerId="ADAL" clId="{70961F52-29F5-5F48-8D8F-DE6B686F47B1}" dt="2024-12-05T00:24:37.194" v="37" actId="18131"/>
      <pc:docMkLst>
        <pc:docMk/>
      </pc:docMkLst>
      <pc:sldChg chg="addSp delSp modSp mod">
        <pc:chgData name="Elizabeth Piaquadio" userId="52767243-7565-4b68-b9c1-5d2bede989b0" providerId="ADAL" clId="{70961F52-29F5-5F48-8D8F-DE6B686F47B1}" dt="2024-12-05T00:24:37.194" v="37" actId="18131"/>
        <pc:sldMkLst>
          <pc:docMk/>
          <pc:sldMk cId="521185421" sldId="275"/>
        </pc:sldMkLst>
      </pc:sldChg>
      <pc:sldChg chg="delSp mod">
        <pc:chgData name="Elizabeth Piaquadio" userId="52767243-7565-4b68-b9c1-5d2bede989b0" providerId="ADAL" clId="{70961F52-29F5-5F48-8D8F-DE6B686F47B1}" dt="2024-12-05T00:18:55.426" v="0" actId="478"/>
        <pc:sldMkLst>
          <pc:docMk/>
          <pc:sldMk cId="3633108255" sldId="290"/>
        </pc:sldMkLst>
      </pc:sldChg>
      <pc:sldChg chg="modSp mod">
        <pc:chgData name="Elizabeth Piaquadio" userId="52767243-7565-4b68-b9c1-5d2bede989b0" providerId="ADAL" clId="{70961F52-29F5-5F48-8D8F-DE6B686F47B1}" dt="2024-12-05T00:19:15.843" v="5" actId="1076"/>
        <pc:sldMkLst>
          <pc:docMk/>
          <pc:sldMk cId="558348118" sldId="298"/>
        </pc:sldMkLst>
      </pc:sldChg>
      <pc:sldChg chg="modSp mod">
        <pc:chgData name="Elizabeth Piaquadio" userId="52767243-7565-4b68-b9c1-5d2bede989b0" providerId="ADAL" clId="{70961F52-29F5-5F48-8D8F-DE6B686F47B1}" dt="2024-12-05T00:19:07.014" v="3" actId="12788"/>
        <pc:sldMkLst>
          <pc:docMk/>
          <pc:sldMk cId="3445829193" sldId="299"/>
        </pc:sldMkLst>
      </pc:sldChg>
      <pc:sldChg chg="modSp mod">
        <pc:chgData name="Elizabeth Piaquadio" userId="52767243-7565-4b68-b9c1-5d2bede989b0" providerId="ADAL" clId="{70961F52-29F5-5F48-8D8F-DE6B686F47B1}" dt="2024-12-05T00:19:11.219" v="4" actId="12788"/>
        <pc:sldMkLst>
          <pc:docMk/>
          <pc:sldMk cId="3161078265" sldId="300"/>
        </pc:sldMkLst>
      </pc:sldChg>
      <pc:sldChg chg="modSp mod">
        <pc:chgData name="Elizabeth Piaquadio" userId="52767243-7565-4b68-b9c1-5d2bede989b0" providerId="ADAL" clId="{70961F52-29F5-5F48-8D8F-DE6B686F47B1}" dt="2024-12-05T00:19:27.038" v="7" actId="12788"/>
        <pc:sldMkLst>
          <pc:docMk/>
          <pc:sldMk cId="1327022093" sldId="301"/>
        </pc:sldMkLst>
      </pc:sldChg>
      <pc:sldChg chg="modSp mod">
        <pc:chgData name="Elizabeth Piaquadio" userId="52767243-7565-4b68-b9c1-5d2bede989b0" providerId="ADAL" clId="{70961F52-29F5-5F48-8D8F-DE6B686F47B1}" dt="2024-12-05T00:20:03.610" v="10" actId="12788"/>
        <pc:sldMkLst>
          <pc:docMk/>
          <pc:sldMk cId="1420020992" sldId="307"/>
        </pc:sldMkLst>
      </pc:sldChg>
      <pc:sldChg chg="addSp delSp modSp mod delAnim modAnim">
        <pc:chgData name="Elizabeth Piaquadio" userId="52767243-7565-4b68-b9c1-5d2bede989b0" providerId="ADAL" clId="{70961F52-29F5-5F48-8D8F-DE6B686F47B1}" dt="2024-12-05T00:21:25.637" v="30" actId="14826"/>
        <pc:sldMkLst>
          <pc:docMk/>
          <pc:sldMk cId="3598576344" sldId="1782"/>
        </pc:sldMkLst>
      </pc:sldChg>
      <pc:sldChg chg="modSp mod">
        <pc:chgData name="Elizabeth Piaquadio" userId="52767243-7565-4b68-b9c1-5d2bede989b0" providerId="ADAL" clId="{70961F52-29F5-5F48-8D8F-DE6B686F47B1}" dt="2024-12-05T00:21:14.759" v="26" actId="1076"/>
        <pc:sldMkLst>
          <pc:docMk/>
          <pc:sldMk cId="3253333694" sldId="1784"/>
        </pc:sldMkLst>
      </pc:sldChg>
      <pc:sldChg chg="modSp mod">
        <pc:chgData name="Elizabeth Piaquadio" userId="52767243-7565-4b68-b9c1-5d2bede989b0" providerId="ADAL" clId="{70961F52-29F5-5F48-8D8F-DE6B686F47B1}" dt="2024-12-05T00:21:31.902" v="31" actId="12788"/>
        <pc:sldMkLst>
          <pc:docMk/>
          <pc:sldMk cId="805065550" sldId="1790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5:57:50.160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5:57:50.160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5:57:50.160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5:57:50.160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  <pc:docChgLst>
    <pc:chgData name="Elizabeth Piaquadio" userId="52767243-7565-4b68-b9c1-5d2bede989b0" providerId="ADAL" clId="{CF244F50-4054-1F4F-8119-D742920C705B}"/>
    <pc:docChg chg="undo custSel modSld">
      <pc:chgData name="Elizabeth Piaquadio" userId="52767243-7565-4b68-b9c1-5d2bede989b0" providerId="ADAL" clId="{CF244F50-4054-1F4F-8119-D742920C705B}" dt="2024-09-26T01:04:55.689" v="5" actId="12788"/>
      <pc:docMkLst>
        <pc:docMk/>
      </pc:docMkLst>
      <pc:sldChg chg="modSp mod">
        <pc:chgData name="Elizabeth Piaquadio" userId="52767243-7565-4b68-b9c1-5d2bede989b0" providerId="ADAL" clId="{CF244F50-4054-1F4F-8119-D742920C705B}" dt="2024-09-26T01:04:55.689" v="5" actId="12788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CF244F50-4054-1F4F-8119-D742920C705B}" dt="2024-09-26T00:49:59.331" v="0" actId="20577"/>
        <pc:sldMkLst>
          <pc:docMk/>
          <pc:sldMk cId="3589477728" sldId="1783"/>
        </pc:sldMkLst>
      </pc:sldChg>
      <pc:sldChg chg="addSp delSp modSp mod addAnim delAnim modNotesTx">
        <pc:chgData name="Elizabeth Piaquadio" userId="52767243-7565-4b68-b9c1-5d2bede989b0" providerId="ADAL" clId="{CF244F50-4054-1F4F-8119-D742920C705B}" dt="2024-09-26T00:51:36.473" v="4" actId="21"/>
        <pc:sldMkLst>
          <pc:docMk/>
          <pc:sldMk cId="805065550" sldId="1790"/>
        </pc:sldMkLst>
      </pc:sldChg>
    </pc:docChg>
  </pc:docChgLst>
  <pc:docChgLst>
    <pc:chgData name="Shirley Serban" userId="S::sserban@goodtogreatschools.org.au::7f207fc8-03d1-48c7-9795-2440acc08cbb" providerId="AD" clId="Web-{1C934019-B7CE-2A71-6341-1EC62A222BE7}"/>
    <pc:docChg chg="modSld">
      <pc:chgData name="Shirley Serban" userId="S::sserban@goodtogreatschools.org.au::7f207fc8-03d1-48c7-9795-2440acc08cbb" providerId="AD" clId="Web-{1C934019-B7CE-2A71-6341-1EC62A222BE7}" dt="2025-01-16T01:32:16.133" v="0"/>
      <pc:docMkLst>
        <pc:docMk/>
      </pc:docMkLst>
      <pc:sldChg chg="delAnim">
        <pc:chgData name="Shirley Serban" userId="S::sserban@goodtogreatschools.org.au::7f207fc8-03d1-48c7-9795-2440acc08cbb" providerId="AD" clId="Web-{1C934019-B7CE-2A71-6341-1EC62A222BE7}" dt="2025-01-16T01:32:16.133" v="0"/>
        <pc:sldMkLst>
          <pc:docMk/>
          <pc:sldMk cId="805065550" sldId="1790"/>
        </pc:sldMkLst>
      </pc:sldChg>
    </pc:docChg>
  </pc:docChgLst>
  <pc:docChgLst>
    <pc:chgData name="Jane Emperado" userId="f11f2e2c-abe5-457b-8efd-db449d0a0879" providerId="ADAL" clId="{D4502246-DDB1-4ACB-B038-F4A06B10C354}"/>
    <pc:docChg chg="modSld sldOrd">
      <pc:chgData name="Jane Emperado" userId="f11f2e2c-abe5-457b-8efd-db449d0a0879" providerId="ADAL" clId="{D4502246-DDB1-4ACB-B038-F4A06B10C354}" dt="2024-09-26T04:01:17.448" v="9"/>
      <pc:docMkLst>
        <pc:docMk/>
      </pc:docMkLst>
      <pc:sldChg chg="modSp mod">
        <pc:chgData name="Jane Emperado" userId="f11f2e2c-abe5-457b-8efd-db449d0a0879" providerId="ADAL" clId="{D4502246-DDB1-4ACB-B038-F4A06B10C354}" dt="2024-09-26T03:59:51.495" v="0"/>
        <pc:sldMkLst>
          <pc:docMk/>
          <pc:sldMk cId="2585116655" sldId="256"/>
        </pc:sldMkLst>
      </pc:sldChg>
      <pc:sldChg chg="modSp mod ord">
        <pc:chgData name="Jane Emperado" userId="f11f2e2c-abe5-457b-8efd-db449d0a0879" providerId="ADAL" clId="{D4502246-DDB1-4ACB-B038-F4A06B10C354}" dt="2024-09-26T03:59:57.958" v="3"/>
        <pc:sldMkLst>
          <pc:docMk/>
          <pc:sldMk cId="4221246315" sldId="261"/>
        </pc:sldMkLst>
      </pc:sldChg>
      <pc:sldChg chg="modSp mod">
        <pc:chgData name="Jane Emperado" userId="f11f2e2c-abe5-457b-8efd-db449d0a0879" providerId="ADAL" clId="{D4502246-DDB1-4ACB-B038-F4A06B10C354}" dt="2024-09-26T04:00:03.019" v="4"/>
        <pc:sldMkLst>
          <pc:docMk/>
          <pc:sldMk cId="1729709310" sldId="262"/>
        </pc:sldMkLst>
      </pc:sldChg>
      <pc:sldChg chg="modSp mod">
        <pc:chgData name="Jane Emperado" userId="f11f2e2c-abe5-457b-8efd-db449d0a0879" providerId="ADAL" clId="{D4502246-DDB1-4ACB-B038-F4A06B10C354}" dt="2024-09-26T04:01:01.547" v="8"/>
        <pc:sldMkLst>
          <pc:docMk/>
          <pc:sldMk cId="521185421" sldId="275"/>
        </pc:sldMkLst>
      </pc:sldChg>
      <pc:sldChg chg="modSp mod">
        <pc:chgData name="Jane Emperado" userId="f11f2e2c-abe5-457b-8efd-db449d0a0879" providerId="ADAL" clId="{D4502246-DDB1-4ACB-B038-F4A06B10C354}" dt="2024-09-26T04:01:17.448" v="9"/>
        <pc:sldMkLst>
          <pc:docMk/>
          <pc:sldMk cId="394987177" sldId="276"/>
        </pc:sldMkLst>
      </pc:sldChg>
      <pc:sldChg chg="modSp mod">
        <pc:chgData name="Jane Emperado" userId="f11f2e2c-abe5-457b-8efd-db449d0a0879" providerId="ADAL" clId="{D4502246-DDB1-4ACB-B038-F4A06B10C354}" dt="2024-09-26T04:00:46.537" v="7"/>
        <pc:sldMkLst>
          <pc:docMk/>
          <pc:sldMk cId="558348118" sldId="298"/>
        </pc:sldMkLst>
      </pc:sldChg>
      <pc:sldChg chg="modSp mod">
        <pc:chgData name="Jane Emperado" userId="f11f2e2c-abe5-457b-8efd-db449d0a0879" providerId="ADAL" clId="{D4502246-DDB1-4ACB-B038-F4A06B10C354}" dt="2024-09-26T04:00:33.287" v="6"/>
        <pc:sldMkLst>
          <pc:docMk/>
          <pc:sldMk cId="3598576344" sldId="1782"/>
        </pc:sldMkLst>
      </pc:sldChg>
    </pc:docChg>
  </pc:docChgLst>
  <pc:docChgLst>
    <pc:chgData name="Oisin McWeeney" userId="cd60c34c-3a24-41c8-a31a-5c33fe3d7031" providerId="ADAL" clId="{AEF9FC95-F084-C44D-8B53-45D05FFAEDBA}"/>
    <pc:docChg chg="undo custSel addSld modSld sldOrd">
      <pc:chgData name="Oisin McWeeney" userId="cd60c34c-3a24-41c8-a31a-5c33fe3d7031" providerId="ADAL" clId="{AEF9FC95-F084-C44D-8B53-45D05FFAEDBA}" dt="2024-09-25T03:37:47.857" v="1823" actId="1076"/>
      <pc:docMkLst>
        <pc:docMk/>
      </pc:docMkLst>
      <pc:sldChg chg="addSp delSp modSp mod">
        <pc:chgData name="Oisin McWeeney" userId="cd60c34c-3a24-41c8-a31a-5c33fe3d7031" providerId="ADAL" clId="{AEF9FC95-F084-C44D-8B53-45D05FFAEDBA}" dt="2024-09-25T03:08:45.431" v="1681" actId="27614"/>
        <pc:sldMkLst>
          <pc:docMk/>
          <pc:sldMk cId="2585116655" sldId="256"/>
        </pc:sldMkLst>
      </pc:sldChg>
      <pc:sldChg chg="modSp mod modNotesTx">
        <pc:chgData name="Oisin McWeeney" userId="cd60c34c-3a24-41c8-a31a-5c33fe3d7031" providerId="ADAL" clId="{AEF9FC95-F084-C44D-8B53-45D05FFAEDBA}" dt="2024-09-25T00:42:41.374" v="138" actId="20577"/>
        <pc:sldMkLst>
          <pc:docMk/>
          <pc:sldMk cId="4221246315" sldId="261"/>
        </pc:sldMkLst>
      </pc:sldChg>
      <pc:sldChg chg="modSp mod modNotesTx">
        <pc:chgData name="Oisin McWeeney" userId="cd60c34c-3a24-41c8-a31a-5c33fe3d7031" providerId="ADAL" clId="{AEF9FC95-F084-C44D-8B53-45D05FFAEDBA}" dt="2024-09-25T00:43:03.962" v="161"/>
        <pc:sldMkLst>
          <pc:docMk/>
          <pc:sldMk cId="1729709310" sldId="262"/>
        </pc:sldMkLst>
      </pc:sldChg>
      <pc:sldChg chg="addSp delSp modSp mod modNotesTx">
        <pc:chgData name="Oisin McWeeney" userId="cd60c34c-3a24-41c8-a31a-5c33fe3d7031" providerId="ADAL" clId="{AEF9FC95-F084-C44D-8B53-45D05FFAEDBA}" dt="2024-09-25T03:17:45.134" v="1702"/>
        <pc:sldMkLst>
          <pc:docMk/>
          <pc:sldMk cId="521185421" sldId="275"/>
        </pc:sldMkLst>
      </pc:sldChg>
      <pc:sldChg chg="modSp mod modNotesTx">
        <pc:chgData name="Oisin McWeeney" userId="cd60c34c-3a24-41c8-a31a-5c33fe3d7031" providerId="ADAL" clId="{AEF9FC95-F084-C44D-8B53-45D05FFAEDBA}" dt="2024-09-25T01:38:03.236" v="1573" actId="20577"/>
        <pc:sldMkLst>
          <pc:docMk/>
          <pc:sldMk cId="394987177" sldId="276"/>
        </pc:sldMkLst>
      </pc:sldChg>
      <pc:sldChg chg="addSp modSp mod modAnim modNotesTx">
        <pc:chgData name="Oisin McWeeney" userId="cd60c34c-3a24-41c8-a31a-5c33fe3d7031" providerId="ADAL" clId="{AEF9FC95-F084-C44D-8B53-45D05FFAEDBA}" dt="2024-09-25T03:37:47.857" v="1823" actId="1076"/>
        <pc:sldMkLst>
          <pc:docMk/>
          <pc:sldMk cId="1224502873" sldId="285"/>
        </pc:sldMkLst>
      </pc:sldChg>
      <pc:sldChg chg="modSp">
        <pc:chgData name="Oisin McWeeney" userId="cd60c34c-3a24-41c8-a31a-5c33fe3d7031" providerId="ADAL" clId="{AEF9FC95-F084-C44D-8B53-45D05FFAEDBA}" dt="2024-09-25T03:09:55.646" v="1682" actId="14826"/>
        <pc:sldMkLst>
          <pc:docMk/>
          <pc:sldMk cId="3633108255" sldId="290"/>
        </pc:sldMkLst>
      </pc:sldChg>
      <pc:sldChg chg="addSp delSp modSp mod modNotesTx">
        <pc:chgData name="Oisin McWeeney" userId="cd60c34c-3a24-41c8-a31a-5c33fe3d7031" providerId="ADAL" clId="{AEF9FC95-F084-C44D-8B53-45D05FFAEDBA}" dt="2024-09-25T00:45:26.960" v="365" actId="20577"/>
        <pc:sldMkLst>
          <pc:docMk/>
          <pc:sldMk cId="117387710" sldId="297"/>
        </pc:sldMkLst>
      </pc:sldChg>
      <pc:sldChg chg="modSp mod modNotesTx">
        <pc:chgData name="Oisin McWeeney" userId="cd60c34c-3a24-41c8-a31a-5c33fe3d7031" providerId="ADAL" clId="{AEF9FC95-F084-C44D-8B53-45D05FFAEDBA}" dt="2024-09-25T03:10:20.299" v="1683" actId="14826"/>
        <pc:sldMkLst>
          <pc:docMk/>
          <pc:sldMk cId="558348118" sldId="298"/>
        </pc:sldMkLst>
      </pc:sldChg>
      <pc:sldChg chg="modSp mod modNotesTx">
        <pc:chgData name="Oisin McWeeney" userId="cd60c34c-3a24-41c8-a31a-5c33fe3d7031" providerId="ADAL" clId="{AEF9FC95-F084-C44D-8B53-45D05FFAEDBA}" dt="2024-09-25T03:10:34.625" v="1684" actId="14826"/>
        <pc:sldMkLst>
          <pc:docMk/>
          <pc:sldMk cId="3445829193" sldId="299"/>
        </pc:sldMkLst>
      </pc:sldChg>
      <pc:sldChg chg="modSp mod modNotesTx">
        <pc:chgData name="Oisin McWeeney" userId="cd60c34c-3a24-41c8-a31a-5c33fe3d7031" providerId="ADAL" clId="{AEF9FC95-F084-C44D-8B53-45D05FFAEDBA}" dt="2024-09-25T03:11:30.174" v="1685" actId="14826"/>
        <pc:sldMkLst>
          <pc:docMk/>
          <pc:sldMk cId="3161078265" sldId="300"/>
        </pc:sldMkLst>
      </pc:sldChg>
      <pc:sldChg chg="modSp mod modNotesTx">
        <pc:chgData name="Oisin McWeeney" userId="cd60c34c-3a24-41c8-a31a-5c33fe3d7031" providerId="ADAL" clId="{AEF9FC95-F084-C44D-8B53-45D05FFAEDBA}" dt="2024-09-25T03:11:57.258" v="1686" actId="14826"/>
        <pc:sldMkLst>
          <pc:docMk/>
          <pc:sldMk cId="1327022093" sldId="301"/>
        </pc:sldMkLst>
      </pc:sldChg>
      <pc:sldChg chg="modSp mod modNotesTx">
        <pc:chgData name="Oisin McWeeney" userId="cd60c34c-3a24-41c8-a31a-5c33fe3d7031" providerId="ADAL" clId="{AEF9FC95-F084-C44D-8B53-45D05FFAEDBA}" dt="2024-09-25T01:24:09.164" v="997" actId="20577"/>
        <pc:sldMkLst>
          <pc:docMk/>
          <pc:sldMk cId="2432143710" sldId="302"/>
        </pc:sldMkLst>
      </pc:sldChg>
      <pc:sldChg chg="modSp mod modNotesTx">
        <pc:chgData name="Oisin McWeeney" userId="cd60c34c-3a24-41c8-a31a-5c33fe3d7031" providerId="ADAL" clId="{AEF9FC95-F084-C44D-8B53-45D05FFAEDBA}" dt="2024-09-25T03:12:27.247" v="1688" actId="14826"/>
        <pc:sldMkLst>
          <pc:docMk/>
          <pc:sldMk cId="3341099163" sldId="303"/>
        </pc:sldMkLst>
      </pc:sldChg>
      <pc:sldChg chg="modSp mod">
        <pc:chgData name="Oisin McWeeney" userId="cd60c34c-3a24-41c8-a31a-5c33fe3d7031" providerId="ADAL" clId="{AEF9FC95-F084-C44D-8B53-45D05FFAEDBA}" dt="2024-09-25T03:12:35.996" v="1689" actId="14826"/>
        <pc:sldMkLst>
          <pc:docMk/>
          <pc:sldMk cId="659355239" sldId="304"/>
        </pc:sldMkLst>
      </pc:sldChg>
      <pc:sldChg chg="modSp mod modNotesTx">
        <pc:chgData name="Oisin McWeeney" userId="cd60c34c-3a24-41c8-a31a-5c33fe3d7031" providerId="ADAL" clId="{AEF9FC95-F084-C44D-8B53-45D05FFAEDBA}" dt="2024-09-25T03:12:58.707" v="1690" actId="14826"/>
        <pc:sldMkLst>
          <pc:docMk/>
          <pc:sldMk cId="1713216147" sldId="305"/>
        </pc:sldMkLst>
      </pc:sldChg>
      <pc:sldChg chg="modSp mod">
        <pc:chgData name="Oisin McWeeney" userId="cd60c34c-3a24-41c8-a31a-5c33fe3d7031" providerId="ADAL" clId="{AEF9FC95-F084-C44D-8B53-45D05FFAEDBA}" dt="2024-09-25T03:13:45.824" v="1691" actId="14826"/>
        <pc:sldMkLst>
          <pc:docMk/>
          <pc:sldMk cId="342136659" sldId="306"/>
        </pc:sldMkLst>
      </pc:sldChg>
      <pc:sldChg chg="modSp mod modNotesTx">
        <pc:chgData name="Oisin McWeeney" userId="cd60c34c-3a24-41c8-a31a-5c33fe3d7031" providerId="ADAL" clId="{AEF9FC95-F084-C44D-8B53-45D05FFAEDBA}" dt="2024-09-25T03:14:07.187" v="1692" actId="14826"/>
        <pc:sldMkLst>
          <pc:docMk/>
          <pc:sldMk cId="1420020992" sldId="307"/>
        </pc:sldMkLst>
      </pc:sldChg>
      <pc:sldChg chg="delSp modSp mod delAnim modNotesTx">
        <pc:chgData name="Oisin McWeeney" userId="cd60c34c-3a24-41c8-a31a-5c33fe3d7031" providerId="ADAL" clId="{AEF9FC95-F084-C44D-8B53-45D05FFAEDBA}" dt="2024-09-25T03:17:24.657" v="1700" actId="14826"/>
        <pc:sldMkLst>
          <pc:docMk/>
          <pc:sldMk cId="3598576344" sldId="1782"/>
        </pc:sldMkLst>
      </pc:sldChg>
      <pc:sldChg chg="modSp mod modNotesTx">
        <pc:chgData name="Oisin McWeeney" userId="cd60c34c-3a24-41c8-a31a-5c33fe3d7031" providerId="ADAL" clId="{AEF9FC95-F084-C44D-8B53-45D05FFAEDBA}" dt="2024-09-25T03:15:07.386" v="1694" actId="14826"/>
        <pc:sldMkLst>
          <pc:docMk/>
          <pc:sldMk cId="3589477728" sldId="1783"/>
        </pc:sldMkLst>
      </pc:sldChg>
      <pc:sldChg chg="modSp add mod modNotesTx">
        <pc:chgData name="Oisin McWeeney" userId="cd60c34c-3a24-41c8-a31a-5c33fe3d7031" providerId="ADAL" clId="{AEF9FC95-F084-C44D-8B53-45D05FFAEDBA}" dt="2024-09-25T03:12:13.770" v="1687" actId="14826"/>
        <pc:sldMkLst>
          <pc:docMk/>
          <pc:sldMk cId="3253333694" sldId="1784"/>
        </pc:sldMkLst>
      </pc:sldChg>
      <pc:sldChg chg="modSp add mod ord modNotesTx">
        <pc:chgData name="Oisin McWeeney" userId="cd60c34c-3a24-41c8-a31a-5c33fe3d7031" providerId="ADAL" clId="{AEF9FC95-F084-C44D-8B53-45D05FFAEDBA}" dt="2024-09-25T03:15:25.454" v="1695" actId="14826"/>
        <pc:sldMkLst>
          <pc:docMk/>
          <pc:sldMk cId="2855729966" sldId="1785"/>
        </pc:sldMkLst>
      </pc:sldChg>
      <pc:sldChg chg="modSp add mod">
        <pc:chgData name="Oisin McWeeney" userId="cd60c34c-3a24-41c8-a31a-5c33fe3d7031" providerId="ADAL" clId="{AEF9FC95-F084-C44D-8B53-45D05FFAEDBA}" dt="2024-09-25T03:15:48.206" v="1696" actId="14826"/>
        <pc:sldMkLst>
          <pc:docMk/>
          <pc:sldMk cId="2811368074" sldId="1786"/>
        </pc:sldMkLst>
      </pc:sldChg>
    </pc:docChg>
  </pc:docChgLst>
  <pc:docChgLst>
    <pc:chgData name="Bernard Fernando" userId="b283a9a7-e571-4974-a0d3-6db1e4666c62" providerId="ADAL" clId="{D5798FEF-4935-460B-B75F-32C1391984D4}"/>
    <pc:docChg chg="custSel addSld modSld">
      <pc:chgData name="Bernard Fernando" userId="b283a9a7-e571-4974-a0d3-6db1e4666c62" providerId="ADAL" clId="{D5798FEF-4935-460B-B75F-32C1391984D4}" dt="2024-12-19T19:47:02.576" v="1" actId="700"/>
      <pc:docMkLst>
        <pc:docMk/>
      </pc:docMkLst>
      <pc:sldChg chg="new mod modClrScheme chgLayout">
        <pc:chgData name="Bernard Fernando" userId="b283a9a7-e571-4974-a0d3-6db1e4666c62" providerId="ADAL" clId="{D5798FEF-4935-460B-B75F-32C1391984D4}" dt="2024-12-19T19:47:02.576" v="1" actId="700"/>
        <pc:sldMkLst>
          <pc:docMk/>
          <pc:sldMk cId="2911524548" sldId="1791"/>
        </pc:sldMkLst>
      </pc:sld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Shirley Serban" userId="7f207fc8-03d1-48c7-9795-2440acc08cbb" providerId="ADAL" clId="{6E3A20DF-FB16-A04F-8A59-D502D7BA7ADB}"/>
    <pc:docChg chg="custSel modSld sldOrd">
      <pc:chgData name="Shirley Serban" userId="7f207fc8-03d1-48c7-9795-2440acc08cbb" providerId="ADAL" clId="{6E3A20DF-FB16-A04F-8A59-D502D7BA7ADB}" dt="2025-01-15T21:27:07.366" v="356" actId="14826"/>
      <pc:docMkLst>
        <pc:docMk/>
      </pc:docMkLst>
      <pc:sldChg chg="modSp mod">
        <pc:chgData name="Shirley Serban" userId="7f207fc8-03d1-48c7-9795-2440acc08cbb" providerId="ADAL" clId="{6E3A20DF-FB16-A04F-8A59-D502D7BA7ADB}" dt="2025-01-15T02:23:28.058" v="17" actId="14100"/>
        <pc:sldMkLst>
          <pc:docMk/>
          <pc:sldMk cId="2585116655" sldId="256"/>
        </pc:sldMkLst>
      </pc:sldChg>
      <pc:sldChg chg="addSp modSp mod modAnim">
        <pc:chgData name="Shirley Serban" userId="7f207fc8-03d1-48c7-9795-2440acc08cbb" providerId="ADAL" clId="{6E3A20DF-FB16-A04F-8A59-D502D7BA7ADB}" dt="2025-01-15T21:27:07.366" v="356" actId="14826"/>
        <pc:sldMkLst>
          <pc:docMk/>
          <pc:sldMk cId="3633108255" sldId="290"/>
        </pc:sldMkLst>
      </pc:sldChg>
      <pc:sldChg chg="modSp mod">
        <pc:chgData name="Shirley Serban" userId="7f207fc8-03d1-48c7-9795-2440acc08cbb" providerId="ADAL" clId="{6E3A20DF-FB16-A04F-8A59-D502D7BA7ADB}" dt="2025-01-15T02:24:06.038" v="20" actId="207"/>
        <pc:sldMkLst>
          <pc:docMk/>
          <pc:sldMk cId="558348118" sldId="298"/>
        </pc:sldMkLst>
      </pc:sldChg>
      <pc:sldChg chg="modSp mod">
        <pc:chgData name="Shirley Serban" userId="7f207fc8-03d1-48c7-9795-2440acc08cbb" providerId="ADAL" clId="{6E3A20DF-FB16-A04F-8A59-D502D7BA7ADB}" dt="2025-01-15T03:45:17.512" v="138" actId="20577"/>
        <pc:sldMkLst>
          <pc:docMk/>
          <pc:sldMk cId="3445829193" sldId="299"/>
        </pc:sldMkLst>
      </pc:sldChg>
      <pc:sldChg chg="modSp mod">
        <pc:chgData name="Shirley Serban" userId="7f207fc8-03d1-48c7-9795-2440acc08cbb" providerId="ADAL" clId="{6E3A20DF-FB16-A04F-8A59-D502D7BA7ADB}" dt="2025-01-15T03:46:30.937" v="253" actId="1076"/>
        <pc:sldMkLst>
          <pc:docMk/>
          <pc:sldMk cId="3161078265" sldId="300"/>
        </pc:sldMkLst>
      </pc:sldChg>
      <pc:sldChg chg="modSp mod">
        <pc:chgData name="Shirley Serban" userId="7f207fc8-03d1-48c7-9795-2440acc08cbb" providerId="ADAL" clId="{6E3A20DF-FB16-A04F-8A59-D502D7BA7ADB}" dt="2025-01-15T03:47:18.526" v="299" actId="20577"/>
        <pc:sldMkLst>
          <pc:docMk/>
          <pc:sldMk cId="1327022093" sldId="301"/>
        </pc:sldMkLst>
      </pc:sldChg>
      <pc:sldChg chg="modSp mod">
        <pc:chgData name="Shirley Serban" userId="7f207fc8-03d1-48c7-9795-2440acc08cbb" providerId="ADAL" clId="{6E3A20DF-FB16-A04F-8A59-D502D7BA7ADB}" dt="2025-01-15T02:26:15.081" v="72" actId="207"/>
        <pc:sldMkLst>
          <pc:docMk/>
          <pc:sldMk cId="2432143710" sldId="302"/>
        </pc:sldMkLst>
      </pc:sldChg>
      <pc:sldChg chg="modSp mod">
        <pc:chgData name="Shirley Serban" userId="7f207fc8-03d1-48c7-9795-2440acc08cbb" providerId="ADAL" clId="{6E3A20DF-FB16-A04F-8A59-D502D7BA7ADB}" dt="2025-01-15T02:26:19.415" v="73" actId="207"/>
        <pc:sldMkLst>
          <pc:docMk/>
          <pc:sldMk cId="1420020992" sldId="307"/>
        </pc:sldMkLst>
      </pc:sldChg>
      <pc:sldChg chg="modSp mod">
        <pc:chgData name="Shirley Serban" userId="7f207fc8-03d1-48c7-9795-2440acc08cbb" providerId="ADAL" clId="{6E3A20DF-FB16-A04F-8A59-D502D7BA7ADB}" dt="2025-01-15T02:26:28.397" v="75" actId="207"/>
        <pc:sldMkLst>
          <pc:docMk/>
          <pc:sldMk cId="3598576344" sldId="1782"/>
        </pc:sldMkLst>
      </pc:sldChg>
      <pc:sldChg chg="modSp mod">
        <pc:chgData name="Shirley Serban" userId="7f207fc8-03d1-48c7-9795-2440acc08cbb" providerId="ADAL" clId="{6E3A20DF-FB16-A04F-8A59-D502D7BA7ADB}" dt="2025-01-15T02:26:24.680" v="74" actId="207"/>
        <pc:sldMkLst>
          <pc:docMk/>
          <pc:sldMk cId="3589477728" sldId="1783"/>
        </pc:sldMkLst>
      </pc:sldChg>
      <pc:sldChg chg="modSp mod">
        <pc:chgData name="Shirley Serban" userId="7f207fc8-03d1-48c7-9795-2440acc08cbb" providerId="ADAL" clId="{6E3A20DF-FB16-A04F-8A59-D502D7BA7ADB}" dt="2025-01-15T03:48:13.860" v="355" actId="20577"/>
        <pc:sldMkLst>
          <pc:docMk/>
          <pc:sldMk cId="3253333694" sldId="1784"/>
        </pc:sldMkLst>
      </pc:sldChg>
      <pc:sldChg chg="modSp mod">
        <pc:chgData name="Shirley Serban" userId="7f207fc8-03d1-48c7-9795-2440acc08cbb" providerId="ADAL" clId="{6E3A20DF-FB16-A04F-8A59-D502D7BA7ADB}" dt="2025-01-15T02:24:01.849" v="19" actId="207"/>
        <pc:sldMkLst>
          <pc:docMk/>
          <pc:sldMk cId="368736246" sldId="1787"/>
        </pc:sldMkLst>
      </pc:sldChg>
      <pc:sldChg chg="ord">
        <pc:chgData name="Shirley Serban" userId="7f207fc8-03d1-48c7-9795-2440acc08cbb" providerId="ADAL" clId="{6E3A20DF-FB16-A04F-8A59-D502D7BA7ADB}" dt="2025-01-15T02:26:36.890" v="76" actId="20578"/>
        <pc:sldMkLst>
          <pc:docMk/>
          <pc:sldMk cId="805065550" sldId="1790"/>
        </pc:sldMkLst>
      </pc:sldChg>
    </pc:docChg>
  </pc:docChgLst>
  <pc:docChgLst>
    <pc:chgData name="Bernard Fernando" userId="b283a9a7-e571-4974-a0d3-6db1e4666c62" providerId="ADAL" clId="{7732F409-B64E-4A04-9FF7-A15212E68B5A}"/>
    <pc:docChg chg="undo custSel modSld">
      <pc:chgData name="Bernard Fernando" userId="b283a9a7-e571-4974-a0d3-6db1e4666c62" providerId="ADAL" clId="{7732F409-B64E-4A04-9FF7-A15212E68B5A}" dt="2024-09-27T00:30:41.494" v="23" actId="20577"/>
      <pc:docMkLst>
        <pc:docMk/>
      </pc:docMkLst>
      <pc:sldChg chg="modNotesTx">
        <pc:chgData name="Bernard Fernando" userId="b283a9a7-e571-4974-a0d3-6db1e4666c62" providerId="ADAL" clId="{7732F409-B64E-4A04-9FF7-A15212E68B5A}" dt="2024-09-27T00:28:15.318" v="0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7732F409-B64E-4A04-9FF7-A15212E68B5A}" dt="2024-09-27T00:29:52.661" v="5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7732F409-B64E-4A04-9FF7-A15212E68B5A}" dt="2024-09-27T00:30:23.669" v="9" actId="20577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7732F409-B64E-4A04-9FF7-A15212E68B5A}" dt="2024-09-27T00:30:29.565" v="14" actId="20577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7732F409-B64E-4A04-9FF7-A15212E68B5A}" dt="2024-09-27T00:30:31.325" v="16" actId="20577"/>
        <pc:sldMkLst>
          <pc:docMk/>
          <pc:sldMk cId="3445829193" sldId="299"/>
        </pc:sldMkLst>
      </pc:sldChg>
      <pc:sldChg chg="modNotesTx">
        <pc:chgData name="Bernard Fernando" userId="b283a9a7-e571-4974-a0d3-6db1e4666c62" providerId="ADAL" clId="{7732F409-B64E-4A04-9FF7-A15212E68B5A}" dt="2024-09-27T00:30:34.429" v="19" actId="20577"/>
        <pc:sldMkLst>
          <pc:docMk/>
          <pc:sldMk cId="3161078265" sldId="300"/>
        </pc:sldMkLst>
      </pc:sldChg>
      <pc:sldChg chg="modSp mod modNotesTx">
        <pc:chgData name="Bernard Fernando" userId="b283a9a7-e571-4974-a0d3-6db1e4666c62" providerId="ADAL" clId="{7732F409-B64E-4A04-9FF7-A15212E68B5A}" dt="2024-09-27T00:30:36.693" v="20" actId="20577"/>
        <pc:sldMkLst>
          <pc:docMk/>
          <pc:sldMk cId="1327022093" sldId="301"/>
        </pc:sldMkLst>
      </pc:sldChg>
      <pc:sldChg chg="modNotesTx">
        <pc:chgData name="Bernard Fernando" userId="b283a9a7-e571-4974-a0d3-6db1e4666c62" providerId="ADAL" clId="{7732F409-B64E-4A04-9FF7-A15212E68B5A}" dt="2024-09-27T00:30:41.494" v="23" actId="20577"/>
        <pc:sldMkLst>
          <pc:docMk/>
          <pc:sldMk cId="2432143710" sldId="302"/>
        </pc:sldMkLst>
      </pc:sldChg>
      <pc:sldChg chg="modNotesTx">
        <pc:chgData name="Bernard Fernando" userId="b283a9a7-e571-4974-a0d3-6db1e4666c62" providerId="ADAL" clId="{7732F409-B64E-4A04-9FF7-A15212E68B5A}" dt="2024-09-27T00:30:11.460" v="8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7732F409-B64E-4A04-9FF7-A15212E68B5A}" dt="2024-09-27T00:30:07.140" v="7" actId="6549"/>
        <pc:sldMkLst>
          <pc:docMk/>
          <pc:sldMk cId="3589477728" sldId="1783"/>
        </pc:sldMkLst>
      </pc:sldChg>
      <pc:sldChg chg="modSp mod modNotesTx">
        <pc:chgData name="Bernard Fernando" userId="b283a9a7-e571-4974-a0d3-6db1e4666c62" providerId="ADAL" clId="{7732F409-B64E-4A04-9FF7-A15212E68B5A}" dt="2024-09-27T00:30:38.628" v="21" actId="20577"/>
        <pc:sldMkLst>
          <pc:docMk/>
          <pc:sldMk cId="3253333694" sldId="1784"/>
        </pc:sldMkLst>
      </pc:sldChg>
      <pc:sldChg chg="modNotesTx">
        <pc:chgData name="Bernard Fernando" userId="b283a9a7-e571-4974-a0d3-6db1e4666c62" providerId="ADAL" clId="{7732F409-B64E-4A04-9FF7-A15212E68B5A}" dt="2024-09-27T00:30:27.324" v="12" actId="20577"/>
        <pc:sldMkLst>
          <pc:docMk/>
          <pc:sldMk cId="368736246" sldId="1787"/>
        </pc:sldMkLst>
      </pc:sldChg>
      <pc:sldChg chg="modNotesTx">
        <pc:chgData name="Bernard Fernando" userId="b283a9a7-e571-4974-a0d3-6db1e4666c62" providerId="ADAL" clId="{7732F409-B64E-4A04-9FF7-A15212E68B5A}" dt="2024-09-27T00:29:57.020" v="6" actId="6549"/>
        <pc:sldMkLst>
          <pc:docMk/>
          <pc:sldMk cId="805065550" sldId="1790"/>
        </pc:sldMkLst>
      </pc:sldChg>
    </pc:docChg>
  </pc:docChgLst>
  <pc:docChgLst>
    <pc:chgData name="Bernard Fernando" userId="b283a9a7-e571-4974-a0d3-6db1e4666c62" providerId="ADAL" clId="{6F71FB31-3445-4E89-9EF2-3588F28A26E7}"/>
    <pc:docChg chg="modMainMaster">
      <pc:chgData name="Bernard Fernando" userId="b283a9a7-e571-4974-a0d3-6db1e4666c62" providerId="ADAL" clId="{6F71FB31-3445-4E89-9EF2-3588F28A26E7}" dt="2025-03-04T17:45:59.810" v="2" actId="108"/>
      <pc:docMkLst>
        <pc:docMk/>
      </pc:docMkLst>
      <pc:sldMasterChg chg="modSldLayout">
        <pc:chgData name="Bernard Fernando" userId="b283a9a7-e571-4974-a0d3-6db1e4666c62" providerId="ADAL" clId="{6F71FB31-3445-4E89-9EF2-3588F28A26E7}" dt="2025-03-04T17:45:59.810" v="2" actId="108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6F71FB31-3445-4E89-9EF2-3588F28A26E7}" dt="2025-03-04T17:45:59.810" v="2" actId="108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6F71FB31-3445-4E89-9EF2-3588F28A26E7}" dt="2025-03-04T17:45:51.962" v="0" actId="108"/>
          <pc:sldLayoutMkLst>
            <pc:docMk/>
            <pc:sldMasterMk cId="2142349000" sldId="2147486213"/>
            <pc:sldLayoutMk cId="3217845690" sldId="2147486354"/>
          </pc:sldLayoutMkLst>
        </pc:sldLayoutChg>
      </pc:sldMasterChg>
    </pc:docChg>
  </pc:docChgLst>
  <pc:docChgLst>
    <pc:chgData name="Lorraine Sage" userId="492655dd-2671-48ce-be84-1cb87887afd8" providerId="ADAL" clId="{A1790480-D4A7-4B3B-97B2-101F36EA6A64}"/>
    <pc:docChg chg="undo custSel addSld delSld modSld modMainMaster">
      <pc:chgData name="Lorraine Sage" userId="492655dd-2671-48ce-be84-1cb87887afd8" providerId="ADAL" clId="{A1790480-D4A7-4B3B-97B2-101F36EA6A64}" dt="2024-09-25T14:05:43.377" v="603" actId="20577"/>
      <pc:docMkLst>
        <pc:docMk/>
      </pc:docMkLst>
      <pc:sldChg chg="modSp mod">
        <pc:chgData name="Lorraine Sage" userId="492655dd-2671-48ce-be84-1cb87887afd8" providerId="ADAL" clId="{A1790480-D4A7-4B3B-97B2-101F36EA6A64}" dt="2024-09-25T12:01:13.683" v="5" actId="14826"/>
        <pc:sldMkLst>
          <pc:docMk/>
          <pc:sldMk cId="2585116655" sldId="256"/>
        </pc:sldMkLst>
      </pc:sldChg>
      <pc:sldChg chg="modSp mod modNotesTx">
        <pc:chgData name="Lorraine Sage" userId="492655dd-2671-48ce-be84-1cb87887afd8" providerId="ADAL" clId="{A1790480-D4A7-4B3B-97B2-101F36EA6A64}" dt="2024-09-25T14:05:39.061" v="602" actId="20577"/>
        <pc:sldMkLst>
          <pc:docMk/>
          <pc:sldMk cId="4221246315" sldId="261"/>
        </pc:sldMkLst>
      </pc:sldChg>
      <pc:sldChg chg="modSp mod modNotesTx">
        <pc:chgData name="Lorraine Sage" userId="492655dd-2671-48ce-be84-1cb87887afd8" providerId="ADAL" clId="{A1790480-D4A7-4B3B-97B2-101F36EA6A64}" dt="2024-09-25T14:05:43.377" v="603" actId="20577"/>
        <pc:sldMkLst>
          <pc:docMk/>
          <pc:sldMk cId="1729709310" sldId="262"/>
        </pc:sldMkLst>
      </pc:sldChg>
      <pc:sldChg chg="modSp mod modNotesTx">
        <pc:chgData name="Lorraine Sage" userId="492655dd-2671-48ce-be84-1cb87887afd8" providerId="ADAL" clId="{A1790480-D4A7-4B3B-97B2-101F36EA6A64}" dt="2024-09-25T13:34:08.401" v="532" actId="1076"/>
        <pc:sldMkLst>
          <pc:docMk/>
          <pc:sldMk cId="521185421" sldId="275"/>
        </pc:sldMkLst>
      </pc:sldChg>
      <pc:sldChg chg="modSp mod modNotesTx">
        <pc:chgData name="Lorraine Sage" userId="492655dd-2671-48ce-be84-1cb87887afd8" providerId="ADAL" clId="{A1790480-D4A7-4B3B-97B2-101F36EA6A64}" dt="2024-09-25T13:33:21.045" v="519" actId="255"/>
        <pc:sldMkLst>
          <pc:docMk/>
          <pc:sldMk cId="394987177" sldId="276"/>
        </pc:sldMkLst>
      </pc:sldChg>
      <pc:sldChg chg="addSp delSp modSp mod delAnim modAnim modNotesTx">
        <pc:chgData name="Lorraine Sage" userId="492655dd-2671-48ce-be84-1cb87887afd8" providerId="ADAL" clId="{A1790480-D4A7-4B3B-97B2-101F36EA6A64}" dt="2024-09-25T13:46:47.944" v="570"/>
        <pc:sldMkLst>
          <pc:docMk/>
          <pc:sldMk cId="1224502873" sldId="285"/>
        </pc:sldMkLst>
      </pc:sldChg>
      <pc:sldChg chg="modSp mod modNotesTx">
        <pc:chgData name="Lorraine Sage" userId="492655dd-2671-48ce-be84-1cb87887afd8" providerId="ADAL" clId="{A1790480-D4A7-4B3B-97B2-101F36EA6A64}" dt="2024-09-25T12:07:30.053" v="77" actId="14100"/>
        <pc:sldMkLst>
          <pc:docMk/>
          <pc:sldMk cId="3633108255" sldId="290"/>
        </pc:sldMkLst>
      </pc:sldChg>
      <pc:sldChg chg="del">
        <pc:chgData name="Lorraine Sage" userId="492655dd-2671-48ce-be84-1cb87887afd8" providerId="ADAL" clId="{A1790480-D4A7-4B3B-97B2-101F36EA6A64}" dt="2024-09-25T12:01:48.184" v="7" actId="2696"/>
        <pc:sldMkLst>
          <pc:docMk/>
          <pc:sldMk cId="212429081" sldId="296"/>
        </pc:sldMkLst>
      </pc:sldChg>
      <pc:sldChg chg="modSp del mod">
        <pc:chgData name="Lorraine Sage" userId="492655dd-2671-48ce-be84-1cb87887afd8" providerId="ADAL" clId="{A1790480-D4A7-4B3B-97B2-101F36EA6A64}" dt="2024-09-25T12:08:08.895" v="81" actId="47"/>
        <pc:sldMkLst>
          <pc:docMk/>
          <pc:sldMk cId="117387710" sldId="297"/>
        </pc:sldMkLst>
      </pc:sldChg>
      <pc:sldChg chg="modSp mod modNotesTx">
        <pc:chgData name="Lorraine Sage" userId="492655dd-2671-48ce-be84-1cb87887afd8" providerId="ADAL" clId="{A1790480-D4A7-4B3B-97B2-101F36EA6A64}" dt="2024-09-25T12:11:52.698" v="103" actId="1076"/>
        <pc:sldMkLst>
          <pc:docMk/>
          <pc:sldMk cId="558348118" sldId="298"/>
        </pc:sldMkLst>
      </pc:sldChg>
      <pc:sldChg chg="modSp mod modNotesTx">
        <pc:chgData name="Lorraine Sage" userId="492655dd-2671-48ce-be84-1cb87887afd8" providerId="ADAL" clId="{A1790480-D4A7-4B3B-97B2-101F36EA6A64}" dt="2024-09-25T13:50:19.643" v="588" actId="1076"/>
        <pc:sldMkLst>
          <pc:docMk/>
          <pc:sldMk cId="3445829193" sldId="299"/>
        </pc:sldMkLst>
      </pc:sldChg>
      <pc:sldChg chg="modSp mod modNotesTx">
        <pc:chgData name="Lorraine Sage" userId="492655dd-2671-48ce-be84-1cb87887afd8" providerId="ADAL" clId="{A1790480-D4A7-4B3B-97B2-101F36EA6A64}" dt="2024-09-25T13:50:23.582" v="589" actId="1076"/>
        <pc:sldMkLst>
          <pc:docMk/>
          <pc:sldMk cId="3161078265" sldId="300"/>
        </pc:sldMkLst>
      </pc:sldChg>
      <pc:sldChg chg="addSp delSp modSp mod modAnim modNotesTx">
        <pc:chgData name="Lorraine Sage" userId="492655dd-2671-48ce-be84-1cb87887afd8" providerId="ADAL" clId="{A1790480-D4A7-4B3B-97B2-101F36EA6A64}" dt="2024-09-25T13:50:33.224" v="592" actId="1076"/>
        <pc:sldMkLst>
          <pc:docMk/>
          <pc:sldMk cId="1327022093" sldId="301"/>
        </pc:sldMkLst>
      </pc:sldChg>
      <pc:sldChg chg="addSp delSp modSp mod addAnim delAnim modAnim modNotesTx">
        <pc:chgData name="Lorraine Sage" userId="492655dd-2671-48ce-be84-1cb87887afd8" providerId="ADAL" clId="{A1790480-D4A7-4B3B-97B2-101F36EA6A64}" dt="2024-09-25T13:15:25.353" v="419" actId="478"/>
        <pc:sldMkLst>
          <pc:docMk/>
          <pc:sldMk cId="2432143710" sldId="302"/>
        </pc:sldMkLst>
      </pc:sldChg>
      <pc:sldChg chg="add del">
        <pc:chgData name="Lorraine Sage" userId="492655dd-2671-48ce-be84-1cb87887afd8" providerId="ADAL" clId="{A1790480-D4A7-4B3B-97B2-101F36EA6A64}" dt="2024-09-25T13:15:27.148" v="420" actId="47"/>
        <pc:sldMkLst>
          <pc:docMk/>
          <pc:sldMk cId="3341099163" sldId="303"/>
        </pc:sldMkLst>
      </pc:sldChg>
      <pc:sldChg chg="del">
        <pc:chgData name="Lorraine Sage" userId="492655dd-2671-48ce-be84-1cb87887afd8" providerId="ADAL" clId="{A1790480-D4A7-4B3B-97B2-101F36EA6A64}" dt="2024-09-25T13:15:29.010" v="421" actId="47"/>
        <pc:sldMkLst>
          <pc:docMk/>
          <pc:sldMk cId="659355239" sldId="304"/>
        </pc:sldMkLst>
      </pc:sldChg>
      <pc:sldChg chg="del">
        <pc:chgData name="Lorraine Sage" userId="492655dd-2671-48ce-be84-1cb87887afd8" providerId="ADAL" clId="{A1790480-D4A7-4B3B-97B2-101F36EA6A64}" dt="2024-09-25T13:15:32.264" v="422" actId="47"/>
        <pc:sldMkLst>
          <pc:docMk/>
          <pc:sldMk cId="1713216147" sldId="305"/>
        </pc:sldMkLst>
      </pc:sldChg>
      <pc:sldChg chg="del">
        <pc:chgData name="Lorraine Sage" userId="492655dd-2671-48ce-be84-1cb87887afd8" providerId="ADAL" clId="{A1790480-D4A7-4B3B-97B2-101F36EA6A64}" dt="2024-09-25T13:15:41.308" v="423" actId="47"/>
        <pc:sldMkLst>
          <pc:docMk/>
          <pc:sldMk cId="342136659" sldId="306"/>
        </pc:sldMkLst>
      </pc:sldChg>
      <pc:sldChg chg="modNotesTx">
        <pc:chgData name="Lorraine Sage" userId="492655dd-2671-48ce-be84-1cb87887afd8" providerId="ADAL" clId="{A1790480-D4A7-4B3B-97B2-101F36EA6A64}" dt="2024-09-25T13:22:09" v="441"/>
        <pc:sldMkLst>
          <pc:docMk/>
          <pc:sldMk cId="1420020992" sldId="307"/>
        </pc:sldMkLst>
      </pc:sldChg>
      <pc:sldChg chg="modSp mod">
        <pc:chgData name="Lorraine Sage" userId="492655dd-2671-48ce-be84-1cb87887afd8" providerId="ADAL" clId="{A1790480-D4A7-4B3B-97B2-101F36EA6A64}" dt="2024-09-25T13:33:43.498" v="529" actId="20577"/>
        <pc:sldMkLst>
          <pc:docMk/>
          <pc:sldMk cId="3598576344" sldId="1782"/>
        </pc:sldMkLst>
      </pc:sldChg>
      <pc:sldChg chg="modNotesTx">
        <pc:chgData name="Lorraine Sage" userId="492655dd-2671-48ce-be84-1cb87887afd8" providerId="ADAL" clId="{A1790480-D4A7-4B3B-97B2-101F36EA6A64}" dt="2024-09-25T13:31:46.598" v="442"/>
        <pc:sldMkLst>
          <pc:docMk/>
          <pc:sldMk cId="3589477728" sldId="1783"/>
        </pc:sldMkLst>
      </pc:sldChg>
      <pc:sldChg chg="addSp delSp modSp add del mod modAnim modNotesTx">
        <pc:chgData name="Lorraine Sage" userId="492655dd-2671-48ce-be84-1cb87887afd8" providerId="ADAL" clId="{A1790480-D4A7-4B3B-97B2-101F36EA6A64}" dt="2024-09-25T13:16:59.966" v="438" actId="1076"/>
        <pc:sldMkLst>
          <pc:docMk/>
          <pc:sldMk cId="3253333694" sldId="1784"/>
        </pc:sldMkLst>
      </pc:sldChg>
      <pc:sldChg chg="del">
        <pc:chgData name="Lorraine Sage" userId="492655dd-2671-48ce-be84-1cb87887afd8" providerId="ADAL" clId="{A1790480-D4A7-4B3B-97B2-101F36EA6A64}" dt="2024-09-25T13:15:44.722" v="424" actId="47"/>
        <pc:sldMkLst>
          <pc:docMk/>
          <pc:sldMk cId="2855729966" sldId="1785"/>
        </pc:sldMkLst>
      </pc:sldChg>
      <pc:sldChg chg="del">
        <pc:chgData name="Lorraine Sage" userId="492655dd-2671-48ce-be84-1cb87887afd8" providerId="ADAL" clId="{A1790480-D4A7-4B3B-97B2-101F36EA6A64}" dt="2024-09-25T13:15:45.893" v="425" actId="47"/>
        <pc:sldMkLst>
          <pc:docMk/>
          <pc:sldMk cId="2811368074" sldId="1786"/>
        </pc:sldMkLst>
      </pc:sldChg>
      <pc:sldChg chg="add">
        <pc:chgData name="Lorraine Sage" userId="492655dd-2671-48ce-be84-1cb87887afd8" providerId="ADAL" clId="{A1790480-D4A7-4B3B-97B2-101F36EA6A64}" dt="2024-09-25T12:08:04.680" v="80"/>
        <pc:sldMkLst>
          <pc:docMk/>
          <pc:sldMk cId="368736246" sldId="1787"/>
        </pc:sldMkLst>
      </pc:sldChg>
      <pc:sldChg chg="modSp add mod modNotesTx">
        <pc:chgData name="Lorraine Sage" userId="492655dd-2671-48ce-be84-1cb87887afd8" providerId="ADAL" clId="{A1790480-D4A7-4B3B-97B2-101F36EA6A64}" dt="2024-09-25T13:50:40.462" v="594" actId="14826"/>
        <pc:sldMkLst>
          <pc:docMk/>
          <pc:sldMk cId="805065550" sldId="1790"/>
        </pc:sldMkLst>
      </pc:sldChg>
      <pc:sldMasterChg chg="modSldLayout">
        <pc:chgData name="Lorraine Sage" userId="492655dd-2671-48ce-be84-1cb87887afd8" providerId="ADAL" clId="{A1790480-D4A7-4B3B-97B2-101F36EA6A64}" dt="2024-09-25T11:57:42.554" v="3" actId="20577"/>
        <pc:sldMasterMkLst>
          <pc:docMk/>
          <pc:sldMasterMk cId="2142349000" sldId="2147486213"/>
        </pc:sldMasterMkLst>
        <pc:sldLayoutChg chg="modSp mod">
          <pc:chgData name="Lorraine Sage" userId="492655dd-2671-48ce-be84-1cb87887afd8" providerId="ADAL" clId="{A1790480-D4A7-4B3B-97B2-101F36EA6A64}" dt="2024-09-25T11:57:42.554" v="3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Chantal Rae" userId="a1db561e-73a2-489d-a119-0f73c1c2f06f" providerId="ADAL" clId="{50F6A12A-2D5C-467B-B7EF-A4584221C7D7}"/>
    <pc:docChg chg="modSld">
      <pc:chgData name="Chantal Rae" userId="a1db561e-73a2-489d-a119-0f73c1c2f06f" providerId="ADAL" clId="{50F6A12A-2D5C-467B-B7EF-A4584221C7D7}" dt="2024-09-23T09:49:52.268" v="0" actId="20577"/>
      <pc:docMkLst>
        <pc:docMk/>
      </pc:docMkLst>
      <pc:sldChg chg="modNotesTx">
        <pc:chgData name="Chantal Rae" userId="a1db561e-73a2-489d-a119-0f73c1c2f06f" providerId="ADAL" clId="{50F6A12A-2D5C-467B-B7EF-A4584221C7D7}" dt="2024-09-23T09:49:52.268" v="0" actId="20577"/>
        <pc:sldMkLst>
          <pc:docMk/>
          <pc:sldMk cId="2585116655" sldId="256"/>
        </pc:sldMkLst>
      </pc:sldChg>
    </pc:docChg>
  </pc:docChgLst>
  <pc:docChgLst>
    <pc:chgData name="Lorraine Sage" userId="492655dd-2671-48ce-be84-1cb87887afd8" providerId="ADAL" clId="{20382BA3-9838-4DB4-A23C-2C44B3BCAD46}"/>
    <pc:docChg chg="modSld">
      <pc:chgData name="Lorraine Sage" userId="492655dd-2671-48ce-be84-1cb87887afd8" providerId="ADAL" clId="{20382BA3-9838-4DB4-A23C-2C44B3BCAD46}" dt="2024-09-26T08:42:22.924" v="1" actId="1076"/>
      <pc:docMkLst>
        <pc:docMk/>
      </pc:docMkLst>
      <pc:sldChg chg="modSp mod">
        <pc:chgData name="Lorraine Sage" userId="492655dd-2671-48ce-be84-1cb87887afd8" providerId="ADAL" clId="{20382BA3-9838-4DB4-A23C-2C44B3BCAD46}" dt="2024-09-26T08:42:22.924" v="1" actId="1076"/>
        <pc:sldMkLst>
          <pc:docMk/>
          <pc:sldMk cId="805065550" sldId="1790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Jane Emperado" userId="f11f2e2c-abe5-457b-8efd-db449d0a0879" providerId="ADAL" clId="{0EEFC233-98C1-47F3-88E4-292405ABFC8C}"/>
    <pc:docChg chg="modSld">
      <pc:chgData name="Jane Emperado" userId="f11f2e2c-abe5-457b-8efd-db449d0a0879" providerId="ADAL" clId="{0EEFC233-98C1-47F3-88E4-292405ABFC8C}" dt="2024-09-26T03:35:07.040" v="6" actId="6549"/>
      <pc:docMkLst>
        <pc:docMk/>
      </pc:docMkLst>
      <pc:sldChg chg="modNotesTx">
        <pc:chgData name="Jane Emperado" userId="f11f2e2c-abe5-457b-8efd-db449d0a0879" providerId="ADAL" clId="{0EEFC233-98C1-47F3-88E4-292405ABFC8C}" dt="2024-09-26T03:21:27.899" v="0" actId="6549"/>
        <pc:sldMkLst>
          <pc:docMk/>
          <pc:sldMk cId="2585116655" sldId="256"/>
        </pc:sldMkLst>
      </pc:sldChg>
      <pc:sldChg chg="modNotesTx">
        <pc:chgData name="Jane Emperado" userId="f11f2e2c-abe5-457b-8efd-db449d0a0879" providerId="ADAL" clId="{0EEFC233-98C1-47F3-88E4-292405ABFC8C}" dt="2024-09-26T03:21:42.659" v="1" actId="6549"/>
        <pc:sldMkLst>
          <pc:docMk/>
          <pc:sldMk cId="4221246315" sldId="261"/>
        </pc:sldMkLst>
      </pc:sldChg>
      <pc:sldChg chg="modNotesTx">
        <pc:chgData name="Jane Emperado" userId="f11f2e2c-abe5-457b-8efd-db449d0a0879" providerId="ADAL" clId="{0EEFC233-98C1-47F3-88E4-292405ABFC8C}" dt="2024-09-26T03:21:54.258" v="2" actId="6549"/>
        <pc:sldMkLst>
          <pc:docMk/>
          <pc:sldMk cId="1729709310" sldId="262"/>
        </pc:sldMkLst>
      </pc:sldChg>
      <pc:sldChg chg="modNotesTx">
        <pc:chgData name="Jane Emperado" userId="f11f2e2c-abe5-457b-8efd-db449d0a0879" providerId="ADAL" clId="{0EEFC233-98C1-47F3-88E4-292405ABFC8C}" dt="2024-09-26T03:31:31.633" v="4" actId="20577"/>
        <pc:sldMkLst>
          <pc:docMk/>
          <pc:sldMk cId="521185421" sldId="275"/>
        </pc:sldMkLst>
      </pc:sldChg>
      <pc:sldChg chg="modNotesTx">
        <pc:chgData name="Jane Emperado" userId="f11f2e2c-abe5-457b-8efd-db449d0a0879" providerId="ADAL" clId="{0EEFC233-98C1-47F3-88E4-292405ABFC8C}" dt="2024-09-26T03:31:37.970" v="5" actId="6549"/>
        <pc:sldMkLst>
          <pc:docMk/>
          <pc:sldMk cId="394987177" sldId="276"/>
        </pc:sldMkLst>
      </pc:sldChg>
      <pc:sldChg chg="modNotesTx">
        <pc:chgData name="Jane Emperado" userId="f11f2e2c-abe5-457b-8efd-db449d0a0879" providerId="ADAL" clId="{0EEFC233-98C1-47F3-88E4-292405ABFC8C}" dt="2024-09-26T03:35:07.040" v="6" actId="6549"/>
        <pc:sldMkLst>
          <pc:docMk/>
          <pc:sldMk cId="1224502873" sldId="285"/>
        </pc:sldMkLst>
      </pc:sldChg>
      <pc:sldChg chg="modNotesTx">
        <pc:chgData name="Jane Emperado" userId="f11f2e2c-abe5-457b-8efd-db449d0a0879" providerId="ADAL" clId="{0EEFC233-98C1-47F3-88E4-292405ABFC8C}" dt="2024-09-26T03:30:22.402" v="3" actId="6549"/>
        <pc:sldMkLst>
          <pc:docMk/>
          <pc:sldMk cId="3598576344" sldId="1782"/>
        </pc:sldMkLst>
      </pc:sld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803687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917073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76952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775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592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037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4084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956769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3-6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2343" y="-326020"/>
            <a:ext cx="3931920" cy="26902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Workbook</a:t>
            </a:r>
          </a:p>
        </p:txBody>
      </p:sp>
    </p:spTree>
    <p:extLst>
      <p:ext uri="{BB962C8B-B14F-4D97-AF65-F5344CB8AC3E}">
        <p14:creationId xmlns:p14="http://schemas.microsoft.com/office/powerpoint/2010/main" val="1086993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45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3" r:id="rId24"/>
    <p:sldLayoutId id="2147486354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Classroom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6" y="3424258"/>
            <a:ext cx="4126321" cy="691500"/>
          </a:xfrm>
        </p:spPr>
        <p:txBody>
          <a:bodyPr/>
          <a:lstStyle/>
          <a:p>
            <a:r>
              <a:rPr lang="en-US" dirty="0"/>
              <a:t>Unit 1, Week 2</a:t>
            </a:r>
          </a:p>
          <a:p>
            <a:r>
              <a:rPr lang="en-US" dirty="0" err="1"/>
              <a:t>Apologise</a:t>
            </a:r>
            <a:r>
              <a:rPr lang="en-US" dirty="0"/>
              <a:t> When Wrong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592DFB7-E924-D1A8-96A3-F96CCFE6F3B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r="14070"/>
          <a:stretch/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95174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In this lesson, you will learn the classroom rule, ‘</a:t>
            </a:r>
            <a:r>
              <a:rPr lang="en-US" sz="2400" dirty="0" err="1">
                <a:latin typeface="+mj-lt"/>
              </a:rPr>
              <a:t>Apologise</a:t>
            </a:r>
            <a:r>
              <a:rPr lang="en-US" sz="2400" dirty="0">
                <a:latin typeface="+mj-lt"/>
              </a:rPr>
              <a:t> When Wrong’.</a:t>
            </a:r>
          </a:p>
          <a:p>
            <a:endParaRPr lang="en-US" sz="4800" dirty="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78130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You will be successful when you can 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demonstrate</a:t>
            </a:r>
            <a:r>
              <a:rPr lang="en-US" sz="2400" dirty="0">
                <a:latin typeface="+mj-lt"/>
              </a:rPr>
              <a:t> the classroom rule, ‘</a:t>
            </a:r>
            <a:r>
              <a:rPr lang="en-US" sz="2400" dirty="0" err="1">
                <a:latin typeface="+mj-lt"/>
              </a:rPr>
              <a:t>Apologise</a:t>
            </a:r>
            <a:r>
              <a:rPr lang="en-US" sz="2400" dirty="0">
                <a:latin typeface="+mj-lt"/>
              </a:rPr>
              <a:t> When Wrong’.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006E3453-029B-C877-5F12-8EC29B05C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920969" y="1179864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C35FCEE0-62B9-E0A7-5695-B7A73A581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920969" y="1179864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Rules tell us what we need to do.</a:t>
            </a:r>
          </a:p>
          <a:p>
            <a:endParaRPr lang="en-US" sz="4800" dirty="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489E9ECB-7436-6CC7-69C4-E55CD93411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" r="5104"/>
          <a:stretch/>
        </p:blipFill>
        <p:spPr>
          <a:xfrm>
            <a:off x="1293502" y="1665251"/>
            <a:ext cx="6333426" cy="469356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2400" i="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When we demonstrate </a:t>
            </a:r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i="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ules, </a:t>
            </a:r>
            <a:r>
              <a:rPr lang="en-NZ" sz="2400" dirty="0">
                <a:latin typeface="+mj-lt"/>
              </a:rPr>
              <a:t>school is a positive and supportive place for everyone.</a:t>
            </a:r>
            <a:endParaRPr lang="en-AU" sz="2400" dirty="0">
              <a:latin typeface="+mj-lt"/>
            </a:endParaRPr>
          </a:p>
          <a:p>
            <a:endParaRPr lang="en-AU" sz="4800" i="0" dirty="0">
              <a:solidFill>
                <a:srgbClr val="000000"/>
              </a:solidFill>
              <a:effectLst/>
              <a:latin typeface="Edu QLD Beginner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82A4EE69-DFC5-8B66-1CC1-8DC8643B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8312" y="2465535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17EA0645-19FF-335C-ADE5-88634B216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4138" y="3360922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2A7B954E-DB25-E51A-7E51-5315BF8BCF63}"/>
              </a:ext>
            </a:extLst>
          </p:cNvPr>
          <p:cNvSpPr txBox="1">
            <a:spLocks/>
          </p:cNvSpPr>
          <p:nvPr/>
        </p:nvSpPr>
        <p:spPr>
          <a:xfrm>
            <a:off x="1267501" y="2608722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yes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CBC6C021-E8FE-A18F-9354-3FBA837F40F5}"/>
              </a:ext>
            </a:extLst>
          </p:cNvPr>
          <p:cNvSpPr txBox="1">
            <a:spLocks/>
          </p:cNvSpPr>
          <p:nvPr/>
        </p:nvSpPr>
        <p:spPr>
          <a:xfrm>
            <a:off x="1267501" y="3396818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no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3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1" y="1225087"/>
            <a:ext cx="8014247" cy="1749022"/>
          </a:xfrm>
        </p:spPr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Our ‘Apologise When Wrong’ rules help us reflect on our actions, take responsibility, and repair any harm caused. </a:t>
            </a:r>
            <a:endParaRPr lang="en-US" sz="2400" dirty="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chemeClr val="accent6">
                    <a:lumMod val="10000"/>
                  </a:schemeClr>
                </a:solidFill>
              </a:rPr>
              <a:t>Apologise</a:t>
            </a:r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 When Wrong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3" r="4143"/>
          <a:stretch/>
        </p:blipFill>
        <p:spPr>
          <a:xfrm>
            <a:off x="1690849" y="2099598"/>
            <a:ext cx="5762301" cy="427144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Identify Emotions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Knowing what we feel helps us understand ourselves better.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8" b="2558"/>
          <a:stretch/>
        </p:blipFill>
        <p:spPr>
          <a:xfrm>
            <a:off x="1444366" y="1670108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Reflect on </a:t>
            </a:r>
            <a:r>
              <a:rPr lang="en-US" dirty="0" err="1">
                <a:solidFill>
                  <a:schemeClr val="accent6">
                    <a:lumMod val="10000"/>
                  </a:schemeClr>
                </a:solidFill>
              </a:rPr>
              <a:t>Behaviour</a:t>
            </a:r>
            <a:endParaRPr lang="en-US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Reflecting on our </a:t>
            </a:r>
            <a:r>
              <a:rPr lang="en-US" sz="2400" i="0" dirty="0" err="1">
                <a:latin typeface="+mj-lt"/>
              </a:rPr>
              <a:t>behaviour</a:t>
            </a:r>
            <a:r>
              <a:rPr lang="en-US" sz="2400" i="0" dirty="0">
                <a:latin typeface="+mj-lt"/>
              </a:rPr>
              <a:t> helps us see our mistakes and find ways to improve next time.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5CF481DB-CBCE-623C-661E-4DB4ECA3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684395" y="2010839"/>
            <a:ext cx="5775209" cy="428101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Understand the Consequences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876178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Understanding consequences helps us think before we speak or act.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438915" y="1670106"/>
            <a:ext cx="6266170" cy="464494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64B88E6-5BFC-E4C1-0110-B28342C38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38915" y="1670105"/>
            <a:ext cx="6266170" cy="464494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Make Reparations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876178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Making reparations means taking action to fix </a:t>
            </a:r>
            <a:r>
              <a:rPr lang="en-US" sz="2400" i="0">
                <a:latin typeface="+mj-lt"/>
              </a:rPr>
              <a:t>a wrong </a:t>
            </a:r>
            <a:r>
              <a:rPr lang="en-US" sz="2400" i="0" dirty="0">
                <a:latin typeface="+mj-lt"/>
              </a:rPr>
              <a:t>you’ve done.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6E1A1E4-02FA-8F3C-E659-E368E9981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08435" y="1689976"/>
            <a:ext cx="6327130" cy="469013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1192E3A-4169-CA7C-1579-745094399A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408435" y="1689976"/>
            <a:ext cx="6327130" cy="469013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5333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908513"/>
          </a:xfrm>
        </p:spPr>
        <p:txBody>
          <a:bodyPr>
            <a:noAutofit/>
          </a:bodyPr>
          <a:lstStyle/>
          <a:p>
            <a:r>
              <a:rPr lang="en-GB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GB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eflecting on our behaviour shows we care about being a better person and want to be the best version of ourselves.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CC526704-7C43-8267-E04B-3765B8970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8312" y="2465535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99786B37-9C15-2924-DE91-625EB7714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4138" y="3360922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1A73FE1E-C631-1158-8476-5559011D0640}"/>
              </a:ext>
            </a:extLst>
          </p:cNvPr>
          <p:cNvSpPr txBox="1">
            <a:spLocks/>
          </p:cNvSpPr>
          <p:nvPr/>
        </p:nvSpPr>
        <p:spPr>
          <a:xfrm>
            <a:off x="1267501" y="2608722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yes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08A48629-B3AD-7FEC-D189-59DAEBC00339}"/>
              </a:ext>
            </a:extLst>
          </p:cNvPr>
          <p:cNvSpPr txBox="1">
            <a:spLocks/>
          </p:cNvSpPr>
          <p:nvPr/>
        </p:nvSpPr>
        <p:spPr>
          <a:xfrm>
            <a:off x="1267501" y="3396818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no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Understand the Consequences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0B4044C6-1367-BDC1-B11F-83511E60F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0020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accent6">
                    <a:lumMod val="10000"/>
                  </a:schemeClr>
                </a:solidFill>
              </a:rPr>
              <a:t>Understand the Consequences</a:t>
            </a:r>
          </a:p>
          <a:p>
            <a:endParaRPr lang="en-AU" dirty="0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33BB288E-F1E1-73BD-78C6-F2D156F98F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90" b="359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89477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 err="1">
                <a:solidFill>
                  <a:schemeClr val="accent6">
                    <a:lumMod val="10000"/>
                  </a:schemeClr>
                </a:solidFill>
              </a:rPr>
              <a:t>Apologise</a:t>
            </a:r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 When Wrong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 r="11494"/>
          <a:stretch/>
        </p:blipFill>
        <p:spPr>
          <a:xfrm>
            <a:off x="1910139" y="132389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4" r="11494"/>
          <a:stretch/>
        </p:blipFill>
        <p:spPr>
          <a:xfrm>
            <a:off x="4964937" y="132389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/>
        </p:blipFill>
        <p:spPr>
          <a:xfrm>
            <a:off x="1910140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r="11386"/>
          <a:stretch/>
        </p:blipFill>
        <p:spPr>
          <a:xfrm>
            <a:off x="4964938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581C6AB-AD3D-C5F9-D106-045A6E17D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1137918" y="1183731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5065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093074" cy="2395568"/>
          </a:xfrm>
        </p:spPr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  <a:effectLst/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Our ‘Apologise When Wrong’ rules help us reflect on our actions, take responsibility, and repair any harm caused. </a:t>
            </a:r>
            <a:endParaRPr lang="en-US" sz="2400" dirty="0">
              <a:latin typeface="+mj-lt"/>
            </a:endParaRPr>
          </a:p>
          <a:p>
            <a:endParaRPr lang="en-US" sz="4800" dirty="0">
              <a:latin typeface="Edu QLD Beginner Medium"/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672877A6-C9EA-1C82-D9EA-19D5D1D534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" b="6849"/>
          <a:stretch/>
        </p:blipFill>
        <p:spPr>
          <a:xfrm>
            <a:off x="1780628" y="2113562"/>
            <a:ext cx="5582745" cy="413834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latin typeface="+mj-lt"/>
              </a:rPr>
              <a:t>demonstrate</a:t>
            </a:r>
            <a:r>
              <a:rPr lang="en-US" sz="2400" dirty="0">
                <a:latin typeface="+mj-lt"/>
              </a:rPr>
              <a:t> the classroom rule, ‘</a:t>
            </a:r>
            <a:r>
              <a:rPr lang="en-US" sz="2400" dirty="0" err="1">
                <a:latin typeface="+mj-lt"/>
              </a:rPr>
              <a:t>Apologise</a:t>
            </a:r>
            <a:r>
              <a:rPr lang="en-US" sz="2400" dirty="0">
                <a:latin typeface="+mj-lt"/>
              </a:rPr>
              <a:t> When Wrong’?</a:t>
            </a:r>
          </a:p>
          <a:p>
            <a:endParaRPr lang="en-US" sz="4800" dirty="0">
              <a:latin typeface="Edu QLD Beginner Medium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315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524548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3KN27SNVY5CS-90160594-428462</_dlc_DocId>
    <_dlc_DocIdUrl xmlns="f315eb64-a02b-4bd5-a84c-38ab918c4ccd">
      <Url>https://ggsaus.sharepoint.com/sites/Curriculum/_layouts/15/DocIdRedir.aspx?ID=3KN27SNVY5CS-90160594-428462</Url>
      <Description>3KN27SNVY5CS-90160594-428462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CA1584-9CA9-46D4-BE44-1AD376E0FB8E}">
  <ds:schemaRefs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f315eb64-a02b-4bd5-a84c-38ab918c4ccd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sharepoint/v3/fields"/>
    <ds:schemaRef ds:uri="d63ea73a-d7e6-4e3a-bf41-d78273581467"/>
  </ds:schemaRefs>
</ds:datastoreItem>
</file>

<file path=customXml/itemProps2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466328C-7F72-4477-9A81-1B4C38AC6B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381</TotalTime>
  <Words>240</Words>
  <Application>Microsoft Office PowerPoint</Application>
  <PresentationFormat>On-screen Show (4:3)</PresentationFormat>
  <Paragraphs>31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American Typewriter</vt:lpstr>
      <vt:lpstr>Aptos</vt:lpstr>
      <vt:lpstr>Arial</vt:lpstr>
      <vt:lpstr>Calibr</vt:lpstr>
      <vt:lpstr>Calibri</vt:lpstr>
      <vt:lpstr>Copperplate</vt:lpstr>
      <vt:lpstr>Edu QLD Beginner Medium</vt:lpstr>
      <vt:lpstr>Gotham-Book</vt:lpstr>
      <vt:lpstr>GGSA_CharacterDev_PPT_Theme</vt:lpstr>
      <vt:lpstr>Classroom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2</cp:revision>
  <cp:lastPrinted>2021-04-07T01:54:21Z</cp:lastPrinted>
  <dcterms:created xsi:type="dcterms:W3CDTF">2024-04-29T10:07:44Z</dcterms:created>
  <dcterms:modified xsi:type="dcterms:W3CDTF">2025-12-10T05:58:00Z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9577f2f3-7a5e-4af4-b125-4615d474a919</vt:lpwstr>
  </property>
</Properties>
</file>