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6213" r:id="rId5"/>
  </p:sldMasterIdLst>
  <p:notesMasterIdLst>
    <p:notesMasterId r:id="rId29"/>
  </p:notesMasterIdLst>
  <p:handoutMasterIdLst>
    <p:handoutMasterId r:id="rId30"/>
  </p:handoutMasterIdLst>
  <p:sldIdLst>
    <p:sldId id="256" r:id="rId6"/>
    <p:sldId id="261" r:id="rId7"/>
    <p:sldId id="262" r:id="rId8"/>
    <p:sldId id="1784" r:id="rId9"/>
    <p:sldId id="290" r:id="rId10"/>
    <p:sldId id="297" r:id="rId11"/>
    <p:sldId id="298" r:id="rId12"/>
    <p:sldId id="299" r:id="rId13"/>
    <p:sldId id="300" r:id="rId14"/>
    <p:sldId id="301" r:id="rId15"/>
    <p:sldId id="1786" r:id="rId16"/>
    <p:sldId id="1787" r:id="rId17"/>
    <p:sldId id="1788" r:id="rId18"/>
    <p:sldId id="302" r:id="rId19"/>
    <p:sldId id="307" r:id="rId20"/>
    <p:sldId id="1783" r:id="rId21"/>
    <p:sldId id="1793" r:id="rId22"/>
    <p:sldId id="1794" r:id="rId23"/>
    <p:sldId id="1782" r:id="rId24"/>
    <p:sldId id="1795" r:id="rId25"/>
    <p:sldId id="275" r:id="rId26"/>
    <p:sldId id="276" r:id="rId27"/>
    <p:sldId id="1796" r:id="rId28"/>
  </p:sldIdLst>
  <p:sldSz cx="9144000" cy="6858000" type="screen4x3"/>
  <p:notesSz cx="7019925" cy="93059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799" userDrawn="1">
          <p15:clr>
            <a:srgbClr val="A4A3A4"/>
          </p15:clr>
        </p15:guide>
        <p15:guide id="2" pos="272" userDrawn="1">
          <p15:clr>
            <a:srgbClr val="A4A3A4"/>
          </p15:clr>
        </p15:guide>
        <p15:guide id="3" pos="2880" userDrawn="1">
          <p15:clr>
            <a:srgbClr val="A4A3A4"/>
          </p15:clr>
        </p15:guide>
        <p15:guide id="4" pos="5465" userDrawn="1">
          <p15:clr>
            <a:srgbClr val="A4A3A4"/>
          </p15:clr>
        </p15:guide>
        <p15:guide id="5" orient="horz" pos="2137" userDrawn="1">
          <p15:clr>
            <a:srgbClr val="A4A3A4"/>
          </p15:clr>
        </p15:guide>
        <p15:guide id="6" orient="horz" pos="3974" userDrawn="1">
          <p15:clr>
            <a:srgbClr val="A4A3A4"/>
          </p15:clr>
        </p15:guide>
        <p15:guide id="7" orient="horz" pos="25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7E4161B-A082-DA42-C000-C3936DBB4876}" name="Jane Emperado" initials="" userId="S::jemperado@goodtogreatschools.org.au::f11f2e2c-abe5-457b-8efd-db449d0a0879" providerId="AD"/>
  <p188:author id="{4CF1D125-CDAC-41BA-663D-FA2ED412B9D6}" name="Elizabeth Piaquadio" initials="" userId="S::epiaquadio@goodtogreatschools.org.au::52767243-7565-4b68-b9c1-5d2bede989b0" providerId="AD"/>
  <p188:author id="{C4288552-6D0E-8CC2-62D5-390F7A912CEC}" name="Abbas Kassem" initials="" userId="S::akassem@goodtogreatschools.org.au::b5422da9-d130-411e-8a14-2c174765e2f3" providerId="AD"/>
  <p188:author id="{A858C27E-DE66-476E-F0D9-1C44EA3E7CC1}" name="Chantal Rae" initials="CR" userId="S::crae@goodtogreatschools.org.au::a1db561e-73a2-489d-a119-0f73c1c2f06f" providerId="AD"/>
  <p188:author id="{26C4F881-2B13-5AE9-F8D3-90FABDA57396}" name="Jane Emperado" initials="JE" userId="Jane Emperado" providerId="None"/>
  <p188:author id="{F9EC709B-A35B-5782-C0E0-A56C6394654A}" name="Sara Reynolds" initials="SR" userId="S::sreynolds@goodtogreatschools.org.au::69865588-b2e5-414a-9d2a-0cd2581b20ed" providerId="AD"/>
  <p188:author id="{975C13B1-098B-AE78-A050-04A321074122}" name="Nathan Duff" initials="ND" userId="S::nduff@goodtogreatschools.org.au::5454dd5d-9811-49f6-92ba-8b7b8eb9777a" providerId="AD"/>
  <p188:author id="{F3A441D6-6F02-665D-5AC6-34A1AF2D56A9}" name="Lorraine Sage" initials="LS" userId="S::lsage@goodtogreatschools.org.au::492655dd-2671-48ce-be84-1cb87887afd8" providerId="AD"/>
  <p188:author id="{9B6C35E0-19F5-AC4A-AE69-0037BB855A2A}" name="Duncan Hastie" initials="DH" userId="S::dhastie@goodtogreatschools.org.au::6b9ddfa0-3e8b-4c72-a299-e1e58d39934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udy Sinnamon" initials="TS" lastIdx="16" clrIdx="0"/>
  <p:cmAuthor id="2" name="ayesha@checkitediting.com.au" initials="a" lastIdx="1" clrIdx="1">
    <p:extLst>
      <p:ext uri="{19B8F6BF-5375-455C-9EA6-DF929625EA0E}">
        <p15:presenceInfo xmlns:p15="http://schemas.microsoft.com/office/powerpoint/2012/main" userId="3ac9f934761b203a" providerId="Windows Live"/>
      </p:ext>
    </p:extLst>
  </p:cmAuthor>
  <p:cmAuthor id="3" name="Nadine Anderson-Conklin" initials="NAC" lastIdx="2" clrIdx="2">
    <p:extLst>
      <p:ext uri="{19B8F6BF-5375-455C-9EA6-DF929625EA0E}">
        <p15:presenceInfo xmlns:p15="http://schemas.microsoft.com/office/powerpoint/2012/main" userId="S::NAnderson@goodtogreatschools.org.au::a935aca9-513a-492d-957e-465cbe939dd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6F7"/>
    <a:srgbClr val="C2E8EA"/>
    <a:srgbClr val="FFFDF5"/>
    <a:srgbClr val="177F99"/>
    <a:srgbClr val="FFF9E3"/>
    <a:srgbClr val="000000"/>
    <a:srgbClr val="C1E7EA"/>
    <a:srgbClr val="EAC1BE"/>
    <a:srgbClr val="FFEAAB"/>
    <a:srgbClr val="FFE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518"/>
    <p:restoredTop sz="95918" autoAdjust="0"/>
  </p:normalViewPr>
  <p:slideViewPr>
    <p:cSldViewPr snapToGrid="0">
      <p:cViewPr varScale="1">
        <p:scale>
          <a:sx n="131" d="100"/>
          <a:sy n="131" d="100"/>
        </p:scale>
        <p:origin x="864" y="120"/>
      </p:cViewPr>
      <p:guideLst>
        <p:guide orient="horz" pos="799"/>
        <p:guide pos="272"/>
        <p:guide pos="2880"/>
        <p:guide pos="5465"/>
        <p:guide orient="horz" pos="2137"/>
        <p:guide orient="horz" pos="3974"/>
        <p:guide orient="horz" pos="25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31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37" Type="http://schemas.microsoft.com/office/2018/10/relationships/authors" Target="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nard Fernando" userId="b283a9a7-e571-4974-a0d3-6db1e4666c62" providerId="ADAL" clId="{6CE3DA02-5B64-4CB9-B6F4-9B19A8BC8251}"/>
    <pc:docChg chg="custSel modSld">
      <pc:chgData name="Bernard Fernando" userId="b283a9a7-e571-4974-a0d3-6db1e4666c62" providerId="ADAL" clId="{6CE3DA02-5B64-4CB9-B6F4-9B19A8BC8251}" dt="2024-09-26T23:52:32.354" v="23" actId="6549"/>
      <pc:docMkLst>
        <pc:docMk/>
      </pc:docMkLst>
      <pc:sldChg chg="modSp mod">
        <pc:chgData name="Bernard Fernando" userId="b283a9a7-e571-4974-a0d3-6db1e4666c62" providerId="ADAL" clId="{6CE3DA02-5B64-4CB9-B6F4-9B19A8BC8251}" dt="2024-09-26T23:43:18.914" v="0" actId="313"/>
        <pc:sldMkLst>
          <pc:docMk/>
          <pc:sldMk cId="2585116655" sldId="256"/>
        </pc:sldMkLst>
      </pc:sldChg>
      <pc:sldChg chg="modSp mod">
        <pc:chgData name="Bernard Fernando" userId="b283a9a7-e571-4974-a0d3-6db1e4666c62" providerId="ADAL" clId="{6CE3DA02-5B64-4CB9-B6F4-9B19A8BC8251}" dt="2024-09-26T23:43:21.683" v="1" actId="313"/>
        <pc:sldMkLst>
          <pc:docMk/>
          <pc:sldMk cId="4221246315" sldId="261"/>
        </pc:sldMkLst>
      </pc:sldChg>
      <pc:sldChg chg="modSp mod">
        <pc:chgData name="Bernard Fernando" userId="b283a9a7-e571-4974-a0d3-6db1e4666c62" providerId="ADAL" clId="{6CE3DA02-5B64-4CB9-B6F4-9B19A8BC8251}" dt="2024-09-26T23:43:23.514" v="2" actId="313"/>
        <pc:sldMkLst>
          <pc:docMk/>
          <pc:sldMk cId="1729709310" sldId="262"/>
        </pc:sldMkLst>
      </pc:sldChg>
      <pc:sldChg chg="modSp mod">
        <pc:chgData name="Bernard Fernando" userId="b283a9a7-e571-4974-a0d3-6db1e4666c62" providerId="ADAL" clId="{6CE3DA02-5B64-4CB9-B6F4-9B19A8BC8251}" dt="2024-09-26T23:43:42.346" v="6" actId="313"/>
        <pc:sldMkLst>
          <pc:docMk/>
          <pc:sldMk cId="521185421" sldId="275"/>
        </pc:sldMkLst>
      </pc:sldChg>
      <pc:sldChg chg="modSp mod">
        <pc:chgData name="Bernard Fernando" userId="b283a9a7-e571-4974-a0d3-6db1e4666c62" providerId="ADAL" clId="{6CE3DA02-5B64-4CB9-B6F4-9B19A8BC8251}" dt="2024-09-26T23:43:46.050" v="7" actId="313"/>
        <pc:sldMkLst>
          <pc:docMk/>
          <pc:sldMk cId="394987177" sldId="276"/>
        </pc:sldMkLst>
      </pc:sldChg>
      <pc:sldChg chg="modSp mod">
        <pc:chgData name="Bernard Fernando" userId="b283a9a7-e571-4974-a0d3-6db1e4666c62" providerId="ADAL" clId="{6CE3DA02-5B64-4CB9-B6F4-9B19A8BC8251}" dt="2024-09-26T23:43:32.515" v="4" actId="313"/>
        <pc:sldMkLst>
          <pc:docMk/>
          <pc:sldMk cId="558348118" sldId="298"/>
        </pc:sldMkLst>
      </pc:sldChg>
      <pc:sldChg chg="delSp modSp mod delAnim">
        <pc:chgData name="Bernard Fernando" userId="b283a9a7-e571-4974-a0d3-6db1e4666c62" providerId="ADAL" clId="{6CE3DA02-5B64-4CB9-B6F4-9B19A8BC8251}" dt="2024-09-26T23:44:55.697" v="10" actId="478"/>
        <pc:sldMkLst>
          <pc:docMk/>
          <pc:sldMk cId="3445829193" sldId="299"/>
        </pc:sldMkLst>
      </pc:sldChg>
      <pc:sldChg chg="delSp mod delAnim">
        <pc:chgData name="Bernard Fernando" userId="b283a9a7-e571-4974-a0d3-6db1e4666c62" providerId="ADAL" clId="{6CE3DA02-5B64-4CB9-B6F4-9B19A8BC8251}" dt="2024-09-26T23:45:10.440" v="11" actId="478"/>
        <pc:sldMkLst>
          <pc:docMk/>
          <pc:sldMk cId="3161078265" sldId="300"/>
        </pc:sldMkLst>
      </pc:sldChg>
      <pc:sldChg chg="delSp modSp mod delAnim">
        <pc:chgData name="Bernard Fernando" userId="b283a9a7-e571-4974-a0d3-6db1e4666c62" providerId="ADAL" clId="{6CE3DA02-5B64-4CB9-B6F4-9B19A8BC8251}" dt="2024-09-26T23:46:16.169" v="14" actId="478"/>
        <pc:sldMkLst>
          <pc:docMk/>
          <pc:sldMk cId="1327022093" sldId="301"/>
        </pc:sldMkLst>
      </pc:sldChg>
      <pc:sldChg chg="modSp mod">
        <pc:chgData name="Bernard Fernando" userId="b283a9a7-e571-4974-a0d3-6db1e4666c62" providerId="ADAL" clId="{6CE3DA02-5B64-4CB9-B6F4-9B19A8BC8251}" dt="2024-09-26T23:43:40.569" v="5" actId="313"/>
        <pc:sldMkLst>
          <pc:docMk/>
          <pc:sldMk cId="3598576344" sldId="1782"/>
        </pc:sldMkLst>
      </pc:sldChg>
      <pc:sldChg chg="modNotesTx">
        <pc:chgData name="Bernard Fernando" userId="b283a9a7-e571-4974-a0d3-6db1e4666c62" providerId="ADAL" clId="{6CE3DA02-5B64-4CB9-B6F4-9B19A8BC8251}" dt="2024-09-26T23:48:18.730" v="21" actId="6549"/>
        <pc:sldMkLst>
          <pc:docMk/>
          <pc:sldMk cId="3589477728" sldId="1783"/>
        </pc:sldMkLst>
      </pc:sldChg>
      <pc:sldChg chg="delSp modSp mod delAnim">
        <pc:chgData name="Bernard Fernando" userId="b283a9a7-e571-4974-a0d3-6db1e4666c62" providerId="ADAL" clId="{6CE3DA02-5B64-4CB9-B6F4-9B19A8BC8251}" dt="2024-09-26T23:46:24.754" v="16" actId="478"/>
        <pc:sldMkLst>
          <pc:docMk/>
          <pc:sldMk cId="1733027525" sldId="1786"/>
        </pc:sldMkLst>
      </pc:sldChg>
      <pc:sldChg chg="delSp modSp mod delAnim">
        <pc:chgData name="Bernard Fernando" userId="b283a9a7-e571-4974-a0d3-6db1e4666c62" providerId="ADAL" clId="{6CE3DA02-5B64-4CB9-B6F4-9B19A8BC8251}" dt="2024-09-26T23:46:36.362" v="18" actId="478"/>
        <pc:sldMkLst>
          <pc:docMk/>
          <pc:sldMk cId="3877841200" sldId="1787"/>
        </pc:sldMkLst>
      </pc:sldChg>
      <pc:sldChg chg="delSp modSp mod delAnim">
        <pc:chgData name="Bernard Fernando" userId="b283a9a7-e571-4974-a0d3-6db1e4666c62" providerId="ADAL" clId="{6CE3DA02-5B64-4CB9-B6F4-9B19A8BC8251}" dt="2024-09-26T23:46:50.609" v="20" actId="478"/>
        <pc:sldMkLst>
          <pc:docMk/>
          <pc:sldMk cId="3569000982" sldId="1788"/>
        </pc:sldMkLst>
      </pc:sldChg>
      <pc:sldChg chg="modNotesTx">
        <pc:chgData name="Bernard Fernando" userId="b283a9a7-e571-4974-a0d3-6db1e4666c62" providerId="ADAL" clId="{6CE3DA02-5B64-4CB9-B6F4-9B19A8BC8251}" dt="2024-09-26T23:51:01.658" v="22" actId="6549"/>
        <pc:sldMkLst>
          <pc:docMk/>
          <pc:sldMk cId="2440428629" sldId="1794"/>
        </pc:sldMkLst>
      </pc:sldChg>
      <pc:sldChg chg="modNotesTx">
        <pc:chgData name="Bernard Fernando" userId="b283a9a7-e571-4974-a0d3-6db1e4666c62" providerId="ADAL" clId="{6CE3DA02-5B64-4CB9-B6F4-9B19A8BC8251}" dt="2024-09-26T23:52:32.354" v="23" actId="6549"/>
        <pc:sldMkLst>
          <pc:docMk/>
          <pc:sldMk cId="805065550" sldId="1795"/>
        </pc:sldMkLst>
      </pc:sldChg>
    </pc:docChg>
  </pc:docChgLst>
  <pc:docChgLst>
    <pc:chgData name="Tara Tyrrell" userId="67dc6626-2ece-4dc7-ac5a-9add06ec429c" providerId="ADAL" clId="{2D33CD3E-5FDD-4138-8584-3A6F3F53EFEA}"/>
    <pc:docChg chg="modSld sldOrd">
      <pc:chgData name="Tara Tyrrell" userId="67dc6626-2ece-4dc7-ac5a-9add06ec429c" providerId="ADAL" clId="{2D33CD3E-5FDD-4138-8584-3A6F3F53EFEA}" dt="2024-09-25T04:17:51.353" v="1"/>
      <pc:docMkLst>
        <pc:docMk/>
      </pc:docMkLst>
      <pc:sldChg chg="ord">
        <pc:chgData name="Tara Tyrrell" userId="67dc6626-2ece-4dc7-ac5a-9add06ec429c" providerId="ADAL" clId="{2D33CD3E-5FDD-4138-8584-3A6F3F53EFEA}" dt="2024-09-25T04:17:51.353" v="1"/>
        <pc:sldMkLst>
          <pc:docMk/>
          <pc:sldMk cId="1729709310" sldId="262"/>
        </pc:sldMkLst>
      </pc:sldChg>
    </pc:docChg>
  </pc:docChgLst>
  <pc:docChgLst>
    <pc:chgData name="Jane Emperado" userId="f11f2e2c-abe5-457b-8efd-db449d0a0879" providerId="ADAL" clId="{68874653-90F7-4BB7-A63B-68919C471DE6}"/>
    <pc:docChg chg="modSld">
      <pc:chgData name="Jane Emperado" userId="f11f2e2c-abe5-457b-8efd-db449d0a0879" providerId="ADAL" clId="{68874653-90F7-4BB7-A63B-68919C471DE6}" dt="2024-09-24T09:56:05.738" v="10"/>
      <pc:docMkLst>
        <pc:docMk/>
      </pc:docMkLst>
      <pc:sldChg chg="modSp modCm">
        <pc:chgData name="Jane Emperado" userId="f11f2e2c-abe5-457b-8efd-db449d0a0879" providerId="ADAL" clId="{68874653-90F7-4BB7-A63B-68919C471DE6}" dt="2024-09-24T09:55:44.486" v="6"/>
        <pc:sldMkLst>
          <pc:docMk/>
          <pc:sldMk cId="3445829193" sldId="299"/>
        </pc:sldMkLst>
      </pc:sldChg>
      <pc:sldChg chg="modSp modCm">
        <pc:chgData name="Jane Emperado" userId="f11f2e2c-abe5-457b-8efd-db449d0a0879" providerId="ADAL" clId="{68874653-90F7-4BB7-A63B-68919C471DE6}" dt="2024-09-24T09:55:49.705" v="7"/>
        <pc:sldMkLst>
          <pc:docMk/>
          <pc:sldMk cId="3161078265" sldId="300"/>
        </pc:sldMkLst>
      </pc:sldChg>
      <pc:sldChg chg="modSp modCm">
        <pc:chgData name="Jane Emperado" userId="f11f2e2c-abe5-457b-8efd-db449d0a0879" providerId="ADAL" clId="{68874653-90F7-4BB7-A63B-68919C471DE6}" dt="2024-09-24T09:55:53.010" v="8"/>
        <pc:sldMkLst>
          <pc:docMk/>
          <pc:sldMk cId="1327022093" sldId="301"/>
        </pc:sldMkLst>
      </pc:sldChg>
      <pc:sldChg chg="modSp">
        <pc:chgData name="Jane Emperado" userId="f11f2e2c-abe5-457b-8efd-db449d0a0879" providerId="ADAL" clId="{68874653-90F7-4BB7-A63B-68919C471DE6}" dt="2024-09-24T09:53:58.256" v="4" actId="14826"/>
        <pc:sldMkLst>
          <pc:docMk/>
          <pc:sldMk cId="1733027525" sldId="1786"/>
        </pc:sldMkLst>
      </pc:sldChg>
      <pc:sldChg chg="modSp modCm">
        <pc:chgData name="Jane Emperado" userId="f11f2e2c-abe5-457b-8efd-db449d0a0879" providerId="ADAL" clId="{68874653-90F7-4BB7-A63B-68919C471DE6}" dt="2024-09-24T09:56:01.925" v="9"/>
        <pc:sldMkLst>
          <pc:docMk/>
          <pc:sldMk cId="3877841200" sldId="1787"/>
        </pc:sldMkLst>
      </pc:sldChg>
      <pc:sldChg chg="modSp modCm">
        <pc:chgData name="Jane Emperado" userId="f11f2e2c-abe5-457b-8efd-db449d0a0879" providerId="ADAL" clId="{68874653-90F7-4BB7-A63B-68919C471DE6}" dt="2024-09-24T09:56:05.738" v="10"/>
        <pc:sldMkLst>
          <pc:docMk/>
          <pc:sldMk cId="3569000982" sldId="1788"/>
        </pc:sldMkLst>
      </pc:sldChg>
    </pc:docChg>
  </pc:docChgLst>
  <pc:docChgLst>
    <pc:chgData name="Chantal Rae" userId="a1db561e-73a2-489d-a119-0f73c1c2f06f" providerId="ADAL" clId="{9405610D-99D2-4366-AFD5-0E1170B5A8BB}"/>
    <pc:docChg chg="modMainMaster">
      <pc:chgData name="Chantal Rae" userId="a1db561e-73a2-489d-a119-0f73c1c2f06f" providerId="ADAL" clId="{9405610D-99D2-4366-AFD5-0E1170B5A8BB}" dt="2025-12-10T05:55:19.992" v="6" actId="20577"/>
      <pc:docMkLst>
        <pc:docMk/>
      </pc:docMkLst>
      <pc:sldMasterChg chg="modSldLayout">
        <pc:chgData name="Chantal Rae" userId="a1db561e-73a2-489d-a119-0f73c1c2f06f" providerId="ADAL" clId="{9405610D-99D2-4366-AFD5-0E1170B5A8BB}" dt="2025-12-10T05:55:19.992" v="6" actId="20577"/>
        <pc:sldMasterMkLst>
          <pc:docMk/>
          <pc:sldMasterMk cId="2142349000" sldId="2147486213"/>
        </pc:sldMasterMkLst>
        <pc:sldLayoutChg chg="modSp mod">
          <pc:chgData name="Chantal Rae" userId="a1db561e-73a2-489d-a119-0f73c1c2f06f" providerId="ADAL" clId="{9405610D-99D2-4366-AFD5-0E1170B5A8BB}" dt="2025-12-10T05:55:19.992" v="6" actId="20577"/>
          <pc:sldLayoutMkLst>
            <pc:docMk/>
            <pc:sldMasterMk cId="2142349000" sldId="2147486213"/>
            <pc:sldLayoutMk cId="1573683159" sldId="2147486252"/>
          </pc:sldLayoutMkLst>
          <pc:spChg chg="mod">
            <ac:chgData name="Chantal Rae" userId="a1db561e-73a2-489d-a119-0f73c1c2f06f" providerId="ADAL" clId="{9405610D-99D2-4366-AFD5-0E1170B5A8BB}" dt="2025-12-10T05:55:19.992" v="6" actId="20577"/>
            <ac:spMkLst>
              <pc:docMk/>
              <pc:sldMasterMk cId="2142349000" sldId="2147486213"/>
              <pc:sldLayoutMk cId="1573683159" sldId="2147486252"/>
              <ac:spMk id="10" creationId="{EF91B4C2-B5E5-9369-7C2D-55A4E5FA26B5}"/>
            </ac:spMkLst>
          </pc:spChg>
        </pc:sldLayoutChg>
      </pc:sldMasterChg>
    </pc:docChg>
  </pc:docChgLst>
  <pc:docChgLst>
    <pc:chgData name="Shirley Serban" userId="7f207fc8-03d1-48c7-9795-2440acc08cbb" providerId="ADAL" clId="{C6ACCD1B-FCEF-8F4E-A0A2-69D5D5E1C884}"/>
    <pc:docChg chg="custSel modSld sldOrd">
      <pc:chgData name="Shirley Serban" userId="7f207fc8-03d1-48c7-9795-2440acc08cbb" providerId="ADAL" clId="{C6ACCD1B-FCEF-8F4E-A0A2-69D5D5E1C884}" dt="2025-01-15T21:24:14.426" v="637" actId="14826"/>
      <pc:docMkLst>
        <pc:docMk/>
      </pc:docMkLst>
      <pc:sldChg chg="modSp mod">
        <pc:chgData name="Shirley Serban" userId="7f207fc8-03d1-48c7-9795-2440acc08cbb" providerId="ADAL" clId="{C6ACCD1B-FCEF-8F4E-A0A2-69D5D5E1C884}" dt="2025-01-15T02:00:12.736" v="14" actId="20577"/>
        <pc:sldMkLst>
          <pc:docMk/>
          <pc:sldMk cId="2585116655" sldId="256"/>
        </pc:sldMkLst>
      </pc:sldChg>
      <pc:sldChg chg="addSp modSp mod modAnim">
        <pc:chgData name="Shirley Serban" userId="7f207fc8-03d1-48c7-9795-2440acc08cbb" providerId="ADAL" clId="{C6ACCD1B-FCEF-8F4E-A0A2-69D5D5E1C884}" dt="2025-01-15T21:24:14.426" v="637" actId="14826"/>
        <pc:sldMkLst>
          <pc:docMk/>
          <pc:sldMk cId="3633108255" sldId="290"/>
        </pc:sldMkLst>
      </pc:sldChg>
      <pc:sldChg chg="modSp mod">
        <pc:chgData name="Shirley Serban" userId="7f207fc8-03d1-48c7-9795-2440acc08cbb" providerId="ADAL" clId="{C6ACCD1B-FCEF-8F4E-A0A2-69D5D5E1C884}" dt="2025-01-15T02:15:42.168" v="47" actId="207"/>
        <pc:sldMkLst>
          <pc:docMk/>
          <pc:sldMk cId="117387710" sldId="297"/>
        </pc:sldMkLst>
      </pc:sldChg>
      <pc:sldChg chg="modSp mod">
        <pc:chgData name="Shirley Serban" userId="7f207fc8-03d1-48c7-9795-2440acc08cbb" providerId="ADAL" clId="{C6ACCD1B-FCEF-8F4E-A0A2-69D5D5E1C884}" dt="2025-01-15T02:15:47.425" v="48" actId="207"/>
        <pc:sldMkLst>
          <pc:docMk/>
          <pc:sldMk cId="558348118" sldId="298"/>
        </pc:sldMkLst>
      </pc:sldChg>
      <pc:sldChg chg="modSp mod">
        <pc:chgData name="Shirley Serban" userId="7f207fc8-03d1-48c7-9795-2440acc08cbb" providerId="ADAL" clId="{C6ACCD1B-FCEF-8F4E-A0A2-69D5D5E1C884}" dt="2025-01-15T03:31:01.094" v="193" actId="20577"/>
        <pc:sldMkLst>
          <pc:docMk/>
          <pc:sldMk cId="3445829193" sldId="299"/>
        </pc:sldMkLst>
      </pc:sldChg>
      <pc:sldChg chg="modSp mod">
        <pc:chgData name="Shirley Serban" userId="7f207fc8-03d1-48c7-9795-2440acc08cbb" providerId="ADAL" clId="{C6ACCD1B-FCEF-8F4E-A0A2-69D5D5E1C884}" dt="2025-01-15T03:31:50.388" v="261" actId="20577"/>
        <pc:sldMkLst>
          <pc:docMk/>
          <pc:sldMk cId="3161078265" sldId="300"/>
        </pc:sldMkLst>
      </pc:sldChg>
      <pc:sldChg chg="modSp mod">
        <pc:chgData name="Shirley Serban" userId="7f207fc8-03d1-48c7-9795-2440acc08cbb" providerId="ADAL" clId="{C6ACCD1B-FCEF-8F4E-A0A2-69D5D5E1C884}" dt="2025-01-15T03:32:56.881" v="349" actId="14100"/>
        <pc:sldMkLst>
          <pc:docMk/>
          <pc:sldMk cId="1327022093" sldId="301"/>
        </pc:sldMkLst>
      </pc:sldChg>
      <pc:sldChg chg="modSp mod">
        <pc:chgData name="Shirley Serban" userId="7f207fc8-03d1-48c7-9795-2440acc08cbb" providerId="ADAL" clId="{C6ACCD1B-FCEF-8F4E-A0A2-69D5D5E1C884}" dt="2025-01-15T02:16:11.233" v="55" actId="207"/>
        <pc:sldMkLst>
          <pc:docMk/>
          <pc:sldMk cId="2432143710" sldId="302"/>
        </pc:sldMkLst>
      </pc:sldChg>
      <pc:sldChg chg="modSp mod">
        <pc:chgData name="Shirley Serban" userId="7f207fc8-03d1-48c7-9795-2440acc08cbb" providerId="ADAL" clId="{C6ACCD1B-FCEF-8F4E-A0A2-69D5D5E1C884}" dt="2025-01-15T02:16:14.358" v="56" actId="207"/>
        <pc:sldMkLst>
          <pc:docMk/>
          <pc:sldMk cId="1420020992" sldId="307"/>
        </pc:sldMkLst>
      </pc:sldChg>
      <pc:sldChg chg="modSp mod">
        <pc:chgData name="Shirley Serban" userId="7f207fc8-03d1-48c7-9795-2440acc08cbb" providerId="ADAL" clId="{C6ACCD1B-FCEF-8F4E-A0A2-69D5D5E1C884}" dt="2025-01-15T02:16:29.538" v="60" actId="207"/>
        <pc:sldMkLst>
          <pc:docMk/>
          <pc:sldMk cId="3598576344" sldId="1782"/>
        </pc:sldMkLst>
      </pc:sldChg>
      <pc:sldChg chg="modSp mod">
        <pc:chgData name="Shirley Serban" userId="7f207fc8-03d1-48c7-9795-2440acc08cbb" providerId="ADAL" clId="{C6ACCD1B-FCEF-8F4E-A0A2-69D5D5E1C884}" dt="2025-01-15T02:16:19.141" v="57" actId="207"/>
        <pc:sldMkLst>
          <pc:docMk/>
          <pc:sldMk cId="3589477728" sldId="1783"/>
        </pc:sldMkLst>
      </pc:sldChg>
      <pc:sldChg chg="modSp mod">
        <pc:chgData name="Shirley Serban" userId="7f207fc8-03d1-48c7-9795-2440acc08cbb" providerId="ADAL" clId="{C6ACCD1B-FCEF-8F4E-A0A2-69D5D5E1C884}" dt="2025-01-15T03:34:20.384" v="448" actId="20577"/>
        <pc:sldMkLst>
          <pc:docMk/>
          <pc:sldMk cId="1733027525" sldId="1786"/>
        </pc:sldMkLst>
      </pc:sldChg>
      <pc:sldChg chg="modSp mod">
        <pc:chgData name="Shirley Serban" userId="7f207fc8-03d1-48c7-9795-2440acc08cbb" providerId="ADAL" clId="{C6ACCD1B-FCEF-8F4E-A0A2-69D5D5E1C884}" dt="2025-01-15T03:35:17.369" v="540" actId="1076"/>
        <pc:sldMkLst>
          <pc:docMk/>
          <pc:sldMk cId="3877841200" sldId="1787"/>
        </pc:sldMkLst>
      </pc:sldChg>
      <pc:sldChg chg="modSp mod">
        <pc:chgData name="Shirley Serban" userId="7f207fc8-03d1-48c7-9795-2440acc08cbb" providerId="ADAL" clId="{C6ACCD1B-FCEF-8F4E-A0A2-69D5D5E1C884}" dt="2025-01-15T03:36:10.154" v="631" actId="1076"/>
        <pc:sldMkLst>
          <pc:docMk/>
          <pc:sldMk cId="3569000982" sldId="1788"/>
        </pc:sldMkLst>
      </pc:sldChg>
      <pc:sldChg chg="delSp modSp mod">
        <pc:chgData name="Shirley Serban" userId="7f207fc8-03d1-48c7-9795-2440acc08cbb" providerId="ADAL" clId="{C6ACCD1B-FCEF-8F4E-A0A2-69D5D5E1C884}" dt="2025-01-15T03:37:29.296" v="635" actId="1076"/>
        <pc:sldMkLst>
          <pc:docMk/>
          <pc:sldMk cId="1111607729" sldId="1793"/>
        </pc:sldMkLst>
      </pc:sldChg>
      <pc:sldChg chg="modSp mod">
        <pc:chgData name="Shirley Serban" userId="7f207fc8-03d1-48c7-9795-2440acc08cbb" providerId="ADAL" clId="{C6ACCD1B-FCEF-8F4E-A0A2-69D5D5E1C884}" dt="2025-01-15T02:19:14.095" v="132" actId="20577"/>
        <pc:sldMkLst>
          <pc:docMk/>
          <pc:sldMk cId="2440428629" sldId="1794"/>
        </pc:sldMkLst>
      </pc:sldChg>
      <pc:sldChg chg="ord">
        <pc:chgData name="Shirley Serban" userId="7f207fc8-03d1-48c7-9795-2440acc08cbb" providerId="ADAL" clId="{C6ACCD1B-FCEF-8F4E-A0A2-69D5D5E1C884}" dt="2025-01-15T02:19:36.799" v="133" actId="20578"/>
        <pc:sldMkLst>
          <pc:docMk/>
          <pc:sldMk cId="805065550" sldId="1795"/>
        </pc:sldMkLst>
      </pc:sldChg>
    </pc:docChg>
  </pc:docChgLst>
  <pc:docChgLst>
    <pc:chgData name="Elizabeth Piaquadio" userId="52767243-7565-4b68-b9c1-5d2bede989b0" providerId="ADAL" clId="{6E77E2D5-2170-624C-B882-FC639FD410B8}"/>
    <pc:docChg chg="custSel modSld">
      <pc:chgData name="Elizabeth Piaquadio" userId="52767243-7565-4b68-b9c1-5d2bede989b0" providerId="ADAL" clId="{6E77E2D5-2170-624C-B882-FC639FD410B8}" dt="2024-09-27T05:32:50.222" v="3" actId="14826"/>
      <pc:docMkLst>
        <pc:docMk/>
      </pc:docMkLst>
      <pc:sldChg chg="delSp mod">
        <pc:chgData name="Elizabeth Piaquadio" userId="52767243-7565-4b68-b9c1-5d2bede989b0" providerId="ADAL" clId="{6E77E2D5-2170-624C-B882-FC639FD410B8}" dt="2024-09-27T05:31:45.306" v="0" actId="478"/>
        <pc:sldMkLst>
          <pc:docMk/>
          <pc:sldMk cId="3633108255" sldId="290"/>
        </pc:sldMkLst>
      </pc:sldChg>
      <pc:sldChg chg="addSp delSp modSp mod">
        <pc:chgData name="Elizabeth Piaquadio" userId="52767243-7565-4b68-b9c1-5d2bede989b0" providerId="ADAL" clId="{6E77E2D5-2170-624C-B882-FC639FD410B8}" dt="2024-09-27T05:32:50.222" v="3" actId="14826"/>
        <pc:sldMkLst>
          <pc:docMk/>
          <pc:sldMk cId="3569000982" sldId="1788"/>
        </pc:sldMkLst>
      </pc:sldChg>
    </pc:docChg>
  </pc:docChgLst>
  <pc:docChgLst>
    <pc:chgData name="Jane Emperado" userId="S::jemperado@goodtogreatschools.org.au::f11f2e2c-abe5-457b-8efd-db449d0a0879" providerId="AD" clId="Web-{259CD768-6585-A244-4536-23D9869C1C19}"/>
    <pc:docChg chg="modSld">
      <pc:chgData name="Jane Emperado" userId="S::jemperado@goodtogreatschools.org.au::f11f2e2c-abe5-457b-8efd-db449d0a0879" providerId="AD" clId="Web-{259CD768-6585-A244-4536-23D9869C1C19}" dt="2024-09-24T07:52:53.265" v="15" actId="1076"/>
      <pc:docMkLst>
        <pc:docMk/>
      </pc:docMkLst>
      <pc:sldChg chg="modSp">
        <pc:chgData name="Jane Emperado" userId="S::jemperado@goodtogreatschools.org.au::f11f2e2c-abe5-457b-8efd-db449d0a0879" providerId="AD" clId="Web-{259CD768-6585-A244-4536-23D9869C1C19}" dt="2024-09-24T07:51:06.216" v="5" actId="1076"/>
        <pc:sldMkLst>
          <pc:docMk/>
          <pc:sldMk cId="3633108255" sldId="290"/>
        </pc:sldMkLst>
      </pc:sldChg>
      <pc:sldChg chg="modSp">
        <pc:chgData name="Jane Emperado" userId="S::jemperado@goodtogreatschools.org.au::f11f2e2c-abe5-457b-8efd-db449d0a0879" providerId="AD" clId="Web-{259CD768-6585-A244-4536-23D9869C1C19}" dt="2024-09-24T07:51:10.247" v="7" actId="1076"/>
        <pc:sldMkLst>
          <pc:docMk/>
          <pc:sldMk cId="558348118" sldId="298"/>
        </pc:sldMkLst>
      </pc:sldChg>
      <pc:sldChg chg="modSp">
        <pc:chgData name="Jane Emperado" userId="S::jemperado@goodtogreatschools.org.au::f11f2e2c-abe5-457b-8efd-db449d0a0879" providerId="AD" clId="Web-{259CD768-6585-A244-4536-23D9869C1C19}" dt="2024-09-24T07:51:27.232" v="13" actId="1076"/>
        <pc:sldMkLst>
          <pc:docMk/>
          <pc:sldMk cId="3445829193" sldId="299"/>
        </pc:sldMkLst>
      </pc:sldChg>
      <pc:sldChg chg="modSp">
        <pc:chgData name="Jane Emperado" userId="S::jemperado@goodtogreatschools.org.au::f11f2e2c-abe5-457b-8efd-db449d0a0879" providerId="AD" clId="Web-{259CD768-6585-A244-4536-23D9869C1C19}" dt="2024-09-24T07:52:53.265" v="15" actId="1076"/>
        <pc:sldMkLst>
          <pc:docMk/>
          <pc:sldMk cId="659355239" sldId="304"/>
        </pc:sldMkLst>
      </pc:sldChg>
      <pc:sldChg chg="modSp">
        <pc:chgData name="Jane Emperado" userId="S::jemperado@goodtogreatschools.org.au::f11f2e2c-abe5-457b-8efd-db449d0a0879" providerId="AD" clId="Web-{259CD768-6585-A244-4536-23D9869C1C19}" dt="2024-09-24T07:50:59.356" v="3" actId="1076"/>
        <pc:sldMkLst>
          <pc:docMk/>
          <pc:sldMk cId="810199733" sldId="1784"/>
        </pc:sldMkLst>
      </pc:sldChg>
    </pc:docChg>
  </pc:docChgLst>
  <pc:docChgLst>
    <pc:chgData name="Lorraine Sage" userId="S::lsage@goodtogreatschools.org.au::492655dd-2671-48ce-be84-1cb87887afd8" providerId="AD" clId="Web-{E12191F3-2729-7F3B-1384-E9339B630034}"/>
    <pc:docChg chg="modSld">
      <pc:chgData name="Lorraine Sage" userId="S::lsage@goodtogreatschools.org.au::492655dd-2671-48ce-be84-1cb87887afd8" providerId="AD" clId="Web-{E12191F3-2729-7F3B-1384-E9339B630034}" dt="2024-09-25T07:14:05.835" v="5" actId="1076"/>
      <pc:docMkLst>
        <pc:docMk/>
      </pc:docMkLst>
      <pc:sldChg chg="modSp">
        <pc:chgData name="Lorraine Sage" userId="S::lsage@goodtogreatschools.org.au::492655dd-2671-48ce-be84-1cb87887afd8" providerId="AD" clId="Web-{E12191F3-2729-7F3B-1384-E9339B630034}" dt="2024-09-25T07:10:56.408" v="0" actId="1076"/>
        <pc:sldMkLst>
          <pc:docMk/>
          <pc:sldMk cId="558348118" sldId="298"/>
        </pc:sldMkLst>
      </pc:sldChg>
      <pc:sldChg chg="modSp">
        <pc:chgData name="Lorraine Sage" userId="S::lsage@goodtogreatschools.org.au::492655dd-2671-48ce-be84-1cb87887afd8" providerId="AD" clId="Web-{E12191F3-2729-7F3B-1384-E9339B630034}" dt="2024-09-25T07:11:12.846" v="1" actId="1076"/>
        <pc:sldMkLst>
          <pc:docMk/>
          <pc:sldMk cId="3445829193" sldId="299"/>
        </pc:sldMkLst>
      </pc:sldChg>
      <pc:sldChg chg="modSp">
        <pc:chgData name="Lorraine Sage" userId="S::lsage@goodtogreatschools.org.au::492655dd-2671-48ce-be84-1cb87887afd8" providerId="AD" clId="Web-{E12191F3-2729-7F3B-1384-E9339B630034}" dt="2024-09-25T07:11:15.471" v="2" actId="1076"/>
        <pc:sldMkLst>
          <pc:docMk/>
          <pc:sldMk cId="1327022093" sldId="301"/>
        </pc:sldMkLst>
      </pc:sldChg>
      <pc:sldChg chg="modSp">
        <pc:chgData name="Lorraine Sage" userId="S::lsage@goodtogreatschools.org.au::492655dd-2671-48ce-be84-1cb87887afd8" providerId="AD" clId="Web-{E12191F3-2729-7F3B-1384-E9339B630034}" dt="2024-09-25T07:11:19.706" v="3" actId="1076"/>
        <pc:sldMkLst>
          <pc:docMk/>
          <pc:sldMk cId="1733027525" sldId="1786"/>
        </pc:sldMkLst>
      </pc:sldChg>
      <pc:sldChg chg="modSp">
        <pc:chgData name="Lorraine Sage" userId="S::lsage@goodtogreatschools.org.au::492655dd-2671-48ce-be84-1cb87887afd8" providerId="AD" clId="Web-{E12191F3-2729-7F3B-1384-E9339B630034}" dt="2024-09-25T07:14:05.835" v="5" actId="1076"/>
        <pc:sldMkLst>
          <pc:docMk/>
          <pc:sldMk cId="3877841200" sldId="1787"/>
        </pc:sldMkLst>
      </pc:sldChg>
    </pc:docChg>
  </pc:docChgLst>
  <pc:docChgLst>
    <pc:chgData name="Lorraine Sage" userId="492655dd-2671-48ce-be84-1cb87887afd8" providerId="ADAL" clId="{D1DAEE9C-9A06-45B0-9BC4-36970C666A19}"/>
    <pc:docChg chg="undo custSel addSld delSld modSld sldOrd">
      <pc:chgData name="Lorraine Sage" userId="492655dd-2671-48ce-be84-1cb87887afd8" providerId="ADAL" clId="{D1DAEE9C-9A06-45B0-9BC4-36970C666A19}" dt="2024-09-25T11:19:57.880" v="1405"/>
      <pc:docMkLst>
        <pc:docMk/>
      </pc:docMkLst>
      <pc:sldChg chg="modSp mod modNotesTx">
        <pc:chgData name="Lorraine Sage" userId="492655dd-2671-48ce-be84-1cb87887afd8" providerId="ADAL" clId="{D1DAEE9C-9A06-45B0-9BC4-36970C666A19}" dt="2024-09-24T09:25:09.707" v="1376" actId="14100"/>
        <pc:sldMkLst>
          <pc:docMk/>
          <pc:sldMk cId="521185421" sldId="275"/>
        </pc:sldMkLst>
      </pc:sldChg>
      <pc:sldChg chg="addSp modSp mod modAnim modNotesTx">
        <pc:chgData name="Lorraine Sage" userId="492655dd-2671-48ce-be84-1cb87887afd8" providerId="ADAL" clId="{D1DAEE9C-9A06-45B0-9BC4-36970C666A19}" dt="2024-09-25T09:48:12.229" v="1378"/>
        <pc:sldMkLst>
          <pc:docMk/>
          <pc:sldMk cId="394987177" sldId="276"/>
        </pc:sldMkLst>
      </pc:sldChg>
      <pc:sldChg chg="modNotesTx">
        <pc:chgData name="Lorraine Sage" userId="492655dd-2671-48ce-be84-1cb87887afd8" providerId="ADAL" clId="{D1DAEE9C-9A06-45B0-9BC4-36970C666A19}" dt="2024-09-24T07:05:01.979" v="25" actId="20577"/>
        <pc:sldMkLst>
          <pc:docMk/>
          <pc:sldMk cId="3633108255" sldId="290"/>
        </pc:sldMkLst>
      </pc:sldChg>
      <pc:sldChg chg="modSp mod">
        <pc:chgData name="Lorraine Sage" userId="492655dd-2671-48ce-be84-1cb87887afd8" providerId="ADAL" clId="{D1DAEE9C-9A06-45B0-9BC4-36970C666A19}" dt="2024-09-24T08:32:08.056" v="121" actId="1076"/>
        <pc:sldMkLst>
          <pc:docMk/>
          <pc:sldMk cId="3445829193" sldId="299"/>
        </pc:sldMkLst>
      </pc:sldChg>
      <pc:sldChg chg="modSp mod modNotesTx">
        <pc:chgData name="Lorraine Sage" userId="492655dd-2671-48ce-be84-1cb87887afd8" providerId="ADAL" clId="{D1DAEE9C-9A06-45B0-9BC4-36970C666A19}" dt="2024-09-24T08:01:54.066" v="75" actId="14100"/>
        <pc:sldMkLst>
          <pc:docMk/>
          <pc:sldMk cId="3161078265" sldId="300"/>
        </pc:sldMkLst>
      </pc:sldChg>
      <pc:sldChg chg="addSp delSp modSp mod delAnim modAnim modNotesTx">
        <pc:chgData name="Lorraine Sage" userId="492655dd-2671-48ce-be84-1cb87887afd8" providerId="ADAL" clId="{D1DAEE9C-9A06-45B0-9BC4-36970C666A19}" dt="2024-09-24T08:31:15.688" v="118" actId="478"/>
        <pc:sldMkLst>
          <pc:docMk/>
          <pc:sldMk cId="2432143710" sldId="302"/>
        </pc:sldMkLst>
      </pc:sldChg>
      <pc:sldChg chg="modSp del mod modNotesTx">
        <pc:chgData name="Lorraine Sage" userId="492655dd-2671-48ce-be84-1cb87887afd8" providerId="ADAL" clId="{D1DAEE9C-9A06-45B0-9BC4-36970C666A19}" dt="2024-09-25T10:59:20.475" v="1400" actId="47"/>
        <pc:sldMkLst>
          <pc:docMk/>
          <pc:sldMk cId="3341099163" sldId="303"/>
        </pc:sldMkLst>
      </pc:sldChg>
      <pc:sldChg chg="modSp del mod modNotesTx">
        <pc:chgData name="Lorraine Sage" userId="492655dd-2671-48ce-be84-1cb87887afd8" providerId="ADAL" clId="{D1DAEE9C-9A06-45B0-9BC4-36970C666A19}" dt="2024-09-25T10:59:21.944" v="1401" actId="47"/>
        <pc:sldMkLst>
          <pc:docMk/>
          <pc:sldMk cId="659355239" sldId="304"/>
        </pc:sldMkLst>
      </pc:sldChg>
      <pc:sldChg chg="modSp del mod modNotesTx">
        <pc:chgData name="Lorraine Sage" userId="492655dd-2671-48ce-be84-1cb87887afd8" providerId="ADAL" clId="{D1DAEE9C-9A06-45B0-9BC4-36970C666A19}" dt="2024-09-25T10:59:15.842" v="1399" actId="47"/>
        <pc:sldMkLst>
          <pc:docMk/>
          <pc:sldMk cId="1713216147" sldId="305"/>
        </pc:sldMkLst>
      </pc:sldChg>
      <pc:sldChg chg="del modNotesTx">
        <pc:chgData name="Lorraine Sage" userId="492655dd-2671-48ce-be84-1cb87887afd8" providerId="ADAL" clId="{D1DAEE9C-9A06-45B0-9BC4-36970C666A19}" dt="2024-09-25T10:59:10.825" v="1398" actId="47"/>
        <pc:sldMkLst>
          <pc:docMk/>
          <pc:sldMk cId="342136659" sldId="306"/>
        </pc:sldMkLst>
      </pc:sldChg>
      <pc:sldChg chg="modSp mod modNotesTx">
        <pc:chgData name="Lorraine Sage" userId="492655dd-2671-48ce-be84-1cb87887afd8" providerId="ADAL" clId="{D1DAEE9C-9A06-45B0-9BC4-36970C666A19}" dt="2024-09-24T08:57:01.776" v="559" actId="20577"/>
        <pc:sldMkLst>
          <pc:docMk/>
          <pc:sldMk cId="1420020992" sldId="307"/>
        </pc:sldMkLst>
      </pc:sldChg>
      <pc:sldChg chg="modSp mod">
        <pc:chgData name="Lorraine Sage" userId="492655dd-2671-48ce-be84-1cb87887afd8" providerId="ADAL" clId="{D1DAEE9C-9A06-45B0-9BC4-36970C666A19}" dt="2024-09-24T09:16:02.605" v="990" actId="14826"/>
        <pc:sldMkLst>
          <pc:docMk/>
          <pc:sldMk cId="3598576344" sldId="1782"/>
        </pc:sldMkLst>
      </pc:sldChg>
      <pc:sldChg chg="modSp mod modNotesTx">
        <pc:chgData name="Lorraine Sage" userId="492655dd-2671-48ce-be84-1cb87887afd8" providerId="ADAL" clId="{D1DAEE9C-9A06-45B0-9BC4-36970C666A19}" dt="2024-09-25T11:08:51.269" v="1403"/>
        <pc:sldMkLst>
          <pc:docMk/>
          <pc:sldMk cId="3589477728" sldId="1783"/>
        </pc:sldMkLst>
      </pc:sldChg>
      <pc:sldChg chg="modNotesTx">
        <pc:chgData name="Lorraine Sage" userId="492655dd-2671-48ce-be84-1cb87887afd8" providerId="ADAL" clId="{D1DAEE9C-9A06-45B0-9BC4-36970C666A19}" dt="2024-09-24T07:04:30.364" v="21" actId="20577"/>
        <pc:sldMkLst>
          <pc:docMk/>
          <pc:sldMk cId="810199733" sldId="1784"/>
        </pc:sldMkLst>
      </pc:sldChg>
      <pc:sldChg chg="modSp mod modNotesTx">
        <pc:chgData name="Lorraine Sage" userId="492655dd-2671-48ce-be84-1cb87887afd8" providerId="ADAL" clId="{D1DAEE9C-9A06-45B0-9BC4-36970C666A19}" dt="2024-09-25T10:58:59.882" v="1397" actId="1076"/>
        <pc:sldMkLst>
          <pc:docMk/>
          <pc:sldMk cId="1733027525" sldId="1786"/>
        </pc:sldMkLst>
      </pc:sldChg>
      <pc:sldChg chg="modSp mod modNotesTx">
        <pc:chgData name="Lorraine Sage" userId="492655dd-2671-48ce-be84-1cb87887afd8" providerId="ADAL" clId="{D1DAEE9C-9A06-45B0-9BC4-36970C666A19}" dt="2024-09-24T09:08:10" v="739" actId="1076"/>
        <pc:sldMkLst>
          <pc:docMk/>
          <pc:sldMk cId="3877841200" sldId="1787"/>
        </pc:sldMkLst>
      </pc:sldChg>
      <pc:sldChg chg="modSp mod modNotesTx">
        <pc:chgData name="Lorraine Sage" userId="492655dd-2671-48ce-be84-1cb87887afd8" providerId="ADAL" clId="{D1DAEE9C-9A06-45B0-9BC4-36970C666A19}" dt="2024-09-25T10:58:25.687" v="1393" actId="1076"/>
        <pc:sldMkLst>
          <pc:docMk/>
          <pc:sldMk cId="3569000982" sldId="1788"/>
        </pc:sldMkLst>
      </pc:sldChg>
      <pc:sldChg chg="modSp del mod ord modNotesTx">
        <pc:chgData name="Lorraine Sage" userId="492655dd-2671-48ce-be84-1cb87887afd8" providerId="ADAL" clId="{D1DAEE9C-9A06-45B0-9BC4-36970C666A19}" dt="2024-09-25T10:58:48.607" v="1395" actId="47"/>
        <pc:sldMkLst>
          <pc:docMk/>
          <pc:sldMk cId="74012342" sldId="1789"/>
        </pc:sldMkLst>
      </pc:sldChg>
      <pc:sldChg chg="del modNotesTx">
        <pc:chgData name="Lorraine Sage" userId="492655dd-2671-48ce-be84-1cb87887afd8" providerId="ADAL" clId="{D1DAEE9C-9A06-45B0-9BC4-36970C666A19}" dt="2024-09-25T10:58:51.019" v="1396" actId="47"/>
        <pc:sldMkLst>
          <pc:docMk/>
          <pc:sldMk cId="2541164965" sldId="1790"/>
        </pc:sldMkLst>
      </pc:sldChg>
      <pc:sldChg chg="modSp del mod modNotesTx">
        <pc:chgData name="Lorraine Sage" userId="492655dd-2671-48ce-be84-1cb87887afd8" providerId="ADAL" clId="{D1DAEE9C-9A06-45B0-9BC4-36970C666A19}" dt="2024-09-25T10:58:13.093" v="1392" actId="47"/>
        <pc:sldMkLst>
          <pc:docMk/>
          <pc:sldMk cId="1027631860" sldId="1791"/>
        </pc:sldMkLst>
      </pc:sldChg>
      <pc:sldChg chg="modSp del mod">
        <pc:chgData name="Lorraine Sage" userId="492655dd-2671-48ce-be84-1cb87887afd8" providerId="ADAL" clId="{D1DAEE9C-9A06-45B0-9BC4-36970C666A19}" dt="2024-09-25T10:58:32.012" v="1394" actId="47"/>
        <pc:sldMkLst>
          <pc:docMk/>
          <pc:sldMk cId="3973552243" sldId="1792"/>
        </pc:sldMkLst>
      </pc:sldChg>
      <pc:sldChg chg="delSp modSp add mod delAnim modNotesTx">
        <pc:chgData name="Lorraine Sage" userId="492655dd-2671-48ce-be84-1cb87887afd8" providerId="ADAL" clId="{D1DAEE9C-9A06-45B0-9BC4-36970C666A19}" dt="2024-09-24T09:14:45.337" v="989" actId="20577"/>
        <pc:sldMkLst>
          <pc:docMk/>
          <pc:sldMk cId="1111607729" sldId="1793"/>
        </pc:sldMkLst>
      </pc:sldChg>
      <pc:sldChg chg="add del">
        <pc:chgData name="Lorraine Sage" userId="492655dd-2671-48ce-be84-1cb87887afd8" providerId="ADAL" clId="{D1DAEE9C-9A06-45B0-9BC4-36970C666A19}" dt="2024-09-24T09:06:13.264" v="690"/>
        <pc:sldMkLst>
          <pc:docMk/>
          <pc:sldMk cId="1946457399" sldId="1794"/>
        </pc:sldMkLst>
      </pc:sldChg>
      <pc:sldChg chg="modSp add mod modNotesTx">
        <pc:chgData name="Lorraine Sage" userId="492655dd-2671-48ce-be84-1cb87887afd8" providerId="ADAL" clId="{D1DAEE9C-9A06-45B0-9BC4-36970C666A19}" dt="2024-09-25T11:19:57.880" v="1405"/>
        <pc:sldMkLst>
          <pc:docMk/>
          <pc:sldMk cId="2440428629" sldId="1794"/>
        </pc:sldMkLst>
      </pc:sldChg>
      <pc:sldChg chg="modSp add mod modNotesTx">
        <pc:chgData name="Lorraine Sage" userId="492655dd-2671-48ce-be84-1cb87887afd8" providerId="ADAL" clId="{D1DAEE9C-9A06-45B0-9BC4-36970C666A19}" dt="2024-09-25T09:49:00.265" v="1391" actId="20577"/>
        <pc:sldMkLst>
          <pc:docMk/>
          <pc:sldMk cId="805065550" sldId="1795"/>
        </pc:sldMkLst>
      </pc:sldChg>
    </pc:docChg>
  </pc:docChgLst>
  <pc:docChgLst>
    <pc:chgData name="Bernard Fernando" userId="b283a9a7-e571-4974-a0d3-6db1e4666c62" providerId="ADAL" clId="{E6EE277B-63CE-4102-AC23-CF484402B76C}"/>
    <pc:docChg chg="modSld">
      <pc:chgData name="Bernard Fernando" userId="b283a9a7-e571-4974-a0d3-6db1e4666c62" providerId="ADAL" clId="{E6EE277B-63CE-4102-AC23-CF484402B76C}" dt="2024-09-25T01:29:01.222" v="22" actId="6549"/>
      <pc:docMkLst>
        <pc:docMk/>
      </pc:docMkLst>
      <pc:sldChg chg="modNotesTx">
        <pc:chgData name="Bernard Fernando" userId="b283a9a7-e571-4974-a0d3-6db1e4666c62" providerId="ADAL" clId="{E6EE277B-63CE-4102-AC23-CF484402B76C}" dt="2024-09-25T00:55:15.395" v="0" actId="6549"/>
        <pc:sldMkLst>
          <pc:docMk/>
          <pc:sldMk cId="2585116655" sldId="256"/>
        </pc:sldMkLst>
      </pc:sldChg>
      <pc:sldChg chg="modNotesTx">
        <pc:chgData name="Bernard Fernando" userId="b283a9a7-e571-4974-a0d3-6db1e4666c62" providerId="ADAL" clId="{E6EE277B-63CE-4102-AC23-CF484402B76C}" dt="2024-09-25T00:55:29.749" v="1" actId="6549"/>
        <pc:sldMkLst>
          <pc:docMk/>
          <pc:sldMk cId="4221246315" sldId="261"/>
        </pc:sldMkLst>
      </pc:sldChg>
      <pc:sldChg chg="modNotesTx">
        <pc:chgData name="Bernard Fernando" userId="b283a9a7-e571-4974-a0d3-6db1e4666c62" providerId="ADAL" clId="{E6EE277B-63CE-4102-AC23-CF484402B76C}" dt="2024-09-25T00:55:53.429" v="2" actId="6549"/>
        <pc:sldMkLst>
          <pc:docMk/>
          <pc:sldMk cId="1729709310" sldId="262"/>
        </pc:sldMkLst>
      </pc:sldChg>
      <pc:sldChg chg="modNotesTx">
        <pc:chgData name="Bernard Fernando" userId="b283a9a7-e571-4974-a0d3-6db1e4666c62" providerId="ADAL" clId="{E6EE277B-63CE-4102-AC23-CF484402B76C}" dt="2024-09-25T01:27:48.614" v="20" actId="6549"/>
        <pc:sldMkLst>
          <pc:docMk/>
          <pc:sldMk cId="521185421" sldId="275"/>
        </pc:sldMkLst>
      </pc:sldChg>
      <pc:sldChg chg="modNotesTx">
        <pc:chgData name="Bernard Fernando" userId="b283a9a7-e571-4974-a0d3-6db1e4666c62" providerId="ADAL" clId="{E6EE277B-63CE-4102-AC23-CF484402B76C}" dt="2024-09-25T01:28:22.102" v="21" actId="6549"/>
        <pc:sldMkLst>
          <pc:docMk/>
          <pc:sldMk cId="394987177" sldId="276"/>
        </pc:sldMkLst>
      </pc:sldChg>
      <pc:sldChg chg="modNotesTx">
        <pc:chgData name="Bernard Fernando" userId="b283a9a7-e571-4974-a0d3-6db1e4666c62" providerId="ADAL" clId="{E6EE277B-63CE-4102-AC23-CF484402B76C}" dt="2024-09-25T01:08:07.231" v="4" actId="6549"/>
        <pc:sldMkLst>
          <pc:docMk/>
          <pc:sldMk cId="3633108255" sldId="290"/>
        </pc:sldMkLst>
      </pc:sldChg>
      <pc:sldChg chg="modNotesTx">
        <pc:chgData name="Bernard Fernando" userId="b283a9a7-e571-4974-a0d3-6db1e4666c62" providerId="ADAL" clId="{E6EE277B-63CE-4102-AC23-CF484402B76C}" dt="2024-09-25T01:08:30.998" v="5" actId="6549"/>
        <pc:sldMkLst>
          <pc:docMk/>
          <pc:sldMk cId="117387710" sldId="297"/>
        </pc:sldMkLst>
      </pc:sldChg>
      <pc:sldChg chg="modNotesTx">
        <pc:chgData name="Bernard Fernando" userId="b283a9a7-e571-4974-a0d3-6db1e4666c62" providerId="ADAL" clId="{E6EE277B-63CE-4102-AC23-CF484402B76C}" dt="2024-09-25T01:09:50.206" v="6" actId="6549"/>
        <pc:sldMkLst>
          <pc:docMk/>
          <pc:sldMk cId="558348118" sldId="298"/>
        </pc:sldMkLst>
      </pc:sldChg>
      <pc:sldChg chg="modNotesTx">
        <pc:chgData name="Bernard Fernando" userId="b283a9a7-e571-4974-a0d3-6db1e4666c62" providerId="ADAL" clId="{E6EE277B-63CE-4102-AC23-CF484402B76C}" dt="2024-09-25T01:12:25.934" v="7" actId="6549"/>
        <pc:sldMkLst>
          <pc:docMk/>
          <pc:sldMk cId="3445829193" sldId="299"/>
        </pc:sldMkLst>
      </pc:sldChg>
      <pc:sldChg chg="modNotesTx">
        <pc:chgData name="Bernard Fernando" userId="b283a9a7-e571-4974-a0d3-6db1e4666c62" providerId="ADAL" clId="{E6EE277B-63CE-4102-AC23-CF484402B76C}" dt="2024-09-25T01:13:09.157" v="8" actId="6549"/>
        <pc:sldMkLst>
          <pc:docMk/>
          <pc:sldMk cId="3161078265" sldId="300"/>
        </pc:sldMkLst>
      </pc:sldChg>
      <pc:sldChg chg="modNotesTx">
        <pc:chgData name="Bernard Fernando" userId="b283a9a7-e571-4974-a0d3-6db1e4666c62" providerId="ADAL" clId="{E6EE277B-63CE-4102-AC23-CF484402B76C}" dt="2024-09-25T01:15:27.310" v="9" actId="6549"/>
        <pc:sldMkLst>
          <pc:docMk/>
          <pc:sldMk cId="1327022093" sldId="301"/>
        </pc:sldMkLst>
      </pc:sldChg>
      <pc:sldChg chg="modNotesTx">
        <pc:chgData name="Bernard Fernando" userId="b283a9a7-e571-4974-a0d3-6db1e4666c62" providerId="ADAL" clId="{E6EE277B-63CE-4102-AC23-CF484402B76C}" dt="2024-09-25T01:20:04.982" v="13" actId="6549"/>
        <pc:sldMkLst>
          <pc:docMk/>
          <pc:sldMk cId="2432143710" sldId="302"/>
        </pc:sldMkLst>
      </pc:sldChg>
      <pc:sldChg chg="modNotesTx">
        <pc:chgData name="Bernard Fernando" userId="b283a9a7-e571-4974-a0d3-6db1e4666c62" providerId="ADAL" clId="{E6EE277B-63CE-4102-AC23-CF484402B76C}" dt="2024-09-25T01:20:36.357" v="14" actId="6549"/>
        <pc:sldMkLst>
          <pc:docMk/>
          <pc:sldMk cId="3341099163" sldId="303"/>
        </pc:sldMkLst>
      </pc:sldChg>
      <pc:sldChg chg="modNotesTx">
        <pc:chgData name="Bernard Fernando" userId="b283a9a7-e571-4974-a0d3-6db1e4666c62" providerId="ADAL" clId="{E6EE277B-63CE-4102-AC23-CF484402B76C}" dt="2024-09-25T01:22:06.237" v="15" actId="6549"/>
        <pc:sldMkLst>
          <pc:docMk/>
          <pc:sldMk cId="1713216147" sldId="305"/>
        </pc:sldMkLst>
      </pc:sldChg>
      <pc:sldChg chg="modNotesTx">
        <pc:chgData name="Bernard Fernando" userId="b283a9a7-e571-4974-a0d3-6db1e4666c62" providerId="ADAL" clId="{E6EE277B-63CE-4102-AC23-CF484402B76C}" dt="2024-09-25T01:23:16.709" v="16" actId="6549"/>
        <pc:sldMkLst>
          <pc:docMk/>
          <pc:sldMk cId="1420020992" sldId="307"/>
        </pc:sldMkLst>
      </pc:sldChg>
      <pc:sldChg chg="modNotesTx">
        <pc:chgData name="Bernard Fernando" userId="b283a9a7-e571-4974-a0d3-6db1e4666c62" providerId="ADAL" clId="{E6EE277B-63CE-4102-AC23-CF484402B76C}" dt="2024-09-25T01:27:34.878" v="19" actId="6549"/>
        <pc:sldMkLst>
          <pc:docMk/>
          <pc:sldMk cId="3598576344" sldId="1782"/>
        </pc:sldMkLst>
      </pc:sldChg>
      <pc:sldChg chg="modNotesTx">
        <pc:chgData name="Bernard Fernando" userId="b283a9a7-e571-4974-a0d3-6db1e4666c62" providerId="ADAL" clId="{E6EE277B-63CE-4102-AC23-CF484402B76C}" dt="2024-09-25T00:56:26.958" v="3" actId="6549"/>
        <pc:sldMkLst>
          <pc:docMk/>
          <pc:sldMk cId="810199733" sldId="1784"/>
        </pc:sldMkLst>
      </pc:sldChg>
      <pc:sldChg chg="modNotesTx">
        <pc:chgData name="Bernard Fernando" userId="b283a9a7-e571-4974-a0d3-6db1e4666c62" providerId="ADAL" clId="{E6EE277B-63CE-4102-AC23-CF484402B76C}" dt="2024-09-25T01:17:10.734" v="10" actId="6549"/>
        <pc:sldMkLst>
          <pc:docMk/>
          <pc:sldMk cId="1733027525" sldId="1786"/>
        </pc:sldMkLst>
      </pc:sldChg>
      <pc:sldChg chg="modNotesTx">
        <pc:chgData name="Bernard Fernando" userId="b283a9a7-e571-4974-a0d3-6db1e4666c62" providerId="ADAL" clId="{E6EE277B-63CE-4102-AC23-CF484402B76C}" dt="2024-09-25T01:18:04.373" v="11" actId="6549"/>
        <pc:sldMkLst>
          <pc:docMk/>
          <pc:sldMk cId="3877841200" sldId="1787"/>
        </pc:sldMkLst>
      </pc:sldChg>
      <pc:sldChg chg="modNotesTx">
        <pc:chgData name="Bernard Fernando" userId="b283a9a7-e571-4974-a0d3-6db1e4666c62" providerId="ADAL" clId="{E6EE277B-63CE-4102-AC23-CF484402B76C}" dt="2024-09-25T01:19:26.974" v="12" actId="6549"/>
        <pc:sldMkLst>
          <pc:docMk/>
          <pc:sldMk cId="3569000982" sldId="1788"/>
        </pc:sldMkLst>
      </pc:sldChg>
      <pc:sldChg chg="modNotesTx">
        <pc:chgData name="Bernard Fernando" userId="b283a9a7-e571-4974-a0d3-6db1e4666c62" providerId="ADAL" clId="{E6EE277B-63CE-4102-AC23-CF484402B76C}" dt="2024-09-25T01:29:01.222" v="22" actId="6549"/>
        <pc:sldMkLst>
          <pc:docMk/>
          <pc:sldMk cId="74012342" sldId="1789"/>
        </pc:sldMkLst>
      </pc:sldChg>
      <pc:sldChg chg="modNotesTx">
        <pc:chgData name="Bernard Fernando" userId="b283a9a7-e571-4974-a0d3-6db1e4666c62" providerId="ADAL" clId="{E6EE277B-63CE-4102-AC23-CF484402B76C}" dt="2024-09-25T01:25:42.389" v="18" actId="6549"/>
        <pc:sldMkLst>
          <pc:docMk/>
          <pc:sldMk cId="1027631860" sldId="1791"/>
        </pc:sldMkLst>
      </pc:sldChg>
      <pc:sldChg chg="modNotesTx">
        <pc:chgData name="Bernard Fernando" userId="b283a9a7-e571-4974-a0d3-6db1e4666c62" providerId="ADAL" clId="{E6EE277B-63CE-4102-AC23-CF484402B76C}" dt="2024-09-25T01:24:40.901" v="17" actId="6549"/>
        <pc:sldMkLst>
          <pc:docMk/>
          <pc:sldMk cId="1111607729" sldId="1793"/>
        </pc:sldMkLst>
      </pc:sldChg>
    </pc:docChg>
  </pc:docChgLst>
  <pc:docChgLst>
    <pc:chgData name="Elizabeth Piaquadio" userId="52767243-7565-4b68-b9c1-5d2bede989b0" providerId="ADAL" clId="{D04E3325-0C16-F140-B80A-D7AE1C4770E7}"/>
    <pc:docChg chg="custSel modSld">
      <pc:chgData name="Elizabeth Piaquadio" userId="52767243-7565-4b68-b9c1-5d2bede989b0" providerId="ADAL" clId="{D04E3325-0C16-F140-B80A-D7AE1C4770E7}" dt="2024-12-05T00:46:54.086" v="16" actId="14826"/>
      <pc:docMkLst>
        <pc:docMk/>
      </pc:docMkLst>
      <pc:sldChg chg="addSp delSp modSp mod">
        <pc:chgData name="Elizabeth Piaquadio" userId="52767243-7565-4b68-b9c1-5d2bede989b0" providerId="ADAL" clId="{D04E3325-0C16-F140-B80A-D7AE1C4770E7}" dt="2024-12-05T00:45:42.207" v="4" actId="14826"/>
        <pc:sldMkLst>
          <pc:docMk/>
          <pc:sldMk cId="3161078265" sldId="300"/>
        </pc:sldMkLst>
      </pc:sldChg>
      <pc:sldChg chg="addSp delSp modSp mod">
        <pc:chgData name="Elizabeth Piaquadio" userId="52767243-7565-4b68-b9c1-5d2bede989b0" providerId="ADAL" clId="{D04E3325-0C16-F140-B80A-D7AE1C4770E7}" dt="2024-12-05T00:46:54.086" v="16" actId="14826"/>
        <pc:sldMkLst>
          <pc:docMk/>
          <pc:sldMk cId="3598576344" sldId="1782"/>
        </pc:sldMkLst>
      </pc:sldChg>
      <pc:sldChg chg="modSp mod">
        <pc:chgData name="Elizabeth Piaquadio" userId="52767243-7565-4b68-b9c1-5d2bede989b0" providerId="ADAL" clId="{D04E3325-0C16-F140-B80A-D7AE1C4770E7}" dt="2024-12-05T00:44:25.541" v="1" actId="12788"/>
        <pc:sldMkLst>
          <pc:docMk/>
          <pc:sldMk cId="810199733" sldId="1784"/>
        </pc:sldMkLst>
      </pc:sldChg>
    </pc:docChg>
  </pc:docChgLst>
  <pc:docChgLst>
    <pc:chgData name="Elizabeth Piaquadio" userId="52767243-7565-4b68-b9c1-5d2bede989b0" providerId="ADAL" clId="{91A6969F-DC0C-BB46-9100-4BC5CD551E0F}"/>
    <pc:docChg chg="custSel modSld">
      <pc:chgData name="Elizabeth Piaquadio" userId="52767243-7565-4b68-b9c1-5d2bede989b0" providerId="ADAL" clId="{91A6969F-DC0C-BB46-9100-4BC5CD551E0F}" dt="2024-09-25T23:28:30.675" v="200" actId="1076"/>
      <pc:docMkLst>
        <pc:docMk/>
      </pc:docMkLst>
      <pc:sldChg chg="delCm">
        <pc:chgData name="Elizabeth Piaquadio" userId="52767243-7565-4b68-b9c1-5d2bede989b0" providerId="ADAL" clId="{91A6969F-DC0C-BB46-9100-4BC5CD551E0F}" dt="2024-09-24T22:50:49.419" v="190"/>
        <pc:sldMkLst>
          <pc:docMk/>
          <pc:sldMk cId="2585116655" sldId="25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lizabeth Piaquadio" userId="52767243-7565-4b68-b9c1-5d2bede989b0" providerId="ADAL" clId="{91A6969F-DC0C-BB46-9100-4BC5CD551E0F}" dt="2024-09-24T22:50:49.419" v="190"/>
              <pc2:cmMkLst xmlns:pc2="http://schemas.microsoft.com/office/powerpoint/2019/9/main/command">
                <pc:docMk/>
                <pc:sldMk cId="2585116655" sldId="256"/>
                <pc2:cmMk id="{92409EA3-29E6-471E-8428-0598746F1A2A}"/>
              </pc2:cmMkLst>
            </pc226:cmChg>
          </p:ext>
        </pc:extLst>
      </pc:sldChg>
      <pc:sldChg chg="modSp mod">
        <pc:chgData name="Elizabeth Piaquadio" userId="52767243-7565-4b68-b9c1-5d2bede989b0" providerId="ADAL" clId="{91A6969F-DC0C-BB46-9100-4BC5CD551E0F}" dt="2024-09-24T22:46:31.822" v="179" actId="12788"/>
        <pc:sldMkLst>
          <pc:docMk/>
          <pc:sldMk cId="521185421" sldId="275"/>
        </pc:sldMkLst>
      </pc:sldChg>
      <pc:sldChg chg="modSp mod">
        <pc:chgData name="Elizabeth Piaquadio" userId="52767243-7565-4b68-b9c1-5d2bede989b0" providerId="ADAL" clId="{91A6969F-DC0C-BB46-9100-4BC5CD551E0F}" dt="2024-09-25T23:27:56.648" v="196" actId="1076"/>
        <pc:sldMkLst>
          <pc:docMk/>
          <pc:sldMk cId="558348118" sldId="298"/>
        </pc:sldMkLst>
      </pc:sldChg>
      <pc:sldChg chg="modSp mod modAnim delCm modNotesTx">
        <pc:chgData name="Elizabeth Piaquadio" userId="52767243-7565-4b68-b9c1-5d2bede989b0" providerId="ADAL" clId="{91A6969F-DC0C-BB46-9100-4BC5CD551E0F}" dt="2024-09-24T22:51:47.979" v="191"/>
        <pc:sldMkLst>
          <pc:docMk/>
          <pc:sldMk cId="3445829193" sldId="29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lizabeth Piaquadio" userId="52767243-7565-4b68-b9c1-5d2bede989b0" providerId="ADAL" clId="{91A6969F-DC0C-BB46-9100-4BC5CD551E0F}" dt="2024-09-24T22:51:47.979" v="191"/>
              <pc2:cmMkLst xmlns:pc2="http://schemas.microsoft.com/office/powerpoint/2019/9/main/command">
                <pc:docMk/>
                <pc:sldMk cId="3445829193" sldId="299"/>
                <pc2:cmMk id="{B0B2D424-A831-4A27-818D-A425B97B2B79}"/>
              </pc2:cmMkLst>
            </pc226:cmChg>
          </p:ext>
        </pc:extLst>
      </pc:sldChg>
      <pc:sldChg chg="modSp mod delCm">
        <pc:chgData name="Elizabeth Piaquadio" userId="52767243-7565-4b68-b9c1-5d2bede989b0" providerId="ADAL" clId="{91A6969F-DC0C-BB46-9100-4BC5CD551E0F}" dt="2024-09-24T22:51:51.202" v="192"/>
        <pc:sldMkLst>
          <pc:docMk/>
          <pc:sldMk cId="3161078265" sldId="300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lizabeth Piaquadio" userId="52767243-7565-4b68-b9c1-5d2bede989b0" providerId="ADAL" clId="{91A6969F-DC0C-BB46-9100-4BC5CD551E0F}" dt="2024-09-24T22:51:51.202" v="192"/>
              <pc2:cmMkLst xmlns:pc2="http://schemas.microsoft.com/office/powerpoint/2019/9/main/command">
                <pc:docMk/>
                <pc:sldMk cId="3161078265" sldId="300"/>
                <pc2:cmMk id="{F1E6772B-BCC5-4072-87E1-80FE1B24D9F6}"/>
              </pc2:cmMkLst>
            </pc226:cmChg>
          </p:ext>
        </pc:extLst>
      </pc:sldChg>
      <pc:sldChg chg="modSp mod delCm">
        <pc:chgData name="Elizabeth Piaquadio" userId="52767243-7565-4b68-b9c1-5d2bede989b0" providerId="ADAL" clId="{91A6969F-DC0C-BB46-9100-4BC5CD551E0F}" dt="2024-09-24T22:51:55.236" v="193"/>
        <pc:sldMkLst>
          <pc:docMk/>
          <pc:sldMk cId="1327022093" sldId="301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lizabeth Piaquadio" userId="52767243-7565-4b68-b9c1-5d2bede989b0" providerId="ADAL" clId="{91A6969F-DC0C-BB46-9100-4BC5CD551E0F}" dt="2024-09-24T22:51:55.236" v="193"/>
              <pc2:cmMkLst xmlns:pc2="http://schemas.microsoft.com/office/powerpoint/2019/9/main/command">
                <pc:docMk/>
                <pc:sldMk cId="1327022093" sldId="301"/>
                <pc2:cmMk id="{38DD3C30-B5B9-4EA8-9A1D-41162E9B7D79}"/>
              </pc2:cmMkLst>
            </pc226:cmChg>
          </p:ext>
        </pc:extLst>
      </pc:sldChg>
      <pc:sldChg chg="addSp delSp modSp mod addCm">
        <pc:chgData name="Elizabeth Piaquadio" userId="52767243-7565-4b68-b9c1-5d2bede989b0" providerId="ADAL" clId="{91A6969F-DC0C-BB46-9100-4BC5CD551E0F}" dt="2024-09-24T22:50:03.681" v="187"/>
        <pc:sldMkLst>
          <pc:docMk/>
          <pc:sldMk cId="659355239" sldId="304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lizabeth Piaquadio" userId="52767243-7565-4b68-b9c1-5d2bede989b0" providerId="ADAL" clId="{91A6969F-DC0C-BB46-9100-4BC5CD551E0F}" dt="2024-09-24T22:50:03.681" v="187"/>
              <pc2:cmMkLst xmlns:pc2="http://schemas.microsoft.com/office/powerpoint/2019/9/main/command">
                <pc:docMk/>
                <pc:sldMk cId="659355239" sldId="304"/>
                <pc2:cmMk id="{038CE949-44D2-964D-9942-6C82A59613D6}"/>
              </pc2:cmMkLst>
            </pc226:cmChg>
          </p:ext>
        </pc:extLst>
      </pc:sldChg>
      <pc:sldChg chg="addSp delSp modSp mod addCm">
        <pc:chgData name="Elizabeth Piaquadio" userId="52767243-7565-4b68-b9c1-5d2bede989b0" providerId="ADAL" clId="{91A6969F-DC0C-BB46-9100-4BC5CD551E0F}" dt="2024-09-24T22:49:58.058" v="186"/>
        <pc:sldMkLst>
          <pc:docMk/>
          <pc:sldMk cId="342136659" sldId="30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lizabeth Piaquadio" userId="52767243-7565-4b68-b9c1-5d2bede989b0" providerId="ADAL" clId="{91A6969F-DC0C-BB46-9100-4BC5CD551E0F}" dt="2024-09-24T22:49:58.058" v="186"/>
              <pc2:cmMkLst xmlns:pc2="http://schemas.microsoft.com/office/powerpoint/2019/9/main/command">
                <pc:docMk/>
                <pc:sldMk cId="342136659" sldId="306"/>
                <pc2:cmMk id="{071108BB-80A9-484D-8BE6-E146453549CB}"/>
              </pc2:cmMkLst>
            </pc226:cmChg>
          </p:ext>
        </pc:extLst>
      </pc:sldChg>
      <pc:sldChg chg="addSp delSp modSp mod delAnim modAnim delCm">
        <pc:chgData name="Elizabeth Piaquadio" userId="52767243-7565-4b68-b9c1-5d2bede989b0" providerId="ADAL" clId="{91A6969F-DC0C-BB46-9100-4BC5CD551E0F}" dt="2024-09-24T22:49:25.490" v="182"/>
        <pc:sldMkLst>
          <pc:docMk/>
          <pc:sldMk cId="3598576344" sldId="1782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lizabeth Piaquadio" userId="52767243-7565-4b68-b9c1-5d2bede989b0" providerId="ADAL" clId="{91A6969F-DC0C-BB46-9100-4BC5CD551E0F}" dt="2024-09-24T22:49:25.490" v="182"/>
              <pc2:cmMkLst xmlns:pc2="http://schemas.microsoft.com/office/powerpoint/2019/9/main/command">
                <pc:docMk/>
                <pc:sldMk cId="3598576344" sldId="1782"/>
                <pc2:cmMk id="{2D12A5D3-6E5E-405E-B3D7-01D736644AAF}"/>
              </pc2:cmMkLst>
            </pc226:cmChg>
          </p:ext>
        </pc:extLst>
      </pc:sldChg>
      <pc:sldChg chg="addSp delSp modSp mod addCm modNotesTx">
        <pc:chgData name="Elizabeth Piaquadio" userId="52767243-7565-4b68-b9c1-5d2bede989b0" providerId="ADAL" clId="{91A6969F-DC0C-BB46-9100-4BC5CD551E0F}" dt="2024-09-25T23:28:12.523" v="198" actId="20577"/>
        <pc:sldMkLst>
          <pc:docMk/>
          <pc:sldMk cId="3589477728" sldId="1783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lizabeth Piaquadio" userId="52767243-7565-4b68-b9c1-5d2bede989b0" providerId="ADAL" clId="{91A6969F-DC0C-BB46-9100-4BC5CD551E0F}" dt="2024-09-24T22:49:52.005" v="185"/>
              <pc2:cmMkLst xmlns:pc2="http://schemas.microsoft.com/office/powerpoint/2019/9/main/command">
                <pc:docMk/>
                <pc:sldMk cId="3589477728" sldId="1783"/>
                <pc2:cmMk id="{3E2AAF17-167E-D248-9510-E851764A4D81}"/>
              </pc2:cmMkLst>
            </pc226:cmChg>
          </p:ext>
        </pc:extLst>
      </pc:sldChg>
      <pc:sldChg chg="modSp mod">
        <pc:chgData name="Elizabeth Piaquadio" userId="52767243-7565-4b68-b9c1-5d2bede989b0" providerId="ADAL" clId="{91A6969F-DC0C-BB46-9100-4BC5CD551E0F}" dt="2024-09-24T22:39:27.455" v="33" actId="12788"/>
        <pc:sldMkLst>
          <pc:docMk/>
          <pc:sldMk cId="1733027525" sldId="1786"/>
        </pc:sldMkLst>
      </pc:sldChg>
      <pc:sldChg chg="modSp mod addCm delCm">
        <pc:chgData name="Elizabeth Piaquadio" userId="52767243-7565-4b68-b9c1-5d2bede989b0" providerId="ADAL" clId="{91A6969F-DC0C-BB46-9100-4BC5CD551E0F}" dt="2024-09-24T22:51:59.684" v="194"/>
        <pc:sldMkLst>
          <pc:docMk/>
          <pc:sldMk cId="3877841200" sldId="1787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lizabeth Piaquadio" userId="52767243-7565-4b68-b9c1-5d2bede989b0" providerId="ADAL" clId="{91A6969F-DC0C-BB46-9100-4BC5CD551E0F}" dt="2024-09-24T22:51:59.684" v="194"/>
              <pc2:cmMkLst xmlns:pc2="http://schemas.microsoft.com/office/powerpoint/2019/9/main/command">
                <pc:docMk/>
                <pc:sldMk cId="3877841200" sldId="1787"/>
                <pc2:cmMk id="{642FB93C-B53E-4B8A-8608-D66724202C6E}"/>
              </pc2:cmMkLst>
            </pc226:cmChg>
            <pc226:cmChg xmlns:pc226="http://schemas.microsoft.com/office/powerpoint/2022/06/main/command" chg="add del">
              <pc226:chgData name="Elizabeth Piaquadio" userId="52767243-7565-4b68-b9c1-5d2bede989b0" providerId="ADAL" clId="{91A6969F-DC0C-BB46-9100-4BC5CD551E0F}" dt="2024-09-24T22:45:25.320" v="156"/>
              <pc2:cmMkLst xmlns:pc2="http://schemas.microsoft.com/office/powerpoint/2019/9/main/command">
                <pc:docMk/>
                <pc:sldMk cId="3877841200" sldId="1787"/>
                <pc2:cmMk id="{3E83424D-9448-8E4E-BFFA-FA2949F754D9}"/>
              </pc2:cmMkLst>
            </pc226:cmChg>
          </p:ext>
        </pc:extLst>
      </pc:sldChg>
      <pc:sldChg chg="modSp mod delCm modNotesTx">
        <pc:chgData name="Elizabeth Piaquadio" userId="52767243-7565-4b68-b9c1-5d2bede989b0" providerId="ADAL" clId="{91A6969F-DC0C-BB46-9100-4BC5CD551E0F}" dt="2024-09-24T22:52:03.324" v="195"/>
        <pc:sldMkLst>
          <pc:docMk/>
          <pc:sldMk cId="3569000982" sldId="1788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lizabeth Piaquadio" userId="52767243-7565-4b68-b9c1-5d2bede989b0" providerId="ADAL" clId="{91A6969F-DC0C-BB46-9100-4BC5CD551E0F}" dt="2024-09-24T22:52:03.324" v="195"/>
              <pc2:cmMkLst xmlns:pc2="http://schemas.microsoft.com/office/powerpoint/2019/9/main/command">
                <pc:docMk/>
                <pc:sldMk cId="3569000982" sldId="1788"/>
                <pc2:cmMk id="{B73D6898-DF91-4BFE-97BF-87D73CA5AE0C}"/>
              </pc2:cmMkLst>
            </pc226:cmChg>
          </p:ext>
        </pc:extLst>
      </pc:sldChg>
      <pc:sldChg chg="addCm">
        <pc:chgData name="Elizabeth Piaquadio" userId="52767243-7565-4b68-b9c1-5d2bede989b0" providerId="ADAL" clId="{91A6969F-DC0C-BB46-9100-4BC5CD551E0F}" dt="2024-09-24T22:49:46.144" v="184"/>
        <pc:sldMkLst>
          <pc:docMk/>
          <pc:sldMk cId="2541164965" sldId="1790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lizabeth Piaquadio" userId="52767243-7565-4b68-b9c1-5d2bede989b0" providerId="ADAL" clId="{91A6969F-DC0C-BB46-9100-4BC5CD551E0F}" dt="2024-09-24T22:49:46.144" v="184"/>
              <pc2:cmMkLst xmlns:pc2="http://schemas.microsoft.com/office/powerpoint/2019/9/main/command">
                <pc:docMk/>
                <pc:sldMk cId="2541164965" sldId="1790"/>
                <pc2:cmMk id="{B99DD797-B022-EA48-A710-ABB911EE1876}"/>
              </pc2:cmMkLst>
            </pc226:cmChg>
          </p:ext>
        </pc:extLst>
      </pc:sldChg>
      <pc:sldChg chg="addSp delSp modSp mod addCm">
        <pc:chgData name="Elizabeth Piaquadio" userId="52767243-7565-4b68-b9c1-5d2bede989b0" providerId="ADAL" clId="{91A6969F-DC0C-BB46-9100-4BC5CD551E0F}" dt="2024-09-24T22:49:40.702" v="183"/>
        <pc:sldMkLst>
          <pc:docMk/>
          <pc:sldMk cId="3973552243" sldId="1792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lizabeth Piaquadio" userId="52767243-7565-4b68-b9c1-5d2bede989b0" providerId="ADAL" clId="{91A6969F-DC0C-BB46-9100-4BC5CD551E0F}" dt="2024-09-24T22:49:40.702" v="183"/>
              <pc2:cmMkLst xmlns:pc2="http://schemas.microsoft.com/office/powerpoint/2019/9/main/command">
                <pc:docMk/>
                <pc:sldMk cId="3973552243" sldId="1792"/>
                <pc2:cmMk id="{7640962C-F191-C34F-ADF0-8518735B7CE0}"/>
              </pc2:cmMkLst>
            </pc226:cmChg>
          </p:ext>
        </pc:extLst>
      </pc:sldChg>
      <pc:sldChg chg="addSp delSp modSp mod delAnim modAnim">
        <pc:chgData name="Elizabeth Piaquadio" userId="52767243-7565-4b68-b9c1-5d2bede989b0" providerId="ADAL" clId="{91A6969F-DC0C-BB46-9100-4BC5CD551E0F}" dt="2024-09-24T22:45:09.124" v="153" actId="14826"/>
        <pc:sldMkLst>
          <pc:docMk/>
          <pc:sldMk cId="1111607729" sldId="1793"/>
        </pc:sldMkLst>
      </pc:sldChg>
      <pc:sldChg chg="addSp delSp modSp mod modCm modNotesTx">
        <pc:chgData name="Elizabeth Piaquadio" userId="52767243-7565-4b68-b9c1-5d2bede989b0" providerId="ADAL" clId="{91A6969F-DC0C-BB46-9100-4BC5CD551E0F}" dt="2024-09-25T23:28:08.393" v="197" actId="20577"/>
        <pc:sldMkLst>
          <pc:docMk/>
          <pc:sldMk cId="2440428629" sldId="1794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">
              <pc226:chgData name="Elizabeth Piaquadio" userId="52767243-7565-4b68-b9c1-5d2bede989b0" providerId="ADAL" clId="{91A6969F-DC0C-BB46-9100-4BC5CD551E0F}" dt="2024-09-24T22:44:32.047" v="120"/>
              <pc2:cmMkLst xmlns:pc2="http://schemas.microsoft.com/office/powerpoint/2019/9/main/command">
                <pc:docMk/>
                <pc:sldMk cId="2440428629" sldId="1794"/>
                <pc2:cmMk id="{E1150977-0D22-43F2-BD5B-D3E0878AE11A}"/>
              </pc2:cmMkLst>
              <pc226:cmRplyChg chg="add">
                <pc226:chgData name="Elizabeth Piaquadio" userId="52767243-7565-4b68-b9c1-5d2bede989b0" providerId="ADAL" clId="{91A6969F-DC0C-BB46-9100-4BC5CD551E0F}" dt="2024-09-24T22:44:32.047" v="120"/>
                <pc2:cmRplyMkLst xmlns:pc2="http://schemas.microsoft.com/office/powerpoint/2019/9/main/command">
                  <pc:docMk/>
                  <pc:sldMk cId="2440428629" sldId="1794"/>
                  <pc2:cmMk id="{E1150977-0D22-43F2-BD5B-D3E0878AE11A}"/>
                  <pc2:cmRplyMk id="{BC730A87-7AF6-2441-868A-298DAFCFC530}"/>
                </pc2:cmRplyMkLst>
              </pc226:cmRplyChg>
            </pc226:cmChg>
          </p:ext>
        </pc:extLst>
      </pc:sldChg>
      <pc:sldChg chg="modSp mod modNotesTx">
        <pc:chgData name="Elizabeth Piaquadio" userId="52767243-7565-4b68-b9c1-5d2bede989b0" providerId="ADAL" clId="{91A6969F-DC0C-BB46-9100-4BC5CD551E0F}" dt="2024-09-25T23:28:30.675" v="200" actId="1076"/>
        <pc:sldMkLst>
          <pc:docMk/>
          <pc:sldMk cId="805065550" sldId="1795"/>
        </pc:sldMkLst>
      </pc:sldChg>
    </pc:docChg>
  </pc:docChgLst>
  <pc:docChgLst>
    <pc:chgData name="Shirley Serban" userId="S::sserban@goodtogreatschools.org.au::7f207fc8-03d1-48c7-9795-2440acc08cbb" providerId="AD" clId="Web-{4B1753A1-D69F-DB91-53F2-5BCE9C1EBDD4}"/>
    <pc:docChg chg="modSld">
      <pc:chgData name="Shirley Serban" userId="S::sserban@goodtogreatschools.org.au::7f207fc8-03d1-48c7-9795-2440acc08cbb" providerId="AD" clId="Web-{4B1753A1-D69F-DB91-53F2-5BCE9C1EBDD4}" dt="2025-01-16T01:30:10.099" v="0"/>
      <pc:docMkLst>
        <pc:docMk/>
      </pc:docMkLst>
      <pc:sldChg chg="delAnim">
        <pc:chgData name="Shirley Serban" userId="S::sserban@goodtogreatschools.org.au::7f207fc8-03d1-48c7-9795-2440acc08cbb" providerId="AD" clId="Web-{4B1753A1-D69F-DB91-53F2-5BCE9C1EBDD4}" dt="2025-01-16T01:30:10.099" v="0"/>
        <pc:sldMkLst>
          <pc:docMk/>
          <pc:sldMk cId="805065550" sldId="1795"/>
        </pc:sldMkLst>
      </pc:sldChg>
    </pc:docChg>
  </pc:docChgLst>
  <pc:docChgLst>
    <pc:chgData name="Bernard Fernando" userId="b283a9a7-e571-4974-a0d3-6db1e4666c62" providerId="ADAL" clId="{CD8C5EE8-C0E2-4507-AB51-6BF5CFDD2987}"/>
    <pc:docChg chg="modMainMaster">
      <pc:chgData name="Bernard Fernando" userId="b283a9a7-e571-4974-a0d3-6db1e4666c62" providerId="ADAL" clId="{CD8C5EE8-C0E2-4507-AB51-6BF5CFDD2987}" dt="2025-03-04T17:41:35.937" v="2" actId="108"/>
      <pc:docMkLst>
        <pc:docMk/>
      </pc:docMkLst>
      <pc:sldMasterChg chg="modSldLayout">
        <pc:chgData name="Bernard Fernando" userId="b283a9a7-e571-4974-a0d3-6db1e4666c62" providerId="ADAL" clId="{CD8C5EE8-C0E2-4507-AB51-6BF5CFDD2987}" dt="2025-03-04T17:41:35.937" v="2" actId="108"/>
        <pc:sldMasterMkLst>
          <pc:docMk/>
          <pc:sldMasterMk cId="2142349000" sldId="2147486213"/>
        </pc:sldMasterMkLst>
        <pc:sldLayoutChg chg="modSp mod">
          <pc:chgData name="Bernard Fernando" userId="b283a9a7-e571-4974-a0d3-6db1e4666c62" providerId="ADAL" clId="{CD8C5EE8-C0E2-4507-AB51-6BF5CFDD2987}" dt="2025-03-04T17:40:56.490" v="1" actId="108"/>
          <pc:sldLayoutMkLst>
            <pc:docMk/>
            <pc:sldMasterMk cId="2142349000" sldId="2147486213"/>
            <pc:sldLayoutMk cId="1573683159" sldId="2147486252"/>
          </pc:sldLayoutMkLst>
        </pc:sldLayoutChg>
        <pc:sldLayoutChg chg="modSp mod">
          <pc:chgData name="Bernard Fernando" userId="b283a9a7-e571-4974-a0d3-6db1e4666c62" providerId="ADAL" clId="{CD8C5EE8-C0E2-4507-AB51-6BF5CFDD2987}" dt="2025-03-04T17:41:35.937" v="2" actId="108"/>
          <pc:sldLayoutMkLst>
            <pc:docMk/>
            <pc:sldMasterMk cId="2142349000" sldId="2147486213"/>
            <pc:sldLayoutMk cId="2802190335" sldId="2147486354"/>
          </pc:sldLayoutMkLst>
        </pc:sldLayoutChg>
      </pc:sldMasterChg>
    </pc:docChg>
  </pc:docChgLst>
  <pc:docChgLst>
    <pc:chgData name="Elizabeth Piaquadio" userId="52767243-7565-4b68-b9c1-5d2bede989b0" providerId="ADAL" clId="{827CE444-426C-7C4E-9F9E-6988178A929B}"/>
    <pc:docChg chg="undo custSel modSld">
      <pc:chgData name="Elizabeth Piaquadio" userId="52767243-7565-4b68-b9c1-5d2bede989b0" providerId="ADAL" clId="{827CE444-426C-7C4E-9F9E-6988178A929B}" dt="2024-09-22T18:33:04.545" v="307" actId="14826"/>
      <pc:docMkLst>
        <pc:docMk/>
      </pc:docMkLst>
      <pc:sldChg chg="addSp delSp modSp mod modCm">
        <pc:chgData name="Elizabeth Piaquadio" userId="52767243-7565-4b68-b9c1-5d2bede989b0" providerId="ADAL" clId="{827CE444-426C-7C4E-9F9E-6988178A929B}" dt="2024-09-22T18:22:35.734" v="159" actId="14826"/>
        <pc:sldMkLst>
          <pc:docMk/>
          <pc:sldMk cId="2585116655" sldId="256"/>
        </pc:sldMkLst>
      </pc:sldChg>
      <pc:sldChg chg="modSp mod modNotesTx">
        <pc:chgData name="Elizabeth Piaquadio" userId="52767243-7565-4b68-b9c1-5d2bede989b0" providerId="ADAL" clId="{827CE444-426C-7C4E-9F9E-6988178A929B}" dt="2024-09-20T00:05:19.712" v="51"/>
        <pc:sldMkLst>
          <pc:docMk/>
          <pc:sldMk cId="4221246315" sldId="261"/>
        </pc:sldMkLst>
      </pc:sldChg>
      <pc:sldChg chg="modSp mod modNotesTx">
        <pc:chgData name="Elizabeth Piaquadio" userId="52767243-7565-4b68-b9c1-5d2bede989b0" providerId="ADAL" clId="{827CE444-426C-7C4E-9F9E-6988178A929B}" dt="2024-09-20T00:05:32.378" v="60" actId="113"/>
        <pc:sldMkLst>
          <pc:docMk/>
          <pc:sldMk cId="1729709310" sldId="262"/>
        </pc:sldMkLst>
      </pc:sldChg>
      <pc:sldChg chg="addSp delSp modSp mod modNotesTx">
        <pc:chgData name="Elizabeth Piaquadio" userId="52767243-7565-4b68-b9c1-5d2bede989b0" providerId="ADAL" clId="{827CE444-426C-7C4E-9F9E-6988178A929B}" dt="2024-09-22T18:29:35.749" v="295"/>
        <pc:sldMkLst>
          <pc:docMk/>
          <pc:sldMk cId="521185421" sldId="275"/>
        </pc:sldMkLst>
      </pc:sldChg>
      <pc:sldChg chg="modSp mod modNotesTx">
        <pc:chgData name="Elizabeth Piaquadio" userId="52767243-7565-4b68-b9c1-5d2bede989b0" providerId="ADAL" clId="{827CE444-426C-7C4E-9F9E-6988178A929B}" dt="2024-09-20T00:07:18.869" v="155" actId="313"/>
        <pc:sldMkLst>
          <pc:docMk/>
          <pc:sldMk cId="394987177" sldId="276"/>
        </pc:sldMkLst>
      </pc:sldChg>
      <pc:sldChg chg="addSp delSp modSp mod modCm">
        <pc:chgData name="Elizabeth Piaquadio" userId="52767243-7565-4b68-b9c1-5d2bede989b0" providerId="ADAL" clId="{827CE444-426C-7C4E-9F9E-6988178A929B}" dt="2024-09-22T18:22:56.178" v="162" actId="14826"/>
        <pc:sldMkLst>
          <pc:docMk/>
          <pc:sldMk cId="3633108255" sldId="290"/>
        </pc:sldMkLst>
      </pc:sldChg>
      <pc:sldChg chg="addSp delSp modSp mod modNotesTx">
        <pc:chgData name="Elizabeth Piaquadio" userId="52767243-7565-4b68-b9c1-5d2bede989b0" providerId="ADAL" clId="{827CE444-426C-7C4E-9F9E-6988178A929B}" dt="2024-09-22T18:23:29.752" v="165" actId="14826"/>
        <pc:sldMkLst>
          <pc:docMk/>
          <pc:sldMk cId="558348118" sldId="298"/>
        </pc:sldMkLst>
      </pc:sldChg>
      <pc:sldChg chg="addSp delSp modSp mod modCm modNotesTx">
        <pc:chgData name="Elizabeth Piaquadio" userId="52767243-7565-4b68-b9c1-5d2bede989b0" providerId="ADAL" clId="{827CE444-426C-7C4E-9F9E-6988178A929B}" dt="2024-09-22T18:27:33.997" v="290" actId="20577"/>
        <pc:sldMkLst>
          <pc:docMk/>
          <pc:sldMk cId="1327022093" sldId="301"/>
        </pc:sldMkLst>
      </pc:sldChg>
      <pc:sldChg chg="modSp mod">
        <pc:chgData name="Elizabeth Piaquadio" userId="52767243-7565-4b68-b9c1-5d2bede989b0" providerId="ADAL" clId="{827CE444-426C-7C4E-9F9E-6988178A929B}" dt="2024-09-22T18:30:56.343" v="300" actId="14826"/>
        <pc:sldMkLst>
          <pc:docMk/>
          <pc:sldMk cId="3341099163" sldId="303"/>
        </pc:sldMkLst>
      </pc:sldChg>
      <pc:sldChg chg="addSp delSp modSp mod modCm">
        <pc:chgData name="Elizabeth Piaquadio" userId="52767243-7565-4b68-b9c1-5d2bede989b0" providerId="ADAL" clId="{827CE444-426C-7C4E-9F9E-6988178A929B}" dt="2024-09-22T18:28:19.340" v="291" actId="18131"/>
        <pc:sldMkLst>
          <pc:docMk/>
          <pc:sldMk cId="1420020992" sldId="307"/>
        </pc:sldMkLst>
      </pc:sldChg>
      <pc:sldChg chg="addSp delSp modSp mod modCm modNotesTx">
        <pc:chgData name="Elizabeth Piaquadio" userId="52767243-7565-4b68-b9c1-5d2bede989b0" providerId="ADAL" clId="{827CE444-426C-7C4E-9F9E-6988178A929B}" dt="2024-09-22T18:33:04.545" v="307" actId="14826"/>
        <pc:sldMkLst>
          <pc:docMk/>
          <pc:sldMk cId="3598576344" sldId="1782"/>
        </pc:sldMkLst>
      </pc:sldChg>
      <pc:sldChg chg="modSp mod modCm modNotesTx">
        <pc:chgData name="Elizabeth Piaquadio" userId="52767243-7565-4b68-b9c1-5d2bede989b0" providerId="ADAL" clId="{827CE444-426C-7C4E-9F9E-6988178A929B}" dt="2024-09-19T20:32:58.264" v="21"/>
        <pc:sldMkLst>
          <pc:docMk/>
          <pc:sldMk cId="2456260305" sldId="1785"/>
        </pc:sldMkLst>
      </pc:sldChg>
    </pc:docChg>
  </pc:docChgLst>
  <pc:docChgLst>
    <pc:chgData name="Bernard Fernando" userId="b283a9a7-e571-4974-a0d3-6db1e4666c62" providerId="ADAL" clId="{48B98BD8-2FD3-431A-AB9E-99A1064CADB7}"/>
    <pc:docChg chg="custSel addSld modSld">
      <pc:chgData name="Bernard Fernando" userId="b283a9a7-e571-4974-a0d3-6db1e4666c62" providerId="ADAL" clId="{48B98BD8-2FD3-431A-AB9E-99A1064CADB7}" dt="2024-12-19T19:54:51.569" v="1" actId="700"/>
      <pc:docMkLst>
        <pc:docMk/>
      </pc:docMkLst>
      <pc:sldChg chg="new mod modClrScheme chgLayout">
        <pc:chgData name="Bernard Fernando" userId="b283a9a7-e571-4974-a0d3-6db1e4666c62" providerId="ADAL" clId="{48B98BD8-2FD3-431A-AB9E-99A1064CADB7}" dt="2024-12-19T19:54:51.569" v="1" actId="700"/>
        <pc:sldMkLst>
          <pc:docMk/>
          <pc:sldMk cId="1347066831" sldId="1796"/>
        </pc:sldMkLst>
      </pc:sldChg>
    </pc:docChg>
  </pc:docChgLst>
  <pc:docChgLst>
    <pc:chgData name="Rachel Bloss" userId="10c372fd-1b92-4190-89a9-d29a86e5fb8b" providerId="ADAL" clId="{5AC41A5B-08F8-4782-B3D3-EC6C83A86E84}"/>
    <pc:docChg chg="addSld delSld modSld">
      <pc:chgData name="Rachel Bloss" userId="10c372fd-1b92-4190-89a9-d29a86e5fb8b" providerId="ADAL" clId="{5AC41A5B-08F8-4782-B3D3-EC6C83A86E84}" dt="2024-09-25T00:31:10.466" v="1"/>
      <pc:docMkLst>
        <pc:docMk/>
      </pc:docMkLst>
      <pc:sldChg chg="add del">
        <pc:chgData name="Rachel Bloss" userId="10c372fd-1b92-4190-89a9-d29a86e5fb8b" providerId="ADAL" clId="{5AC41A5B-08F8-4782-B3D3-EC6C83A86E84}" dt="2024-09-25T00:31:10.466" v="1"/>
        <pc:sldMkLst>
          <pc:docMk/>
          <pc:sldMk cId="828297861" sldId="1795"/>
        </pc:sldMkLst>
      </pc:sldChg>
      <pc:sldChg chg="add del">
        <pc:chgData name="Rachel Bloss" userId="10c372fd-1b92-4190-89a9-d29a86e5fb8b" providerId="ADAL" clId="{5AC41A5B-08F8-4782-B3D3-EC6C83A86E84}" dt="2024-09-25T00:31:10.466" v="1"/>
        <pc:sldMkLst>
          <pc:docMk/>
          <pc:sldMk cId="3028583348" sldId="1796"/>
        </pc:sldMkLst>
      </pc:sldChg>
      <pc:sldChg chg="add del">
        <pc:chgData name="Rachel Bloss" userId="10c372fd-1b92-4190-89a9-d29a86e5fb8b" providerId="ADAL" clId="{5AC41A5B-08F8-4782-B3D3-EC6C83A86E84}" dt="2024-09-25T00:31:10.466" v="1"/>
        <pc:sldMkLst>
          <pc:docMk/>
          <pc:sldMk cId="3354377039" sldId="1797"/>
        </pc:sldMkLst>
      </pc:sldChg>
      <pc:sldChg chg="add del">
        <pc:chgData name="Rachel Bloss" userId="10c372fd-1b92-4190-89a9-d29a86e5fb8b" providerId="ADAL" clId="{5AC41A5B-08F8-4782-B3D3-EC6C83A86E84}" dt="2024-09-25T00:31:10.466" v="1"/>
        <pc:sldMkLst>
          <pc:docMk/>
          <pc:sldMk cId="1561655995" sldId="1798"/>
        </pc:sldMkLst>
      </pc:sldChg>
    </pc:docChg>
  </pc:docChgLst>
  <pc:docChgLst>
    <pc:chgData name="Emily Whitehead" userId="e862c694-d43b-4574-a8cc-ad473988418f" providerId="ADAL" clId="{972377BE-E254-4B39-BDD0-FB7648D7A3B9}"/>
    <pc:docChg chg="undo custSel modSld sldOrd">
      <pc:chgData name="Emily Whitehead" userId="e862c694-d43b-4574-a8cc-ad473988418f" providerId="ADAL" clId="{972377BE-E254-4B39-BDD0-FB7648D7A3B9}" dt="2024-09-25T03:32:09.306" v="95" actId="14100"/>
      <pc:docMkLst>
        <pc:docMk/>
      </pc:docMkLst>
      <pc:sldChg chg="modSp mod">
        <pc:chgData name="Emily Whitehead" userId="e862c694-d43b-4574-a8cc-ad473988418f" providerId="ADAL" clId="{972377BE-E254-4B39-BDD0-FB7648D7A3B9}" dt="2024-09-25T03:04:01.637" v="5" actId="20577"/>
        <pc:sldMkLst>
          <pc:docMk/>
          <pc:sldMk cId="4221246315" sldId="261"/>
        </pc:sldMkLst>
      </pc:sldChg>
      <pc:sldChg chg="modSp mod ord">
        <pc:chgData name="Emily Whitehead" userId="e862c694-d43b-4574-a8cc-ad473988418f" providerId="ADAL" clId="{972377BE-E254-4B39-BDD0-FB7648D7A3B9}" dt="2024-09-25T03:11:39.132" v="22" actId="14100"/>
        <pc:sldMkLst>
          <pc:docMk/>
          <pc:sldMk cId="1729709310" sldId="262"/>
        </pc:sldMkLst>
      </pc:sldChg>
      <pc:sldChg chg="modSp mod">
        <pc:chgData name="Emily Whitehead" userId="e862c694-d43b-4574-a8cc-ad473988418f" providerId="ADAL" clId="{972377BE-E254-4B39-BDD0-FB7648D7A3B9}" dt="2024-09-25T03:30:16.098" v="93" actId="313"/>
        <pc:sldMkLst>
          <pc:docMk/>
          <pc:sldMk cId="394987177" sldId="276"/>
        </pc:sldMkLst>
      </pc:sldChg>
      <pc:sldChg chg="modSp mod">
        <pc:chgData name="Emily Whitehead" userId="e862c694-d43b-4574-a8cc-ad473988418f" providerId="ADAL" clId="{972377BE-E254-4B39-BDD0-FB7648D7A3B9}" dt="2024-09-25T03:28:10.790" v="89" actId="1076"/>
        <pc:sldMkLst>
          <pc:docMk/>
          <pc:sldMk cId="3633108255" sldId="290"/>
        </pc:sldMkLst>
      </pc:sldChg>
      <pc:sldChg chg="modSp mod">
        <pc:chgData name="Emily Whitehead" userId="e862c694-d43b-4574-a8cc-ad473988418f" providerId="ADAL" clId="{972377BE-E254-4B39-BDD0-FB7648D7A3B9}" dt="2024-09-25T03:26:47.287" v="82" actId="1076"/>
        <pc:sldMkLst>
          <pc:docMk/>
          <pc:sldMk cId="117387710" sldId="297"/>
        </pc:sldMkLst>
      </pc:sldChg>
      <pc:sldChg chg="modSp mod">
        <pc:chgData name="Emily Whitehead" userId="e862c694-d43b-4574-a8cc-ad473988418f" providerId="ADAL" clId="{972377BE-E254-4B39-BDD0-FB7648D7A3B9}" dt="2024-09-25T03:18:00.616" v="29" actId="14100"/>
        <pc:sldMkLst>
          <pc:docMk/>
          <pc:sldMk cId="558348118" sldId="298"/>
        </pc:sldMkLst>
      </pc:sldChg>
      <pc:sldChg chg="modSp mod">
        <pc:chgData name="Emily Whitehead" userId="e862c694-d43b-4574-a8cc-ad473988418f" providerId="ADAL" clId="{972377BE-E254-4B39-BDD0-FB7648D7A3B9}" dt="2024-09-25T03:18:34.768" v="35" actId="14100"/>
        <pc:sldMkLst>
          <pc:docMk/>
          <pc:sldMk cId="1327022093" sldId="301"/>
        </pc:sldMkLst>
      </pc:sldChg>
      <pc:sldChg chg="modSp mod">
        <pc:chgData name="Emily Whitehead" userId="e862c694-d43b-4574-a8cc-ad473988418f" providerId="ADAL" clId="{972377BE-E254-4B39-BDD0-FB7648D7A3B9}" dt="2024-09-25T03:27:48.431" v="87" actId="1076"/>
        <pc:sldMkLst>
          <pc:docMk/>
          <pc:sldMk cId="2432143710" sldId="302"/>
        </pc:sldMkLst>
      </pc:sldChg>
      <pc:sldChg chg="modSp mod">
        <pc:chgData name="Emily Whitehead" userId="e862c694-d43b-4574-a8cc-ad473988418f" providerId="ADAL" clId="{972377BE-E254-4B39-BDD0-FB7648D7A3B9}" dt="2024-09-25T03:20:34.549" v="42" actId="14100"/>
        <pc:sldMkLst>
          <pc:docMk/>
          <pc:sldMk cId="3341099163" sldId="303"/>
        </pc:sldMkLst>
      </pc:sldChg>
      <pc:sldChg chg="modSp mod">
        <pc:chgData name="Emily Whitehead" userId="e862c694-d43b-4574-a8cc-ad473988418f" providerId="ADAL" clId="{972377BE-E254-4B39-BDD0-FB7648D7A3B9}" dt="2024-09-25T03:20:47.635" v="43" actId="14100"/>
        <pc:sldMkLst>
          <pc:docMk/>
          <pc:sldMk cId="1713216147" sldId="305"/>
        </pc:sldMkLst>
      </pc:sldChg>
      <pc:sldChg chg="modSp mod">
        <pc:chgData name="Emily Whitehead" userId="e862c694-d43b-4574-a8cc-ad473988418f" providerId="ADAL" clId="{972377BE-E254-4B39-BDD0-FB7648D7A3B9}" dt="2024-09-25T03:20:53.064" v="44" actId="14100"/>
        <pc:sldMkLst>
          <pc:docMk/>
          <pc:sldMk cId="342136659" sldId="306"/>
        </pc:sldMkLst>
      </pc:sldChg>
      <pc:sldChg chg="modSp mod">
        <pc:chgData name="Emily Whitehead" userId="e862c694-d43b-4574-a8cc-ad473988418f" providerId="ADAL" clId="{972377BE-E254-4B39-BDD0-FB7648D7A3B9}" dt="2024-09-25T03:32:09.306" v="95" actId="14100"/>
        <pc:sldMkLst>
          <pc:docMk/>
          <pc:sldMk cId="1420020992" sldId="307"/>
        </pc:sldMkLst>
      </pc:sldChg>
      <pc:sldChg chg="modSp mod">
        <pc:chgData name="Emily Whitehead" userId="e862c694-d43b-4574-a8cc-ad473988418f" providerId="ADAL" clId="{972377BE-E254-4B39-BDD0-FB7648D7A3B9}" dt="2024-09-25T03:22:18.913" v="55" actId="1076"/>
        <pc:sldMkLst>
          <pc:docMk/>
          <pc:sldMk cId="3598576344" sldId="1782"/>
        </pc:sldMkLst>
      </pc:sldChg>
      <pc:sldChg chg="modSp mod">
        <pc:chgData name="Emily Whitehead" userId="e862c694-d43b-4574-a8cc-ad473988418f" providerId="ADAL" clId="{972377BE-E254-4B39-BDD0-FB7648D7A3B9}" dt="2024-09-25T03:21:06.625" v="46" actId="14100"/>
        <pc:sldMkLst>
          <pc:docMk/>
          <pc:sldMk cId="3589477728" sldId="1783"/>
        </pc:sldMkLst>
      </pc:sldChg>
      <pc:sldChg chg="modSp mod">
        <pc:chgData name="Emily Whitehead" userId="e862c694-d43b-4574-a8cc-ad473988418f" providerId="ADAL" clId="{972377BE-E254-4B39-BDD0-FB7648D7A3B9}" dt="2024-09-25T03:17:44.687" v="26" actId="14100"/>
        <pc:sldMkLst>
          <pc:docMk/>
          <pc:sldMk cId="810199733" sldId="1784"/>
        </pc:sldMkLst>
      </pc:sldChg>
      <pc:sldChg chg="modSp mod">
        <pc:chgData name="Emily Whitehead" userId="e862c694-d43b-4574-a8cc-ad473988418f" providerId="ADAL" clId="{972377BE-E254-4B39-BDD0-FB7648D7A3B9}" dt="2024-09-25T03:19:13.791" v="37" actId="14100"/>
        <pc:sldMkLst>
          <pc:docMk/>
          <pc:sldMk cId="1733027525" sldId="1786"/>
        </pc:sldMkLst>
      </pc:sldChg>
      <pc:sldChg chg="modSp mod">
        <pc:chgData name="Emily Whitehead" userId="e862c694-d43b-4574-a8cc-ad473988418f" providerId="ADAL" clId="{972377BE-E254-4B39-BDD0-FB7648D7A3B9}" dt="2024-09-25T03:19:29.539" v="39" actId="14100"/>
        <pc:sldMkLst>
          <pc:docMk/>
          <pc:sldMk cId="3877841200" sldId="1787"/>
        </pc:sldMkLst>
      </pc:sldChg>
      <pc:sldChg chg="modSp mod">
        <pc:chgData name="Emily Whitehead" userId="e862c694-d43b-4574-a8cc-ad473988418f" providerId="ADAL" clId="{972377BE-E254-4B39-BDD0-FB7648D7A3B9}" dt="2024-09-25T03:20:10.300" v="41" actId="14100"/>
        <pc:sldMkLst>
          <pc:docMk/>
          <pc:sldMk cId="3569000982" sldId="1788"/>
        </pc:sldMkLst>
      </pc:sldChg>
      <pc:sldChg chg="modSp mod">
        <pc:chgData name="Emily Whitehead" userId="e862c694-d43b-4574-a8cc-ad473988418f" providerId="ADAL" clId="{972377BE-E254-4B39-BDD0-FB7648D7A3B9}" dt="2024-09-25T03:21:14.082" v="47" actId="14100"/>
        <pc:sldMkLst>
          <pc:docMk/>
          <pc:sldMk cId="74012342" sldId="1789"/>
        </pc:sldMkLst>
      </pc:sldChg>
      <pc:sldChg chg="modSp mod">
        <pc:chgData name="Emily Whitehead" userId="e862c694-d43b-4574-a8cc-ad473988418f" providerId="ADAL" clId="{972377BE-E254-4B39-BDD0-FB7648D7A3B9}" dt="2024-09-25T03:29:17.392" v="90" actId="1076"/>
        <pc:sldMkLst>
          <pc:docMk/>
          <pc:sldMk cId="2541164965" sldId="1790"/>
        </pc:sldMkLst>
      </pc:sldChg>
      <pc:sldChg chg="modSp mod">
        <pc:chgData name="Emily Whitehead" userId="e862c694-d43b-4574-a8cc-ad473988418f" providerId="ADAL" clId="{972377BE-E254-4B39-BDD0-FB7648D7A3B9}" dt="2024-09-25T03:21:56.461" v="50" actId="14100"/>
        <pc:sldMkLst>
          <pc:docMk/>
          <pc:sldMk cId="1027631860" sldId="1791"/>
        </pc:sldMkLst>
      </pc:sldChg>
      <pc:sldChg chg="modSp mod">
        <pc:chgData name="Emily Whitehead" userId="e862c694-d43b-4574-a8cc-ad473988418f" providerId="ADAL" clId="{972377BE-E254-4B39-BDD0-FB7648D7A3B9}" dt="2024-09-25T03:22:02.392" v="51" actId="14100"/>
        <pc:sldMkLst>
          <pc:docMk/>
          <pc:sldMk cId="3973552243" sldId="1792"/>
        </pc:sldMkLst>
      </pc:sldChg>
      <pc:sldChg chg="modSp mod">
        <pc:chgData name="Emily Whitehead" userId="e862c694-d43b-4574-a8cc-ad473988418f" providerId="ADAL" clId="{972377BE-E254-4B39-BDD0-FB7648D7A3B9}" dt="2024-09-25T03:21:51.413" v="49" actId="14100"/>
        <pc:sldMkLst>
          <pc:docMk/>
          <pc:sldMk cId="2440428629" sldId="1794"/>
        </pc:sldMkLst>
      </pc:sldChg>
    </pc:docChg>
  </pc:docChgLst>
  <pc:docChgLst>
    <pc:chgData name="Lorraine Sage" userId="492655dd-2671-48ce-be84-1cb87887afd8" providerId="ADAL" clId="{B23095BA-47C1-4A30-BE64-869A6FE45EC3}"/>
    <pc:docChg chg="undo custSel addSld delSld modSld modMainMaster">
      <pc:chgData name="Lorraine Sage" userId="492655dd-2671-48ce-be84-1cb87887afd8" providerId="ADAL" clId="{B23095BA-47C1-4A30-BE64-869A6FE45EC3}" dt="2024-09-23T15:03:14.405" v="363" actId="2711"/>
      <pc:docMkLst>
        <pc:docMk/>
      </pc:docMkLst>
      <pc:sldChg chg="modSp mod">
        <pc:chgData name="Lorraine Sage" userId="492655dd-2671-48ce-be84-1cb87887afd8" providerId="ADAL" clId="{B23095BA-47C1-4A30-BE64-869A6FE45EC3}" dt="2024-09-23T13:21:33.424" v="5" actId="255"/>
        <pc:sldMkLst>
          <pc:docMk/>
          <pc:sldMk cId="4221246315" sldId="261"/>
        </pc:sldMkLst>
      </pc:sldChg>
      <pc:sldChg chg="modSp mod modNotesTx">
        <pc:chgData name="Lorraine Sage" userId="492655dd-2671-48ce-be84-1cb87887afd8" providerId="ADAL" clId="{B23095BA-47C1-4A30-BE64-869A6FE45EC3}" dt="2024-09-23T13:22:18.703" v="47" actId="20577"/>
        <pc:sldMkLst>
          <pc:docMk/>
          <pc:sldMk cId="1729709310" sldId="262"/>
        </pc:sldMkLst>
      </pc:sldChg>
      <pc:sldChg chg="modSp mod modNotesTx">
        <pc:chgData name="Lorraine Sage" userId="492655dd-2671-48ce-be84-1cb87887afd8" providerId="ADAL" clId="{B23095BA-47C1-4A30-BE64-869A6FE45EC3}" dt="2024-09-23T15:01:19.776" v="349" actId="14100"/>
        <pc:sldMkLst>
          <pc:docMk/>
          <pc:sldMk cId="3633108255" sldId="290"/>
        </pc:sldMkLst>
      </pc:sldChg>
      <pc:sldChg chg="modSp add mod modNotesTx">
        <pc:chgData name="Lorraine Sage" userId="492655dd-2671-48ce-be84-1cb87887afd8" providerId="ADAL" clId="{B23095BA-47C1-4A30-BE64-869A6FE45EC3}" dt="2024-09-23T14:38:47.546" v="321" actId="20577"/>
        <pc:sldMkLst>
          <pc:docMk/>
          <pc:sldMk cId="117387710" sldId="297"/>
        </pc:sldMkLst>
      </pc:sldChg>
      <pc:sldChg chg="modSp mod modNotesTx">
        <pc:chgData name="Lorraine Sage" userId="492655dd-2671-48ce-be84-1cb87887afd8" providerId="ADAL" clId="{B23095BA-47C1-4A30-BE64-869A6FE45EC3}" dt="2024-09-23T14:40:13.704" v="324" actId="1076"/>
        <pc:sldMkLst>
          <pc:docMk/>
          <pc:sldMk cId="558348118" sldId="298"/>
        </pc:sldMkLst>
      </pc:sldChg>
      <pc:sldChg chg="modSp mod modAnim modNotesTx">
        <pc:chgData name="Lorraine Sage" userId="492655dd-2671-48ce-be84-1cb87887afd8" providerId="ADAL" clId="{B23095BA-47C1-4A30-BE64-869A6FE45EC3}" dt="2024-09-23T15:01:52.650" v="351" actId="255"/>
        <pc:sldMkLst>
          <pc:docMk/>
          <pc:sldMk cId="3445829193" sldId="299"/>
        </pc:sldMkLst>
      </pc:sldChg>
      <pc:sldChg chg="modSp mod">
        <pc:chgData name="Lorraine Sage" userId="492655dd-2671-48ce-be84-1cb87887afd8" providerId="ADAL" clId="{B23095BA-47C1-4A30-BE64-869A6FE45EC3}" dt="2024-09-23T15:02:07.983" v="353" actId="2711"/>
        <pc:sldMkLst>
          <pc:docMk/>
          <pc:sldMk cId="3161078265" sldId="300"/>
        </pc:sldMkLst>
      </pc:sldChg>
      <pc:sldChg chg="modSp mod">
        <pc:chgData name="Lorraine Sage" userId="492655dd-2671-48ce-be84-1cb87887afd8" providerId="ADAL" clId="{B23095BA-47C1-4A30-BE64-869A6FE45EC3}" dt="2024-09-23T15:02:28.056" v="356" actId="255"/>
        <pc:sldMkLst>
          <pc:docMk/>
          <pc:sldMk cId="1327022093" sldId="301"/>
        </pc:sldMkLst>
      </pc:sldChg>
      <pc:sldChg chg="addSp delSp modSp mod modAnim modNotesTx">
        <pc:chgData name="Lorraine Sage" userId="492655dd-2671-48ce-be84-1cb87887afd8" providerId="ADAL" clId="{B23095BA-47C1-4A30-BE64-869A6FE45EC3}" dt="2024-09-23T14:35:18.527" v="155" actId="1076"/>
        <pc:sldMkLst>
          <pc:docMk/>
          <pc:sldMk cId="810199733" sldId="1784"/>
        </pc:sldMkLst>
      </pc:sldChg>
      <pc:sldChg chg="del">
        <pc:chgData name="Lorraine Sage" userId="492655dd-2671-48ce-be84-1cb87887afd8" providerId="ADAL" clId="{B23095BA-47C1-4A30-BE64-869A6FE45EC3}" dt="2024-09-23T14:38:12.116" v="232" actId="47"/>
        <pc:sldMkLst>
          <pc:docMk/>
          <pc:sldMk cId="2456260305" sldId="1785"/>
        </pc:sldMkLst>
      </pc:sldChg>
      <pc:sldChg chg="modSp mod">
        <pc:chgData name="Lorraine Sage" userId="492655dd-2671-48ce-be84-1cb87887afd8" providerId="ADAL" clId="{B23095BA-47C1-4A30-BE64-869A6FE45EC3}" dt="2024-09-23T15:02:49.703" v="359" actId="255"/>
        <pc:sldMkLst>
          <pc:docMk/>
          <pc:sldMk cId="1733027525" sldId="1786"/>
        </pc:sldMkLst>
      </pc:sldChg>
      <pc:sldChg chg="modSp mod">
        <pc:chgData name="Lorraine Sage" userId="492655dd-2671-48ce-be84-1cb87887afd8" providerId="ADAL" clId="{B23095BA-47C1-4A30-BE64-869A6FE45EC3}" dt="2024-09-23T15:03:04.653" v="361" actId="255"/>
        <pc:sldMkLst>
          <pc:docMk/>
          <pc:sldMk cId="3877841200" sldId="1787"/>
        </pc:sldMkLst>
      </pc:sldChg>
      <pc:sldChg chg="modSp mod">
        <pc:chgData name="Lorraine Sage" userId="492655dd-2671-48ce-be84-1cb87887afd8" providerId="ADAL" clId="{B23095BA-47C1-4A30-BE64-869A6FE45EC3}" dt="2024-09-23T15:03:14.405" v="363" actId="2711"/>
        <pc:sldMkLst>
          <pc:docMk/>
          <pc:sldMk cId="3569000982" sldId="1788"/>
        </pc:sldMkLst>
      </pc:sldChg>
      <pc:sldMasterChg chg="modSldLayout">
        <pc:chgData name="Lorraine Sage" userId="492655dd-2671-48ce-be84-1cb87887afd8" providerId="ADAL" clId="{B23095BA-47C1-4A30-BE64-869A6FE45EC3}" dt="2024-09-23T13:21:05.049" v="3" actId="20577"/>
        <pc:sldMasterMkLst>
          <pc:docMk/>
          <pc:sldMasterMk cId="2142349000" sldId="2147486213"/>
        </pc:sldMasterMkLst>
        <pc:sldLayoutChg chg="modSp mod">
          <pc:chgData name="Lorraine Sage" userId="492655dd-2671-48ce-be84-1cb87887afd8" providerId="ADAL" clId="{B23095BA-47C1-4A30-BE64-869A6FE45EC3}" dt="2024-09-23T13:21:05.049" v="3" actId="20577"/>
          <pc:sldLayoutMkLst>
            <pc:docMk/>
            <pc:sldMasterMk cId="2142349000" sldId="2147486213"/>
            <pc:sldLayoutMk cId="1573683159" sldId="2147486252"/>
          </pc:sldLayoutMkLst>
        </pc:sldLayoutChg>
      </pc:sldMasterChg>
    </pc:docChg>
  </pc:docChgLst>
  <pc:docChgLst>
    <pc:chgData name="Duncan Hastie" userId="6b9ddfa0-3e8b-4c72-a299-e1e58d399348" providerId="ADAL" clId="{10E5B37E-E376-244F-B14B-B0A63419F503}"/>
    <pc:docChg chg="undo custSel modMainMaster">
      <pc:chgData name="Duncan Hastie" userId="6b9ddfa0-3e8b-4c72-a299-e1e58d399348" providerId="ADAL" clId="{10E5B37E-E376-244F-B14B-B0A63419F503}" dt="2025-01-16T14:53:11.295" v="7" actId="207"/>
      <pc:docMkLst>
        <pc:docMk/>
      </pc:docMkLst>
      <pc:sldMasterChg chg="modSldLayout">
        <pc:chgData name="Duncan Hastie" userId="6b9ddfa0-3e8b-4c72-a299-e1e58d399348" providerId="ADAL" clId="{10E5B37E-E376-244F-B14B-B0A63419F503}" dt="2025-01-16T14:53:11.295" v="7" actId="207"/>
        <pc:sldMasterMkLst>
          <pc:docMk/>
          <pc:sldMasterMk cId="2142349000" sldId="2147486213"/>
        </pc:sldMasterMkLst>
        <pc:sldLayoutChg chg="setBg">
          <pc:chgData name="Duncan Hastie" userId="6b9ddfa0-3e8b-4c72-a299-e1e58d399348" providerId="ADAL" clId="{10E5B37E-E376-244F-B14B-B0A63419F503}" dt="2025-01-16T14:11:27.688" v="6"/>
          <pc:sldLayoutMkLst>
            <pc:docMk/>
            <pc:sldMasterMk cId="2142349000" sldId="2147486213"/>
            <pc:sldLayoutMk cId="1191239313" sldId="2147486238"/>
          </pc:sldLayoutMkLst>
        </pc:sldLayoutChg>
        <pc:sldLayoutChg chg="modSp mod setBg">
          <pc:chgData name="Duncan Hastie" userId="6b9ddfa0-3e8b-4c72-a299-e1e58d399348" providerId="ADAL" clId="{10E5B37E-E376-244F-B14B-B0A63419F503}" dt="2025-01-16T13:39:48.819" v="5" actId="207"/>
          <pc:sldLayoutMkLst>
            <pc:docMk/>
            <pc:sldMasterMk cId="2142349000" sldId="2147486213"/>
            <pc:sldLayoutMk cId="1573683159" sldId="2147486252"/>
          </pc:sldLayoutMkLst>
        </pc:sldLayoutChg>
        <pc:sldLayoutChg chg="modSp mod">
          <pc:chgData name="Duncan Hastie" userId="6b9ddfa0-3e8b-4c72-a299-e1e58d399348" providerId="ADAL" clId="{10E5B37E-E376-244F-B14B-B0A63419F503}" dt="2025-01-16T14:53:11.295" v="7" actId="207"/>
          <pc:sldLayoutMkLst>
            <pc:docMk/>
            <pc:sldMasterMk cId="2142349000" sldId="2147486213"/>
            <pc:sldLayoutMk cId="3014489599" sldId="2147486289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5554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5554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2AB611B-C0BA-4889-84CE-41EED4C78C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826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2384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48842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sz="1200">
              <a:latin typeface="Edu QLD Beginner Medium"/>
            </a:endParaRPr>
          </a:p>
        </p:txBody>
      </p:sp>
    </p:spTree>
    <p:extLst>
      <p:ext uri="{BB962C8B-B14F-4D97-AF65-F5344CB8AC3E}">
        <p14:creationId xmlns:p14="http://schemas.microsoft.com/office/powerpoint/2010/main" val="41883386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sz="1200" b="0">
              <a:latin typeface="Edu QLD Beginner Medium"/>
            </a:endParaRPr>
          </a:p>
        </p:txBody>
      </p:sp>
    </p:spTree>
    <p:extLst>
      <p:ext uri="{BB962C8B-B14F-4D97-AF65-F5344CB8AC3E}">
        <p14:creationId xmlns:p14="http://schemas.microsoft.com/office/powerpoint/2010/main" val="28568042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891025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08711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endParaRPr lang="en-US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495931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690183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061502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361843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248141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295308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323529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sz="1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909988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043341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735924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550379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029054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398600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067493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4084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sz="1200">
              <a:latin typeface="Edu QLD Beginner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4904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40195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emf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emf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CHARACTER DEVELOPMENT">
    <p:bg>
      <p:bgPr>
        <a:solidFill>
          <a:srgbClr val="E7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66D7D9A7-0A4C-BDFB-73E3-8348EA7075C6}"/>
              </a:ext>
            </a:extLst>
          </p:cNvPr>
          <p:cNvSpPr/>
          <p:nvPr userDrawn="1"/>
        </p:nvSpPr>
        <p:spPr>
          <a:xfrm flipH="1" flipV="1">
            <a:off x="4159357" y="-8669"/>
            <a:ext cx="4994420" cy="1820634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10007 w 10427692"/>
              <a:gd name="connsiteY0" fmla="*/ 2810883 h 2837504"/>
              <a:gd name="connsiteX1" fmla="*/ 4147 w 10427692"/>
              <a:gd name="connsiteY1" fmla="*/ 21387 h 2837504"/>
              <a:gd name="connsiteX2" fmla="*/ 3328076 w 10427692"/>
              <a:gd name="connsiteY2" fmla="*/ 703627 h 2837504"/>
              <a:gd name="connsiteX3" fmla="*/ 5924001 w 10427692"/>
              <a:gd name="connsiteY3" fmla="*/ 544565 h 2837504"/>
              <a:gd name="connsiteX4" fmla="*/ 9292667 w 10427692"/>
              <a:gd name="connsiteY4" fmla="*/ 1929126 h 2837504"/>
              <a:gd name="connsiteX5" fmla="*/ 10427692 w 10427692"/>
              <a:gd name="connsiteY5" fmla="*/ 2837504 h 2837504"/>
              <a:gd name="connsiteX6" fmla="*/ 10007 w 10427692"/>
              <a:gd name="connsiteY6" fmla="*/ 2810883 h 2837504"/>
              <a:gd name="connsiteX0" fmla="*/ 10009 w 10427694"/>
              <a:gd name="connsiteY0" fmla="*/ 2816422 h 2843043"/>
              <a:gd name="connsiteX1" fmla="*/ 4149 w 10427694"/>
              <a:gd name="connsiteY1" fmla="*/ 26926 h 2843043"/>
              <a:gd name="connsiteX2" fmla="*/ 3328078 w 10427694"/>
              <a:gd name="connsiteY2" fmla="*/ 709166 h 2843043"/>
              <a:gd name="connsiteX3" fmla="*/ 6019621 w 10427694"/>
              <a:gd name="connsiteY3" fmla="*/ 1665663 h 2843043"/>
              <a:gd name="connsiteX4" fmla="*/ 9292669 w 10427694"/>
              <a:gd name="connsiteY4" fmla="*/ 1934665 h 2843043"/>
              <a:gd name="connsiteX5" fmla="*/ 10427694 w 10427694"/>
              <a:gd name="connsiteY5" fmla="*/ 2843043 h 2843043"/>
              <a:gd name="connsiteX6" fmla="*/ 10009 w 10427694"/>
              <a:gd name="connsiteY6" fmla="*/ 2816422 h 2843043"/>
              <a:gd name="connsiteX0" fmla="*/ 10009 w 10427694"/>
              <a:gd name="connsiteY0" fmla="*/ 2824706 h 2851327"/>
              <a:gd name="connsiteX1" fmla="*/ 4149 w 10427694"/>
              <a:gd name="connsiteY1" fmla="*/ 35210 h 2851327"/>
              <a:gd name="connsiteX2" fmla="*/ 3328078 w 10427694"/>
              <a:gd name="connsiteY2" fmla="*/ 717450 h 2851327"/>
              <a:gd name="connsiteX3" fmla="*/ 6019621 w 10427694"/>
              <a:gd name="connsiteY3" fmla="*/ 1673947 h 2851327"/>
              <a:gd name="connsiteX4" fmla="*/ 9292669 w 10427694"/>
              <a:gd name="connsiteY4" fmla="*/ 1942949 h 2851327"/>
              <a:gd name="connsiteX5" fmla="*/ 10427694 w 10427694"/>
              <a:gd name="connsiteY5" fmla="*/ 2851327 h 2851327"/>
              <a:gd name="connsiteX6" fmla="*/ 10009 w 10427694"/>
              <a:gd name="connsiteY6" fmla="*/ 2824706 h 2851327"/>
              <a:gd name="connsiteX0" fmla="*/ 0 w 10430948"/>
              <a:gd name="connsiteY0" fmla="*/ 2844626 h 2851327"/>
              <a:gd name="connsiteX1" fmla="*/ 7403 w 10430948"/>
              <a:gd name="connsiteY1" fmla="*/ 35210 h 2851327"/>
              <a:gd name="connsiteX2" fmla="*/ 3331332 w 10430948"/>
              <a:gd name="connsiteY2" fmla="*/ 717450 h 2851327"/>
              <a:gd name="connsiteX3" fmla="*/ 6022875 w 10430948"/>
              <a:gd name="connsiteY3" fmla="*/ 1673947 h 2851327"/>
              <a:gd name="connsiteX4" fmla="*/ 9295923 w 10430948"/>
              <a:gd name="connsiteY4" fmla="*/ 1942949 h 2851327"/>
              <a:gd name="connsiteX5" fmla="*/ 10430948 w 10430948"/>
              <a:gd name="connsiteY5" fmla="*/ 2851327 h 2851327"/>
              <a:gd name="connsiteX6" fmla="*/ 0 w 10430948"/>
              <a:gd name="connsiteY6" fmla="*/ 2844626 h 2851327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295923 w 10430948"/>
              <a:gd name="connsiteY4" fmla="*/ 1932931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526771 w 10430948"/>
              <a:gd name="connsiteY4" fmla="*/ 1854124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48662 h 2855363"/>
              <a:gd name="connsiteX1" fmla="*/ 7403 w 10430948"/>
              <a:gd name="connsiteY1" fmla="*/ 39246 h 2855363"/>
              <a:gd name="connsiteX2" fmla="*/ 3876973 w 10430948"/>
              <a:gd name="connsiteY2" fmla="*/ 453542 h 2855363"/>
              <a:gd name="connsiteX3" fmla="*/ 6337667 w 10430948"/>
              <a:gd name="connsiteY3" fmla="*/ 1378518 h 2855363"/>
              <a:gd name="connsiteX4" fmla="*/ 9526771 w 10430948"/>
              <a:gd name="connsiteY4" fmla="*/ 1868178 h 2855363"/>
              <a:gd name="connsiteX5" fmla="*/ 10430948 w 10430948"/>
              <a:gd name="connsiteY5" fmla="*/ 2855363 h 2855363"/>
              <a:gd name="connsiteX6" fmla="*/ 0 w 10430948"/>
              <a:gd name="connsiteY6" fmla="*/ 2848662 h 2855363"/>
              <a:gd name="connsiteX0" fmla="*/ 0 w 10430948"/>
              <a:gd name="connsiteY0" fmla="*/ 2848664 h 2855365"/>
              <a:gd name="connsiteX1" fmla="*/ 7403 w 10430948"/>
              <a:gd name="connsiteY1" fmla="*/ 39248 h 2855365"/>
              <a:gd name="connsiteX2" fmla="*/ 3876973 w 10430948"/>
              <a:gd name="connsiteY2" fmla="*/ 453544 h 2855365"/>
              <a:gd name="connsiteX3" fmla="*/ 6337667 w 10430948"/>
              <a:gd name="connsiteY3" fmla="*/ 1378520 h 2855365"/>
              <a:gd name="connsiteX4" fmla="*/ 9526771 w 10430948"/>
              <a:gd name="connsiteY4" fmla="*/ 1868180 h 2855365"/>
              <a:gd name="connsiteX5" fmla="*/ 10430948 w 10430948"/>
              <a:gd name="connsiteY5" fmla="*/ 2855365 h 2855365"/>
              <a:gd name="connsiteX6" fmla="*/ 0 w 10430948"/>
              <a:gd name="connsiteY6" fmla="*/ 2848664 h 2855365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26771 w 10430948"/>
              <a:gd name="connsiteY4" fmla="*/ 1868577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30948" h="2855762">
                <a:moveTo>
                  <a:pt x="0" y="2849061"/>
                </a:moveTo>
                <a:cubicBezTo>
                  <a:pt x="5201" y="2431325"/>
                  <a:pt x="-6204" y="556842"/>
                  <a:pt x="7403" y="39645"/>
                </a:cubicBezTo>
                <a:cubicBezTo>
                  <a:pt x="1593938" y="-116935"/>
                  <a:pt x="2839417" y="225475"/>
                  <a:pt x="3876973" y="453941"/>
                </a:cubicBezTo>
                <a:cubicBezTo>
                  <a:pt x="4914529" y="682407"/>
                  <a:pt x="4830260" y="1177360"/>
                  <a:pt x="6232736" y="1410440"/>
                </a:cubicBezTo>
                <a:cubicBezTo>
                  <a:pt x="7111266" y="1632914"/>
                  <a:pt x="8573011" y="1485337"/>
                  <a:pt x="9568742" y="1963145"/>
                </a:cubicBezTo>
                <a:cubicBezTo>
                  <a:pt x="10361432" y="2234065"/>
                  <a:pt x="10052606" y="2552969"/>
                  <a:pt x="10430948" y="2855762"/>
                </a:cubicBezTo>
                <a:lnTo>
                  <a:pt x="0" y="2849061"/>
                </a:lnTo>
                <a:close/>
              </a:path>
            </a:pathLst>
          </a:custGeom>
          <a:solidFill>
            <a:srgbClr val="C2E8EA"/>
          </a:solidFill>
          <a:ln w="12490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3" name="Google Shape;9;p2">
            <a:extLst>
              <a:ext uri="{FF2B5EF4-FFF2-40B4-BE49-F238E27FC236}">
                <a16:creationId xmlns:a16="http://schemas.microsoft.com/office/drawing/2014/main" id="{2B53B3D3-1FC8-C948-B682-49DA91791F91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4758189" y="2628811"/>
            <a:ext cx="3974996" cy="80018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40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en-US"/>
              <a:t>Lesson Name</a:t>
            </a:r>
            <a:endParaRPr/>
          </a:p>
        </p:txBody>
      </p:sp>
      <p:sp>
        <p:nvSpPr>
          <p:cNvPr id="14" name="Google Shape;10;p2">
            <a:extLst>
              <a:ext uri="{FF2B5EF4-FFF2-40B4-BE49-F238E27FC236}">
                <a16:creationId xmlns:a16="http://schemas.microsoft.com/office/drawing/2014/main" id="{E1F70958-0DD4-AD49-BA69-D6C9D469F1F5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4758187" y="3424258"/>
            <a:ext cx="3974996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3200" b="0" i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rPr lang="en-US"/>
              <a:t>Unit 1 Lesson 2</a:t>
            </a: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4DC64F-5389-EA4E-95EE-A08FF97304CA}"/>
              </a:ext>
            </a:extLst>
          </p:cNvPr>
          <p:cNvSpPr txBox="1"/>
          <p:nvPr userDrawn="1"/>
        </p:nvSpPr>
        <p:spPr>
          <a:xfrm>
            <a:off x="6827520" y="227812"/>
            <a:ext cx="1981865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3200" i="0">
                <a:solidFill>
                  <a:srgbClr val="000000"/>
                </a:solidFill>
                <a:latin typeface="Calibri"/>
                <a:cs typeface="Calibri"/>
              </a:rPr>
              <a:t>Years </a:t>
            </a:r>
            <a:r>
              <a:rPr lang="en-US" sz="5000" i="0">
                <a:solidFill>
                  <a:srgbClr val="000000"/>
                </a:solidFill>
                <a:latin typeface="Calibri"/>
                <a:cs typeface="Calibri"/>
              </a:rPr>
              <a:t>3-6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A91735-F5BC-6A48-A677-B0641364540A}"/>
              </a:ext>
            </a:extLst>
          </p:cNvPr>
          <p:cNvSpPr txBox="1"/>
          <p:nvPr userDrawn="1"/>
        </p:nvSpPr>
        <p:spPr>
          <a:xfrm>
            <a:off x="-652007" y="1311965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D9AAFC-6277-3BF5-A8AE-B38BE53D8511}"/>
              </a:ext>
            </a:extLst>
          </p:cNvPr>
          <p:cNvSpPr txBox="1"/>
          <p:nvPr userDrawn="1"/>
        </p:nvSpPr>
        <p:spPr>
          <a:xfrm>
            <a:off x="505236" y="434723"/>
            <a:ext cx="6624984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4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24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B503DA7-F450-86D7-91D5-A67F6E607D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0815" y="-370252"/>
            <a:ext cx="3660472" cy="2587275"/>
          </a:xfrm>
          <a:prstGeom prst="rect">
            <a:avLst/>
          </a:prstGeom>
        </p:spPr>
      </p:pic>
      <p:sp>
        <p:nvSpPr>
          <p:cNvPr id="22" name="Freeform 21">
            <a:extLst>
              <a:ext uri="{FF2B5EF4-FFF2-40B4-BE49-F238E27FC236}">
                <a16:creationId xmlns:a16="http://schemas.microsoft.com/office/drawing/2014/main" id="{2844E785-F1D8-B0A7-1E77-F3C5B306AB0C}"/>
              </a:ext>
            </a:extLst>
          </p:cNvPr>
          <p:cNvSpPr/>
          <p:nvPr userDrawn="1"/>
        </p:nvSpPr>
        <p:spPr>
          <a:xfrm rot="5400000">
            <a:off x="1121919" y="-1151152"/>
            <a:ext cx="6873021" cy="9171140"/>
          </a:xfrm>
          <a:custGeom>
            <a:avLst/>
            <a:gdLst>
              <a:gd name="connsiteX0" fmla="*/ 0 w 6873021"/>
              <a:gd name="connsiteY0" fmla="*/ 9143999 h 9171140"/>
              <a:gd name="connsiteX1" fmla="*/ 3504518 w 6873021"/>
              <a:gd name="connsiteY1" fmla="*/ 6802757 h 9171140"/>
              <a:gd name="connsiteX2" fmla="*/ 4941050 w 6873021"/>
              <a:gd name="connsiteY2" fmla="*/ 2807980 h 9171140"/>
              <a:gd name="connsiteX3" fmla="*/ 5528200 w 6873021"/>
              <a:gd name="connsiteY3" fmla="*/ 23427 h 9171140"/>
              <a:gd name="connsiteX4" fmla="*/ 5557167 w 6873021"/>
              <a:gd name="connsiteY4" fmla="*/ 0 h 9171140"/>
              <a:gd name="connsiteX5" fmla="*/ 6869350 w 6873021"/>
              <a:gd name="connsiteY5" fmla="*/ 0 h 9171140"/>
              <a:gd name="connsiteX6" fmla="*/ 6869568 w 6873021"/>
              <a:gd name="connsiteY6" fmla="*/ 513719 h 9171140"/>
              <a:gd name="connsiteX7" fmla="*/ 6873021 w 6873021"/>
              <a:gd name="connsiteY7" fmla="*/ 9171140 h 9171140"/>
              <a:gd name="connsiteX8" fmla="*/ 1541280 w 6873021"/>
              <a:gd name="connsiteY8" fmla="*/ 9160982 h 9171140"/>
              <a:gd name="connsiteX9" fmla="*/ 0 w 6873021"/>
              <a:gd name="connsiteY9" fmla="*/ 9143999 h 9171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73021" h="9171140">
                <a:moveTo>
                  <a:pt x="0" y="9143999"/>
                </a:moveTo>
                <a:cubicBezTo>
                  <a:pt x="297957" y="9141840"/>
                  <a:pt x="3174795" y="9181758"/>
                  <a:pt x="3504518" y="6802757"/>
                </a:cubicBezTo>
                <a:cubicBezTo>
                  <a:pt x="3718438" y="4886323"/>
                  <a:pt x="4927396" y="4077228"/>
                  <a:pt x="4941050" y="2807980"/>
                </a:cubicBezTo>
                <a:cubicBezTo>
                  <a:pt x="4959610" y="1082628"/>
                  <a:pt x="5194701" y="327593"/>
                  <a:pt x="5528200" y="23427"/>
                </a:cubicBezTo>
                <a:lnTo>
                  <a:pt x="5557167" y="0"/>
                </a:lnTo>
                <a:lnTo>
                  <a:pt x="6869350" y="0"/>
                </a:lnTo>
                <a:lnTo>
                  <a:pt x="6869568" y="513719"/>
                </a:lnTo>
                <a:cubicBezTo>
                  <a:pt x="6870720" y="3263348"/>
                  <a:pt x="6871869" y="6489599"/>
                  <a:pt x="6873021" y="9171140"/>
                </a:cubicBezTo>
                <a:lnTo>
                  <a:pt x="1541280" y="9160982"/>
                </a:lnTo>
                <a:lnTo>
                  <a:pt x="0" y="9143999"/>
                </a:lnTo>
                <a:close/>
              </a:path>
            </a:pathLst>
          </a:custGeom>
          <a:solidFill>
            <a:srgbClr val="C2E8EA"/>
          </a:solidFill>
          <a:ln w="12490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2E7E733A-332C-6347-98CA-26C5C94A53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24" y="1301365"/>
            <a:ext cx="4487201" cy="4995436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7201" h="4995436">
                <a:moveTo>
                  <a:pt x="13095" y="0"/>
                </a:moveTo>
                <a:cubicBezTo>
                  <a:pt x="587774" y="127820"/>
                  <a:pt x="799315" y="334296"/>
                  <a:pt x="2966818" y="216309"/>
                </a:cubicBezTo>
                <a:cubicBezTo>
                  <a:pt x="5188907" y="-206210"/>
                  <a:pt x="4579309" y="3038706"/>
                  <a:pt x="3625578" y="4179516"/>
                </a:cubicBezTo>
                <a:cubicBezTo>
                  <a:pt x="2706771" y="5369219"/>
                  <a:pt x="1262936" y="4907102"/>
                  <a:pt x="0" y="4907102"/>
                </a:cubicBezTo>
                <a:cubicBezTo>
                  <a:pt x="5250" y="3771274"/>
                  <a:pt x="7858" y="2137227"/>
                  <a:pt x="13095" y="0"/>
                </a:cubicBezTo>
                <a:close/>
              </a:path>
            </a:pathLst>
          </a:custGeom>
          <a:noFill/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91B4C2-B5E5-9369-7C2D-55A4E5FA26B5}"/>
              </a:ext>
            </a:extLst>
          </p:cNvPr>
          <p:cNvSpPr txBox="1"/>
          <p:nvPr userDrawn="1"/>
        </p:nvSpPr>
        <p:spPr>
          <a:xfrm>
            <a:off x="7149310" y="6257695"/>
            <a:ext cx="1583873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1600" i="0" dirty="0">
                <a:solidFill>
                  <a:schemeClr val="accent1"/>
                </a:solidFill>
                <a:latin typeface="Calibri"/>
                <a:cs typeface="Calibri"/>
              </a:rPr>
              <a:t>Part B Version 1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820A005-8E0D-23D3-1C7C-9B5C5E69A0B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>
            <a:off x="-966461" y="4520722"/>
            <a:ext cx="3290534" cy="16983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2F5BB4-50FC-B37E-7EB7-1AF680A5C1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alphaModFix amt="71000"/>
          </a:blip>
          <a:srcRect l="29810" t="-1" b="-7389"/>
          <a:stretch/>
        </p:blipFill>
        <p:spPr>
          <a:xfrm rot="16200000">
            <a:off x="3609060" y="3737077"/>
            <a:ext cx="2423493" cy="383196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4084FF47-D5E6-37CA-9D1B-F5CFD7D27EB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r="64406"/>
          <a:stretch/>
        </p:blipFill>
        <p:spPr>
          <a:xfrm rot="5400000" flipH="1">
            <a:off x="5237421" y="-1312705"/>
            <a:ext cx="822146" cy="342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83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i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3F15EAB0-243D-D46F-695D-B68271EB618C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722BDB-66DB-7A25-FB14-CE67B8BDF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1000"/>
          </a:blip>
          <a:srcRect l="34178" t="-1" b="-7389"/>
          <a:stretch/>
        </p:blipFill>
        <p:spPr>
          <a:xfrm rot="10800000">
            <a:off x="7504038" y="3774309"/>
            <a:ext cx="1642365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7DC71E0-5244-F357-A028-DDF3622B9DEB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B8216A5-C1B2-34AD-4F5C-11C0840F084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389DBE34-E2C1-E025-878F-D50C9E2560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167" y="-268075"/>
            <a:ext cx="1264821" cy="2587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F05A65-0C38-FB1F-447B-4E4839E35BDD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Recite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D438F-D358-5AFD-07EF-78AE4B2330A2}"/>
              </a:ext>
            </a:extLst>
          </p:cNvPr>
          <p:cNvSpPr txBox="1"/>
          <p:nvPr userDrawn="1"/>
        </p:nvSpPr>
        <p:spPr>
          <a:xfrm>
            <a:off x="7798981" y="-26581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067B70D2-FBA2-5189-28E4-A604FF7286C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191239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ll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46D36ED-9B3B-C586-A570-D6561E210B15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C2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EC2BF57-ED34-263F-B573-103659B55E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5991500" y="5317520"/>
            <a:ext cx="3290534" cy="169834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831" y="-268075"/>
            <a:ext cx="1176329" cy="25872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640DCE-C613-5343-9E4E-31DE53B1DFF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A12FD3-1DBC-8317-0F72-9F08E76CCC8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Recall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731003B2-0602-9444-8C22-22E94529F75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014489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60D37B34-1135-22BB-B3D1-BBC5FB6EAEB2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DC71E0-5244-F357-A028-DDF3622B9DEB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B8216A5-C1B2-34AD-4F5C-11C0840F08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A660BE0E-6BD7-3964-DC4C-13557F2EFF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544" y="-257915"/>
            <a:ext cx="1176329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5A9977A-65FC-809A-E5C2-5B9AB01B8F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21832" y="1957448"/>
            <a:ext cx="2032000" cy="19016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6C26B8-FBF4-4CE7-05F8-CC3EAD3B3D6F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1EF786-B201-3C53-A283-F7DDC4A81DF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DA59B3BE-6ED1-D647-F358-0735CCDB38C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0746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rm-up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7840" y="-268075"/>
            <a:ext cx="1953078" cy="2587275"/>
          </a:xfrm>
          <a:prstGeom prst="rect">
            <a:avLst/>
          </a:prstGeom>
        </p:spPr>
      </p:pic>
      <p:sp>
        <p:nvSpPr>
          <p:cNvPr id="27" name="Freeform 26">
            <a:extLst>
              <a:ext uri="{FF2B5EF4-FFF2-40B4-BE49-F238E27FC236}">
                <a16:creationId xmlns:a16="http://schemas.microsoft.com/office/drawing/2014/main" id="{4122A216-5C47-8A18-3810-727E102EDB18}"/>
              </a:ext>
            </a:extLst>
          </p:cNvPr>
          <p:cNvSpPr/>
          <p:nvPr userDrawn="1"/>
        </p:nvSpPr>
        <p:spPr>
          <a:xfrm>
            <a:off x="9058597" y="6870186"/>
            <a:ext cx="89012" cy="7007"/>
          </a:xfrm>
          <a:custGeom>
            <a:avLst/>
            <a:gdLst>
              <a:gd name="connsiteX0" fmla="*/ 0 w 89012"/>
              <a:gd name="connsiteY0" fmla="*/ 0 h 7007"/>
              <a:gd name="connsiteX1" fmla="*/ 85403 w 89012"/>
              <a:gd name="connsiteY1" fmla="*/ 105 h 7007"/>
              <a:gd name="connsiteX2" fmla="*/ 19435 w 89012"/>
              <a:gd name="connsiteY2" fmla="*/ 2804 h 7007"/>
              <a:gd name="connsiteX3" fmla="*/ 0 w 89012"/>
              <a:gd name="connsiteY3" fmla="*/ 0 h 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12" h="7007">
                <a:moveTo>
                  <a:pt x="0" y="0"/>
                </a:moveTo>
                <a:lnTo>
                  <a:pt x="85403" y="105"/>
                </a:lnTo>
                <a:cubicBezTo>
                  <a:pt x="98762" y="7725"/>
                  <a:pt x="74656" y="9630"/>
                  <a:pt x="19435" y="2804"/>
                </a:cubicBezTo>
                <a:lnTo>
                  <a:pt x="0" y="0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DB735568-5282-68A1-EC0A-512009122F7A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68C74FE-81BF-12A5-EB0D-171BED3D70A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 rot="5400000">
            <a:off x="3159471" y="4653829"/>
            <a:ext cx="1279899" cy="312844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B47DDC1-79AE-FE98-6388-F2DCB26B7848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Warm-Up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763C7570-D059-D112-5BE1-4424F62BE41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4240223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EBF5752C-92F9-54DF-FB42-D0C4B7D0F69A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712" y="-257439"/>
            <a:ext cx="2031736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6447392" y="4597744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ED4FD7-DD28-FB12-4092-D7CADBE32CE3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84E99C-6C02-1BEC-BC32-7587DF139265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Objective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1BABA788-1014-4ADE-4367-E66CC0A9595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417018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Criteria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C55DF77C-0D7D-9851-1238-D95E61E59DCB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0890" y="-258243"/>
            <a:ext cx="3263782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C0D73D9-FEA9-B2BE-728F-13335E3F8D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2662" y="4102578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B6A5D2-AE0B-C9DA-09D7-5E073D78C568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Success Criteria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21788D-0C1E-E8A1-74A4-C29D47F68D3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EA07FC8B-E424-C196-1B7E-42A15E17111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288723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ng Prior Knowledg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A6FCC9DC-7674-AE9E-A646-F1E42E1748E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281" y="-268075"/>
            <a:ext cx="5744410" cy="25872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EC75011-0563-C38D-7E37-C4BA642858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1656"/>
          <a:stretch/>
        </p:blipFill>
        <p:spPr>
          <a:xfrm flipH="1">
            <a:off x="3790333" y="5869588"/>
            <a:ext cx="3290534" cy="9908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253C57D-C22C-5D8C-7965-85E6F2A9BC56}"/>
              </a:ext>
            </a:extLst>
          </p:cNvPr>
          <p:cNvSpPr txBox="1"/>
          <p:nvPr userDrawn="1"/>
        </p:nvSpPr>
        <p:spPr>
          <a:xfrm>
            <a:off x="2773680" y="62992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547FC7-2D6A-9B29-7BA2-5399F8C57E2F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Activating Prior Knowledge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FD4914E1-347A-D6F3-3FCF-BF5C3331B0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152440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5B5C6CD8-4FEA-EB9F-DD88-2E445C617828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8677" y="-258243"/>
            <a:ext cx="1048510" cy="258727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96FA925C-4818-9C9E-745D-A32DC6B0E05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676772" y="2054746"/>
            <a:ext cx="1470884" cy="3595266"/>
          </a:xfrm>
          <a:prstGeom prst="rect">
            <a:avLst/>
          </a:prstGeom>
        </p:spPr>
      </p:pic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E25D797E-A471-30A3-4F68-5B8B8877B1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7428" y="385853"/>
            <a:ext cx="2053695" cy="536575"/>
          </a:xfrm>
        </p:spPr>
        <p:txBody>
          <a:bodyPr anchor="t"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145D46-BF62-057D-F9CB-14929562ADBD}"/>
              </a:ext>
            </a:extLst>
          </p:cNvPr>
          <p:cNvSpPr txBox="1"/>
          <p:nvPr userDrawn="1"/>
        </p:nvSpPr>
        <p:spPr>
          <a:xfrm>
            <a:off x="325712" y="379712"/>
            <a:ext cx="1071716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Do: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8DB06B3-C593-B4B9-D511-E9EBD0F7E8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80357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D5C82A-BD62-529F-F9B7-DF7C218EF168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6999" y="-258243"/>
            <a:ext cx="1476118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4920041" y="4726713"/>
            <a:ext cx="1656735" cy="2619588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77C3B25B-748D-857C-5972-3F546B9842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72949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976D45-9966-C63E-F593-748F13206570}"/>
              </a:ext>
            </a:extLst>
          </p:cNvPr>
          <p:cNvSpPr txBox="1"/>
          <p:nvPr userDrawn="1"/>
        </p:nvSpPr>
        <p:spPr>
          <a:xfrm>
            <a:off x="325712" y="379712"/>
            <a:ext cx="1679551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Do: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7647-A2E6-3A5C-B58F-6AF86A06785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D59DBB77-355B-276B-8AF1-51D3EDBD8C8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425174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5BDA051-310C-5043-9CA8-CD76480D6F15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000" y="-268075"/>
            <a:ext cx="1523140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75B083-86A9-98A7-AC0C-BD71BA66EA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8875" y="2373880"/>
            <a:ext cx="2032000" cy="1901686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2ED0A349-2160-3A03-F637-127283C064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0140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3D25DB-8215-57C2-427D-F3ED8574700B}"/>
              </a:ext>
            </a:extLst>
          </p:cNvPr>
          <p:cNvSpPr txBox="1"/>
          <p:nvPr userDrawn="1"/>
        </p:nvSpPr>
        <p:spPr>
          <a:xfrm>
            <a:off x="325712" y="379712"/>
            <a:ext cx="1817807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Do: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D9F61A-F1B3-4574-781F-7EB2B8580B7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48DD1AD1-3420-E63F-BEBC-7094C7C79B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757736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Talk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62B0183D-3717-4630-1747-83E501B19E03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8176" y="-268075"/>
            <a:ext cx="2533179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-7615" t="25205" b="-7389"/>
          <a:stretch/>
        </p:blipFill>
        <p:spPr>
          <a:xfrm rot="10800000">
            <a:off x="5991500" y="4745649"/>
            <a:ext cx="2685140" cy="21192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752FA2-2F19-8CA3-1D8A-1880DBEC9C3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Partner Talk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3F2F8225-EEBF-D956-740E-DCC20AA3F9E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767985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e Pla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48BE4692-15BE-9AC6-A0B2-AC0385852320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168" y="-268075"/>
            <a:ext cx="1815426" cy="258727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0AD5734-5B1D-248F-8963-0A18D154F2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 flipV="1">
            <a:off x="6802420" y="3890418"/>
            <a:ext cx="3290534" cy="16983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D3D6A0-0827-CBF4-29AF-16A7F3CD86C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Role Play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6BF2D667-DD23-70C1-670D-F3056597EC5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964115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ipbook 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FCCFA06-A578-B348-4EB2-5E3901EBC0B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6513" y="1788143"/>
            <a:ext cx="9180513" cy="495011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front cover picture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0CFA5B6-37D3-510B-EEEA-973517EBDA72}"/>
              </a:ext>
            </a:extLst>
          </p:cNvPr>
          <p:cNvCxnSpPr>
            <a:cxnSpLocks/>
          </p:cNvCxnSpPr>
          <p:nvPr userDrawn="1"/>
        </p:nvCxnSpPr>
        <p:spPr>
          <a:xfrm>
            <a:off x="-36434" y="1724249"/>
            <a:ext cx="9180434" cy="0"/>
          </a:xfrm>
          <a:prstGeom prst="line">
            <a:avLst/>
          </a:prstGeom>
          <a:ln w="127000" cmpd="sng">
            <a:solidFill>
              <a:schemeClr val="bg1">
                <a:alpha val="7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D571643-3ED5-66BA-8418-42B7AD79B9A7}"/>
              </a:ext>
            </a:extLst>
          </p:cNvPr>
          <p:cNvCxnSpPr>
            <a:cxnSpLocks/>
          </p:cNvCxnSpPr>
          <p:nvPr userDrawn="1"/>
        </p:nvCxnSpPr>
        <p:spPr>
          <a:xfrm>
            <a:off x="-36434" y="6795967"/>
            <a:ext cx="9180434" cy="0"/>
          </a:xfrm>
          <a:prstGeom prst="line">
            <a:avLst/>
          </a:prstGeom>
          <a:ln w="127000" cmpd="sng">
            <a:solidFill>
              <a:schemeClr val="bg1">
                <a:alpha val="7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38ECAD06-BDDA-8A8F-7A47-D9E024A6CD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20625" y="1660355"/>
            <a:ext cx="205276" cy="5365919"/>
          </a:xfrm>
          <a:gradFill>
            <a:gsLst>
              <a:gs pos="62000">
                <a:schemeClr val="tx1">
                  <a:alpha val="40023"/>
                </a:schemeClr>
              </a:gs>
              <a:gs pos="0">
                <a:schemeClr val="bg1">
                  <a:alpha val="0"/>
                </a:schemeClr>
              </a:gs>
            </a:gsLst>
            <a:lin ang="0" scaled="0"/>
          </a:gradFill>
        </p:spPr>
        <p:txBody>
          <a:bodyPr/>
          <a:lstStyle>
            <a:lvl2pPr marL="457200" indent="0">
              <a:buNone/>
              <a:defRPr/>
            </a:lvl2pPr>
          </a:lstStyle>
          <a:p>
            <a:pPr lvl="1"/>
            <a:r>
              <a:rPr lang="en-US"/>
              <a:t>  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FEBDCE2E-C476-5181-540F-75079054AC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6572" y="336851"/>
            <a:ext cx="8522788" cy="935037"/>
          </a:xfrm>
          <a:effectLst>
            <a:outerShdw dist="127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  <a:sp3d extrusionH="82550">
              <a:bevelT w="38100" h="38100" prst="slope"/>
              <a:extrusionClr>
                <a:schemeClr val="tx1"/>
              </a:extrusionClr>
            </a:sp3d>
          </a:bodyPr>
          <a:lstStyle>
            <a:lvl1pPr marL="0" indent="0" algn="ctr">
              <a:buNone/>
              <a:defRPr sz="4400" b="0" i="0">
                <a:solidFill>
                  <a:srgbClr val="000000"/>
                </a:solidFill>
                <a:latin typeface="Copperplate" panose="02000504000000020004" pitchFamily="2" charset="77"/>
              </a:defRPr>
            </a:lvl1pPr>
          </a:lstStyle>
          <a:p>
            <a:pPr lvl="0"/>
            <a:r>
              <a:rPr lang="en-GB"/>
              <a:t>INSERT BOOK TITLE HERE</a:t>
            </a:r>
            <a:endParaRPr lang="en-US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B6A1D7C6-C576-59C2-B3E5-70626C1B43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6325" y="1032846"/>
            <a:ext cx="7112969" cy="32891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accent1"/>
                </a:solidFill>
                <a:latin typeface="American Typewriter" panose="02090604020004020304" pitchFamily="18" charset="77"/>
              </a:defRPr>
            </a:lvl1pPr>
          </a:lstStyle>
          <a:p>
            <a:pPr lvl="0"/>
            <a:r>
              <a:rPr lang="en-GB"/>
              <a:t>Insert Author name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9952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white surface with black dots&#10;&#10;Description automatically generated">
            <a:extLst>
              <a:ext uri="{FF2B5EF4-FFF2-40B4-BE49-F238E27FC236}">
                <a16:creationId xmlns:a16="http://schemas.microsoft.com/office/drawing/2014/main" id="{2D71EB40-9AB3-32C6-4AEA-D78982EC20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10398C-8441-67E1-14E0-E13F9C844E5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4700336"/>
            <a:ext cx="9144000" cy="2157663"/>
          </a:xfrm>
        </p:spPr>
        <p:txBody>
          <a:bodyPr lIns="576000" tIns="576000" rIns="576000" bIns="576000" anchor="ctr">
            <a:norm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0155144-3925-92AF-5192-29B972A4628D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0" y="0"/>
            <a:ext cx="9144000" cy="4700335"/>
          </a:xfrm>
        </p:spPr>
        <p:txBody>
          <a:bodyPr/>
          <a:lstStyle/>
          <a:p>
            <a:r>
              <a:rPr lang="en-US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627144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cabular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699211AB-B620-B046-FD8A-E59A15DFD78A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9655" y="-268075"/>
            <a:ext cx="2326703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02C88A-0EC0-EBC1-9A01-53DEF8D86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402676" y="3262345"/>
            <a:ext cx="1751338" cy="27691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0C35A7-9038-9DD6-18FB-5D65ECAD046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BCBF4A-2CEE-A304-F3F3-812F04F34178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92F65849-D975-E82B-CDB7-F2A318F34DD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356847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FU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A9863587-F78D-8BD8-3ACA-F8DADC9BBA6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823" y="-258243"/>
            <a:ext cx="935343" cy="2587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180F21-5745-6579-1324-3C7A52CE82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 rot="5400000">
            <a:off x="3245900" y="4896095"/>
            <a:ext cx="2032000" cy="1901686"/>
          </a:xfrm>
          <a:prstGeom prst="rect">
            <a:avLst/>
          </a:prstGeom>
        </p:spPr>
      </p:pic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FF05299F-6AA0-B0AD-6CB0-390A8FF060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2175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632983-ED5B-7547-9FC8-B776AC78767E}"/>
              </a:ext>
            </a:extLst>
          </p:cNvPr>
          <p:cNvSpPr txBox="1"/>
          <p:nvPr userDrawn="1"/>
        </p:nvSpPr>
        <p:spPr>
          <a:xfrm>
            <a:off x="4188542" y="66859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3A4515-9A6A-1929-8026-91FBD0132661}"/>
              </a:ext>
            </a:extLst>
          </p:cNvPr>
          <p:cNvSpPr txBox="1"/>
          <p:nvPr userDrawn="1"/>
        </p:nvSpPr>
        <p:spPr>
          <a:xfrm>
            <a:off x="325712" y="379712"/>
            <a:ext cx="1166204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CFU: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3A9FC4B1-0841-67B8-07C4-01790B41F41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244177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s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FFA6D9B9-583C-0D6F-9624-897A57A85EC7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5209" y="-258243"/>
            <a:ext cx="1345772" cy="25872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763CF9D-D82C-F4AF-2F0C-B05914874C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860881" y="3415038"/>
            <a:ext cx="1279899" cy="31284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5BA3D6-C092-80EA-1821-E37E5F6446B3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Revise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78B28C5C-A47B-B984-6A85-0B9746F5F59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741792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l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B00C79C9-3A92-6364-7762-8E2E3C2AEE5F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5" y="-258243"/>
            <a:ext cx="1476117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ADE29B-E038-17D8-0E8A-D5E3BFDF60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6870" y="4095703"/>
            <a:ext cx="1751338" cy="27691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B2073B-CF95-D3A7-2A5C-BE2FF6376B45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FD4275-3A3E-74CD-5AB1-B706A3F9318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3C24BA83-9536-7782-676E-00182618D02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519802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984" y="-258242"/>
            <a:ext cx="1698340" cy="25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F8356BC4-8EE6-CBBB-ED4B-2FD01F6AFEA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973100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437D203E-A244-4492-7869-8AD0FCE0EE29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6" y="-258243"/>
            <a:ext cx="1509884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2E8D64-F6AF-4563-EC15-5261560EE64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Closure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9DA86D6-2CB5-1908-746A-9A570D07E9B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090515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mpla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B6205904-4091-20B6-63FC-3C0047939F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712" y="385853"/>
            <a:ext cx="5665788" cy="536575"/>
          </a:xfrm>
        </p:spPr>
        <p:txBody>
          <a:bodyPr/>
          <a:lstStyle>
            <a:lvl1pPr>
              <a:defRPr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Insert Text Here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7310" y="-270818"/>
            <a:ext cx="3293806" cy="2587275"/>
          </a:xfrm>
          <a:prstGeom prst="rect">
            <a:avLst/>
          </a:prstGeom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E6C21153-272A-AC41-F532-CAB67ED7E30E}"/>
              </a:ext>
            </a:extLst>
          </p:cNvPr>
          <p:cNvSpPr/>
          <p:nvPr userDrawn="1"/>
        </p:nvSpPr>
        <p:spPr>
          <a:xfrm rot="16200000" flipH="1">
            <a:off x="5077195" y="2542655"/>
            <a:ext cx="6641598" cy="1533392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405206">
                <a:moveTo>
                  <a:pt x="0" y="2378585"/>
                </a:moveTo>
                <a:cubicBezTo>
                  <a:pt x="5201" y="1960849"/>
                  <a:pt x="-3530" y="1253714"/>
                  <a:pt x="10077" y="736517"/>
                </a:cubicBezTo>
                <a:cubicBezTo>
                  <a:pt x="1596612" y="579937"/>
                  <a:pt x="1776311" y="630354"/>
                  <a:pt x="3318069" y="271329"/>
                </a:cubicBezTo>
                <a:cubicBezTo>
                  <a:pt x="4281756" y="46918"/>
                  <a:pt x="4511518" y="-120813"/>
                  <a:pt x="5913994" y="112267"/>
                </a:cubicBezTo>
                <a:cubicBezTo>
                  <a:pt x="6792524" y="334741"/>
                  <a:pt x="6985785" y="987498"/>
                  <a:pt x="9282660" y="1496828"/>
                </a:cubicBezTo>
                <a:cubicBezTo>
                  <a:pt x="10075350" y="1767748"/>
                  <a:pt x="10039343" y="2102413"/>
                  <a:pt x="10417685" y="2405206"/>
                </a:cubicBezTo>
                <a:lnTo>
                  <a:pt x="0" y="2378585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C07EBD3E-46A0-985A-A1F0-25C8CB58E35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282757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frames - DELETE ONCE USED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915242-EC13-F51E-5CD5-C713520123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2157" y="2464725"/>
            <a:ext cx="4180858" cy="309916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686945D-4AF2-543B-01E8-FE5302DE6D7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94320" y="2380875"/>
            <a:ext cx="3040020" cy="2924655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288576-7A32-53DA-E8E3-C2E2E45C66AE}"/>
              </a:ext>
            </a:extLst>
          </p:cNvPr>
          <p:cNvSpPr txBox="1"/>
          <p:nvPr userDrawn="1"/>
        </p:nvSpPr>
        <p:spPr>
          <a:xfrm>
            <a:off x="452176" y="331596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800" i="0">
                <a:solidFill>
                  <a:srgbClr val="000000"/>
                </a:solidFill>
                <a:latin typeface="Calibri"/>
                <a:cs typeface="Calibri"/>
              </a:rPr>
              <a:t>Image frames 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Right click on yellow &gt; change picture &gt; from file – choose your image to input.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Copy and paste this image and place on to the slide of your choosing.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Rotate and scale until you achieve size position and orientation that your happy with.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NOTE: make sure you scale the image so the frame is full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3606CF-C854-FB94-010B-1B3E7B6668AA}"/>
              </a:ext>
            </a:extLst>
          </p:cNvPr>
          <p:cNvSpPr txBox="1"/>
          <p:nvPr userDrawn="1"/>
        </p:nvSpPr>
        <p:spPr>
          <a:xfrm>
            <a:off x="452176" y="5922185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Once you have inputted all your images -</a:t>
            </a:r>
            <a:b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</a:br>
            <a:r>
              <a:rPr lang="en-US" sz="2000" i="0">
                <a:solidFill>
                  <a:srgbClr val="FF0000"/>
                </a:solidFill>
                <a:latin typeface="Calibri"/>
                <a:cs typeface="Calibri"/>
              </a:rPr>
              <a:t>PLEASE DELETE THIS SIDE BEFORE SIGN OFF</a:t>
            </a:r>
          </a:p>
        </p:txBody>
      </p:sp>
    </p:spTree>
    <p:extLst>
      <p:ext uri="{BB962C8B-B14F-4D97-AF65-F5344CB8AC3E}">
        <p14:creationId xmlns:p14="http://schemas.microsoft.com/office/powerpoint/2010/main" val="698294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2343" y="-326020"/>
            <a:ext cx="3931920" cy="26902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Student Workbook</a:t>
            </a:r>
          </a:p>
        </p:txBody>
      </p:sp>
    </p:spTree>
    <p:extLst>
      <p:ext uri="{BB962C8B-B14F-4D97-AF65-F5344CB8AC3E}">
        <p14:creationId xmlns:p14="http://schemas.microsoft.com/office/powerpoint/2010/main" val="26925689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 Cover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8" name="Picture 7" descr="A black background with yellow and blue rectangles&#10;&#10;Description automatically generated">
            <a:extLst>
              <a:ext uri="{FF2B5EF4-FFF2-40B4-BE49-F238E27FC236}">
                <a16:creationId xmlns:a16="http://schemas.microsoft.com/office/drawing/2014/main" id="{D3DC7D44-DDDB-B39E-837D-A726CA953D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042" y="411873"/>
            <a:ext cx="3089916" cy="114022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04485DF-7256-1A7A-CAAF-F95F4EAFEADC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C2E8EA"/>
          </a:solidFill>
          <a:ln w="12490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1903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24908E4-D301-1C48-AF67-0D3C99D4684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49A69A14-A880-0B40-AF10-4E44A50A3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5E958E-A9DD-5D4B-B3A7-C76D79B4B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234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52" r:id="rId1"/>
    <p:sldLayoutId id="2147486238" r:id="rId2"/>
    <p:sldLayoutId id="2147486289" r:id="rId3"/>
    <p:sldLayoutId id="2147486324" r:id="rId4"/>
    <p:sldLayoutId id="2147486325" r:id="rId5"/>
    <p:sldLayoutId id="2147486326" r:id="rId6"/>
    <p:sldLayoutId id="2147486327" r:id="rId7"/>
    <p:sldLayoutId id="2147486328" r:id="rId8"/>
    <p:sldLayoutId id="2147486331" r:id="rId9"/>
    <p:sldLayoutId id="2147486332" r:id="rId10"/>
    <p:sldLayoutId id="2147486329" r:id="rId11"/>
    <p:sldLayoutId id="2147486330" r:id="rId12"/>
    <p:sldLayoutId id="2147486334" r:id="rId13"/>
    <p:sldLayoutId id="2147486349" r:id="rId14"/>
    <p:sldLayoutId id="2147486350" r:id="rId15"/>
    <p:sldLayoutId id="2147486336" r:id="rId16"/>
    <p:sldLayoutId id="2147486337" r:id="rId17"/>
    <p:sldLayoutId id="2147486338" r:id="rId18"/>
    <p:sldLayoutId id="2147486339" r:id="rId19"/>
    <p:sldLayoutId id="2147486340" r:id="rId20"/>
    <p:sldLayoutId id="2147486342" r:id="rId21"/>
    <p:sldLayoutId id="2147486343" r:id="rId22"/>
    <p:sldLayoutId id="2147486352" r:id="rId23"/>
    <p:sldLayoutId id="2147486353" r:id="rId24"/>
    <p:sldLayoutId id="2147486354" r:id="rId25"/>
  </p:sldLayoutIdLst>
  <p:hf hdr="0" ftr="0" dt="0"/>
  <p:txStyles>
    <p:titleStyle>
      <a:lvl1pPr marL="1588" indent="0" algn="l" rtl="0" eaLnBrk="1" fontAlgn="base" hangingPunct="1">
        <a:spcBef>
          <a:spcPct val="0"/>
        </a:spcBef>
        <a:spcAft>
          <a:spcPct val="0"/>
        </a:spcAft>
        <a:defRPr lang="en-AU" sz="3600" b="1" kern="1200" dirty="0">
          <a:solidFill>
            <a:schemeClr val="accent1"/>
          </a:solidFill>
          <a:latin typeface="Calibri"/>
          <a:ea typeface="+mn-ea"/>
          <a:cs typeface="Calibri"/>
        </a:defRPr>
      </a:lvl1pPr>
      <a:lvl2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2pPr>
      <a:lvl3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3pPr>
      <a:lvl4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4pPr>
      <a:lvl5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100" kern="1200">
          <a:solidFill>
            <a:srgbClr val="000000"/>
          </a:solidFill>
          <a:latin typeface="Calibri"/>
          <a:ea typeface="+mn-ea"/>
          <a:cs typeface="Calibri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0000"/>
          </a:solidFill>
          <a:latin typeface="Calibri"/>
          <a:ea typeface="+mn-ea"/>
          <a:cs typeface="Calibri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rgbClr val="000000"/>
          </a:solidFill>
          <a:latin typeface="Calibri"/>
          <a:ea typeface="+mn-ea"/>
          <a:cs typeface="Calibri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0000"/>
          </a:solidFill>
          <a:latin typeface="Calibri"/>
          <a:ea typeface="+mn-ea"/>
          <a:cs typeface="Calibri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rgbClr val="000000"/>
          </a:solidFill>
          <a:latin typeface="Calibri"/>
          <a:ea typeface="+mn-ea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3.svg"/><Relationship Id="rId5" Type="http://schemas.openxmlformats.org/officeDocument/2006/relationships/image" Target="../media/image23.png"/><Relationship Id="rId4" Type="http://schemas.openxmlformats.org/officeDocument/2006/relationships/image" Target="../media/image32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B83EA-0C42-648A-9F71-44076DA638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Classroom Rule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FD202C-233A-EED6-8B06-26087B30440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Unit 1, Week 1</a:t>
            </a:r>
          </a:p>
          <a:p>
            <a:r>
              <a:rPr lang="en-US" dirty="0"/>
              <a:t>Learn Well</a:t>
            </a:r>
          </a:p>
        </p:txBody>
      </p:sp>
      <p:pic>
        <p:nvPicPr>
          <p:cNvPr id="5" name="Picture Placeholder 5">
            <a:extLst>
              <a:ext uri="{FF2B5EF4-FFF2-40B4-BE49-F238E27FC236}">
                <a16:creationId xmlns:a16="http://schemas.microsoft.com/office/drawing/2014/main" id="{C8656313-9941-313C-7E65-5621DBDA8E7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0" r="20020"/>
          <a:stretch/>
        </p:blipFill>
        <p:spPr>
          <a:xfrm>
            <a:off x="-26024" y="1301365"/>
            <a:ext cx="4487201" cy="4995436"/>
          </a:xfrm>
        </p:spPr>
      </p:pic>
    </p:spTree>
    <p:extLst>
      <p:ext uri="{BB962C8B-B14F-4D97-AF65-F5344CB8AC3E}">
        <p14:creationId xmlns:p14="http://schemas.microsoft.com/office/powerpoint/2010/main" val="2585116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A2AD7-6B81-0A6D-0D43-7E6C5A68980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7624762" cy="1951746"/>
          </a:xfrm>
        </p:spPr>
        <p:txBody>
          <a:bodyPr>
            <a:no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this lesson, you will learn the classroom rule, ‘Learn Well’. </a:t>
            </a:r>
          </a:p>
          <a:p>
            <a:endParaRPr lang="en-US" sz="4800" dirty="0">
              <a:latin typeface="Edu QLD Beginner Medium"/>
            </a:endParaRPr>
          </a:p>
        </p:txBody>
      </p:sp>
    </p:spTree>
    <p:extLst>
      <p:ext uri="{BB962C8B-B14F-4D97-AF65-F5344CB8AC3E}">
        <p14:creationId xmlns:p14="http://schemas.microsoft.com/office/powerpoint/2010/main" val="4221246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457A06F-07D4-86F6-D48A-0E614A52A44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7624762" cy="2781305"/>
          </a:xfrm>
        </p:spPr>
        <p:txBody>
          <a:bodyPr>
            <a:noAutofit/>
          </a:bodyPr>
          <a:lstStyle/>
          <a:p>
            <a:r>
              <a:rPr lang="en-US" sz="2400" dirty="0">
                <a:latin typeface="+mj-lt"/>
              </a:rPr>
              <a:t>You will be successful when you can </a:t>
            </a:r>
            <a:r>
              <a:rPr lang="en-US" sz="2400" b="1" dirty="0">
                <a:solidFill>
                  <a:schemeClr val="accent1"/>
                </a:solidFill>
                <a:latin typeface="+mj-lt"/>
              </a:rPr>
              <a:t>demonstrate</a:t>
            </a:r>
            <a:r>
              <a:rPr lang="en-US" sz="2400" dirty="0">
                <a:latin typeface="+mj-lt"/>
              </a:rPr>
              <a:t> the classroom rule, ‘Learn Well’. </a:t>
            </a:r>
          </a:p>
        </p:txBody>
      </p:sp>
    </p:spTree>
    <p:extLst>
      <p:ext uri="{BB962C8B-B14F-4D97-AF65-F5344CB8AC3E}">
        <p14:creationId xmlns:p14="http://schemas.microsoft.com/office/powerpoint/2010/main" val="1729709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">
            <a:extLst>
              <a:ext uri="{FF2B5EF4-FFF2-40B4-BE49-F238E27FC236}">
                <a16:creationId xmlns:a16="http://schemas.microsoft.com/office/drawing/2014/main" id="{28629B30-8A66-15FA-9FF2-CF231B319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8" r="5008"/>
          <a:stretch/>
        </p:blipFill>
        <p:spPr>
          <a:xfrm>
            <a:off x="1168808" y="1273190"/>
            <a:ext cx="6806384" cy="5044063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D629ACBD-14BB-BFBF-C365-6A2859A958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2" r="5012"/>
          <a:stretch/>
        </p:blipFill>
        <p:spPr>
          <a:xfrm>
            <a:off x="1168810" y="1273190"/>
            <a:ext cx="6806381" cy="5044061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10199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0D5C431-D563-828B-A774-1E0373F231E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8259488" cy="1749022"/>
          </a:xfrm>
        </p:spPr>
        <p:txBody>
          <a:bodyPr>
            <a:noAutofit/>
          </a:bodyPr>
          <a:lstStyle/>
          <a:p>
            <a:r>
              <a:rPr lang="en-US" sz="2400" dirty="0">
                <a:latin typeface="+mj-lt"/>
              </a:rPr>
              <a:t>Rules tell us what we need to do.</a:t>
            </a:r>
          </a:p>
          <a:p>
            <a:endParaRPr lang="en-US" sz="4800" dirty="0">
              <a:latin typeface="Edu QLD Beginner Medium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85853"/>
            <a:ext cx="4901772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6">
                    <a:lumMod val="10000"/>
                  </a:schemeClr>
                </a:solidFill>
              </a:rPr>
              <a:t>What Are Rules?</a:t>
            </a:r>
          </a:p>
          <a:p>
            <a:endParaRPr lang="en-US" dirty="0"/>
          </a:p>
        </p:txBody>
      </p:sp>
      <p:pic>
        <p:nvPicPr>
          <p:cNvPr id="4" name="Picture Placeholder 4">
            <a:extLst>
              <a:ext uri="{FF2B5EF4-FFF2-40B4-BE49-F238E27FC236}">
                <a16:creationId xmlns:a16="http://schemas.microsoft.com/office/drawing/2014/main" id="{27B8035E-B197-73FC-00BB-7B1420644E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0" r="5020"/>
          <a:stretch/>
        </p:blipFill>
        <p:spPr>
          <a:xfrm>
            <a:off x="1293502" y="1665251"/>
            <a:ext cx="6333426" cy="4693564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33108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29C32A-04DC-2D70-FA2A-C5BC95A9A9A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7624762" cy="605049"/>
          </a:xfrm>
        </p:spPr>
        <p:txBody>
          <a:bodyPr>
            <a:noAutofit/>
          </a:bodyPr>
          <a:lstStyle/>
          <a:p>
            <a:r>
              <a:rPr lang="en-US" sz="2400" i="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Following rules help me to </a:t>
            </a:r>
            <a:r>
              <a:rPr lang="en-US" sz="24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learn at school.</a:t>
            </a:r>
            <a:endParaRPr lang="en-AU" sz="2400" i="0" dirty="0">
              <a:solidFill>
                <a:srgbClr val="000000"/>
              </a:solidFill>
              <a:effectLst/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5A5306-BD2E-5AE1-A9B1-2FED33F221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175" y="385853"/>
            <a:ext cx="6195296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6">
                    <a:lumMod val="10000"/>
                  </a:schemeClr>
                </a:solidFill>
              </a:rPr>
              <a:t>Thumbs Up or Thumbs Down</a:t>
            </a:r>
          </a:p>
        </p:txBody>
      </p:sp>
      <p:pic>
        <p:nvPicPr>
          <p:cNvPr id="4" name="Graphic 10" descr="Thumbs up sign with solid fill">
            <a:extLst>
              <a:ext uri="{FF2B5EF4-FFF2-40B4-BE49-F238E27FC236}">
                <a16:creationId xmlns:a16="http://schemas.microsoft.com/office/drawing/2014/main" id="{F3B835E3-5436-8D4E-2E79-845D587679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719906" y="2758282"/>
            <a:ext cx="670718" cy="670718"/>
          </a:xfrm>
          <a:prstGeom prst="rect">
            <a:avLst/>
          </a:prstGeom>
        </p:spPr>
      </p:pic>
      <p:pic>
        <p:nvPicPr>
          <p:cNvPr id="5" name="Graphic 13" descr="Thumbs Down with solid fill">
            <a:extLst>
              <a:ext uri="{FF2B5EF4-FFF2-40B4-BE49-F238E27FC236}">
                <a16:creationId xmlns:a16="http://schemas.microsoft.com/office/drawing/2014/main" id="{90D18B37-86EA-06B1-785D-ECFB2F32F8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434461" y="2843484"/>
            <a:ext cx="704892" cy="704892"/>
          </a:xfrm>
          <a:prstGeom prst="rect">
            <a:avLst/>
          </a:prstGeom>
        </p:spPr>
      </p:pic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4921ECF9-541B-3C9F-9163-7947356EFC37}"/>
              </a:ext>
            </a:extLst>
          </p:cNvPr>
          <p:cNvSpPr txBox="1">
            <a:spLocks/>
          </p:cNvSpPr>
          <p:nvPr/>
        </p:nvSpPr>
        <p:spPr>
          <a:xfrm>
            <a:off x="2390624" y="2837116"/>
            <a:ext cx="740536" cy="5003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>
                <a:latin typeface="+mj-lt"/>
              </a:rPr>
              <a:t>yes</a:t>
            </a:r>
            <a:endParaRPr lang="en-AU" sz="2400" i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19F8F7BB-BFE3-DAFF-2E2C-1F427097C5E1}"/>
              </a:ext>
            </a:extLst>
          </p:cNvPr>
          <p:cNvSpPr txBox="1">
            <a:spLocks/>
          </p:cNvSpPr>
          <p:nvPr/>
        </p:nvSpPr>
        <p:spPr>
          <a:xfrm>
            <a:off x="6174997" y="2832147"/>
            <a:ext cx="836888" cy="5229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>
                <a:latin typeface="+mj-lt"/>
              </a:rPr>
              <a:t>no</a:t>
            </a:r>
            <a:endParaRPr lang="en-AU" sz="2400" i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8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0D5C431-D563-828B-A774-1E0373F231E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7624762" cy="2237604"/>
          </a:xfrm>
        </p:spPr>
        <p:txBody>
          <a:bodyPr>
            <a:noAutofit/>
          </a:bodyPr>
          <a:lstStyle/>
          <a:p>
            <a:r>
              <a:rPr lang="en-GB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Our ‘Learn Well’ rules ensure we stay on track and are responsible for our learning.</a:t>
            </a:r>
            <a:endParaRPr lang="en-US" sz="2400" dirty="0">
              <a:latin typeface="Edu QLD Beginner Medium" pitchFamily="2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85853"/>
            <a:ext cx="4901772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6">
                    <a:lumMod val="10000"/>
                  </a:schemeClr>
                </a:solidFill>
              </a:rPr>
              <a:t>Learn Well</a:t>
            </a:r>
          </a:p>
          <a:p>
            <a:endParaRPr lang="en-US" dirty="0"/>
          </a:p>
        </p:txBody>
      </p:sp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8CDD54FF-079C-8C27-CC67-E50AEDC4DA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7" r="4947"/>
          <a:stretch/>
        </p:blipFill>
        <p:spPr>
          <a:xfrm>
            <a:off x="1604526" y="2095897"/>
            <a:ext cx="5687489" cy="4215986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58348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6">
                    <a:lumMod val="10000"/>
                  </a:schemeClr>
                </a:solidFill>
              </a:rPr>
              <a:t>Track the Teacher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675DE99-A8BD-E5DF-9A0A-E0FF68AF869A}"/>
              </a:ext>
            </a:extLst>
          </p:cNvPr>
          <p:cNvSpPr txBox="1">
            <a:spLocks/>
          </p:cNvSpPr>
          <p:nvPr/>
        </p:nvSpPr>
        <p:spPr>
          <a:xfrm>
            <a:off x="325712" y="1225088"/>
            <a:ext cx="7624762" cy="89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 dirty="0">
                <a:latin typeface="+mj-lt"/>
              </a:rPr>
              <a:t>We keep our eyes on the teacher when they are talking.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B8D2D40C-0E8B-F02A-D873-BCB011198F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0" b="3670"/>
          <a:stretch/>
        </p:blipFill>
        <p:spPr>
          <a:xfrm>
            <a:off x="1444366" y="1693406"/>
            <a:ext cx="6255268" cy="4636865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458291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6">
                    <a:lumMod val="10000"/>
                  </a:schemeClr>
                </a:solidFill>
              </a:rPr>
              <a:t>Listen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675DE99-A8BD-E5DF-9A0A-E0FF68AF869A}"/>
              </a:ext>
            </a:extLst>
          </p:cNvPr>
          <p:cNvSpPr txBox="1">
            <a:spLocks/>
          </p:cNvSpPr>
          <p:nvPr/>
        </p:nvSpPr>
        <p:spPr>
          <a:xfrm>
            <a:off x="325712" y="1225088"/>
            <a:ext cx="7624762" cy="89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 dirty="0">
                <a:latin typeface="+mj-lt"/>
              </a:rPr>
              <a:t>When we listen, we understand more and show respect.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5CF481DB-CBCE-623C-661E-4DB4ECA31F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1397427" y="1665658"/>
            <a:ext cx="6254112" cy="463600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61078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6">
                    <a:lumMod val="10000"/>
                  </a:schemeClr>
                </a:solidFill>
              </a:rPr>
              <a:t>Respond on Signal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675DE99-A8BD-E5DF-9A0A-E0FF68AF869A}"/>
              </a:ext>
            </a:extLst>
          </p:cNvPr>
          <p:cNvSpPr txBox="1">
            <a:spLocks/>
          </p:cNvSpPr>
          <p:nvPr/>
        </p:nvSpPr>
        <p:spPr>
          <a:xfrm>
            <a:off x="325712" y="1225088"/>
            <a:ext cx="7624762" cy="89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 dirty="0">
                <a:latin typeface="+mj-lt"/>
              </a:rPr>
              <a:t>When we respond to a signal together, it feels like we’re all working as a team.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26E1A1E4-02FA-8F3C-E659-E368E99815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0" b="3670"/>
          <a:stretch/>
        </p:blipFill>
        <p:spPr>
          <a:xfrm>
            <a:off x="1397427" y="1970451"/>
            <a:ext cx="5852459" cy="4338273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270220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6">
                    <a:lumMod val="10000"/>
                  </a:schemeClr>
                </a:solidFill>
              </a:rPr>
              <a:t>Use Your Speaking Voice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675DE99-A8BD-E5DF-9A0A-E0FF68AF869A}"/>
              </a:ext>
            </a:extLst>
          </p:cNvPr>
          <p:cNvSpPr txBox="1">
            <a:spLocks/>
          </p:cNvSpPr>
          <p:nvPr/>
        </p:nvSpPr>
        <p:spPr>
          <a:xfrm>
            <a:off x="325712" y="1225088"/>
            <a:ext cx="7624762" cy="89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 dirty="0">
                <a:latin typeface="+mj-lt"/>
              </a:rPr>
              <a:t>Talk clearly and at a comfortable volume to help others understand.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26E1A1E4-02FA-8F3C-E659-E368E99815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0" b="3670"/>
          <a:stretch/>
        </p:blipFill>
        <p:spPr>
          <a:xfrm>
            <a:off x="1444944" y="1836139"/>
            <a:ext cx="6033651" cy="4472586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33027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6">
                    <a:lumMod val="10000"/>
                  </a:schemeClr>
                </a:solidFill>
              </a:rPr>
              <a:t>Complete Independent Work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675DE99-A8BD-E5DF-9A0A-E0FF68AF869A}"/>
              </a:ext>
            </a:extLst>
          </p:cNvPr>
          <p:cNvSpPr txBox="1">
            <a:spLocks/>
          </p:cNvSpPr>
          <p:nvPr/>
        </p:nvSpPr>
        <p:spPr>
          <a:xfrm>
            <a:off x="325712" y="1225088"/>
            <a:ext cx="7624762" cy="89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 dirty="0">
                <a:latin typeface="+mj-lt"/>
              </a:rPr>
              <a:t>When we work independently, we learn better and stay focused without distractions.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26E1A1E4-02FA-8F3C-E659-E368E99815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80" b="11480"/>
          <a:stretch/>
        </p:blipFill>
        <p:spPr>
          <a:xfrm>
            <a:off x="1661790" y="2026858"/>
            <a:ext cx="5820419" cy="4314523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778412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6">
                    <a:lumMod val="10000"/>
                  </a:schemeClr>
                </a:solidFill>
              </a:rPr>
              <a:t>Hand in Completed Work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675DE99-A8BD-E5DF-9A0A-E0FF68AF869A}"/>
              </a:ext>
            </a:extLst>
          </p:cNvPr>
          <p:cNvSpPr txBox="1">
            <a:spLocks/>
          </p:cNvSpPr>
          <p:nvPr/>
        </p:nvSpPr>
        <p:spPr>
          <a:xfrm>
            <a:off x="325712" y="1225088"/>
            <a:ext cx="7624762" cy="89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 dirty="0">
                <a:latin typeface="+mj-lt"/>
              </a:rPr>
              <a:t>Submit your finished assignments to the teacher when you are satisfied with them.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26E1A1E4-02FA-8F3C-E659-E368E99815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0" b="3590"/>
          <a:stretch/>
        </p:blipFill>
        <p:spPr>
          <a:xfrm>
            <a:off x="1716528" y="2115128"/>
            <a:ext cx="5710943" cy="4233371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69000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29C32A-04DC-2D70-FA2A-C5BC95A9A9A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7624762" cy="2840727"/>
          </a:xfrm>
        </p:spPr>
        <p:txBody>
          <a:bodyPr>
            <a:noAutofit/>
          </a:bodyPr>
          <a:lstStyle/>
          <a:p>
            <a:r>
              <a:rPr lang="en-US" sz="240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Doing independent work </a:t>
            </a:r>
            <a:r>
              <a:rPr lang="en-GB" sz="2400" kern="10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shows you can figure things out by yourself, and people can trust you to do what needs to be done. </a:t>
            </a:r>
          </a:p>
          <a:p>
            <a:endParaRPr lang="en-AU" sz="2400" i="0">
              <a:solidFill>
                <a:srgbClr val="000000"/>
              </a:solidFill>
              <a:effectLst/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5A5306-BD2E-5AE1-A9B1-2FED33F221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175" y="385853"/>
            <a:ext cx="6195296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6">
                    <a:lumMod val="10000"/>
                  </a:schemeClr>
                </a:solidFill>
              </a:rPr>
              <a:t>Thumbs Up or Thumbs Down</a:t>
            </a:r>
          </a:p>
        </p:txBody>
      </p:sp>
      <p:pic>
        <p:nvPicPr>
          <p:cNvPr id="8" name="Graphic 10" descr="Thumbs up sign with solid fill">
            <a:extLst>
              <a:ext uri="{FF2B5EF4-FFF2-40B4-BE49-F238E27FC236}">
                <a16:creationId xmlns:a16="http://schemas.microsoft.com/office/drawing/2014/main" id="{9841655A-3C02-EF63-0086-E667F284B9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744964" y="2721770"/>
            <a:ext cx="670718" cy="670718"/>
          </a:xfrm>
          <a:prstGeom prst="rect">
            <a:avLst/>
          </a:prstGeom>
        </p:spPr>
      </p:pic>
      <p:pic>
        <p:nvPicPr>
          <p:cNvPr id="9" name="Graphic 13" descr="Thumbs Down with solid fill">
            <a:extLst>
              <a:ext uri="{FF2B5EF4-FFF2-40B4-BE49-F238E27FC236}">
                <a16:creationId xmlns:a16="http://schemas.microsoft.com/office/drawing/2014/main" id="{00AE7B2F-125B-2C4D-65DD-D695EF279E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510517" y="2789885"/>
            <a:ext cx="704892" cy="704892"/>
          </a:xfrm>
          <a:prstGeom prst="rect">
            <a:avLst/>
          </a:prstGeom>
        </p:spPr>
      </p:pic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6F33A31D-1150-A04F-010D-11BBE60E87DE}"/>
              </a:ext>
            </a:extLst>
          </p:cNvPr>
          <p:cNvSpPr txBox="1">
            <a:spLocks/>
          </p:cNvSpPr>
          <p:nvPr/>
        </p:nvSpPr>
        <p:spPr>
          <a:xfrm>
            <a:off x="2415682" y="2789885"/>
            <a:ext cx="740536" cy="5003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>
                <a:latin typeface="+mj-lt"/>
              </a:rPr>
              <a:t>yes</a:t>
            </a:r>
            <a:endParaRPr lang="en-AU" sz="2400" i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E58205C8-562E-FECE-84FB-9024036D9DE2}"/>
              </a:ext>
            </a:extLst>
          </p:cNvPr>
          <p:cNvSpPr txBox="1">
            <a:spLocks/>
          </p:cNvSpPr>
          <p:nvPr/>
        </p:nvSpPr>
        <p:spPr>
          <a:xfrm>
            <a:off x="6215409" y="2789885"/>
            <a:ext cx="836888" cy="5229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>
                <a:latin typeface="+mj-lt"/>
              </a:rPr>
              <a:t>no</a:t>
            </a:r>
            <a:endParaRPr lang="en-AU" sz="2400" i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14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6">
                    <a:lumMod val="10000"/>
                  </a:schemeClr>
                </a:solidFill>
              </a:rPr>
              <a:t>Respond on Signal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0B4044C6-1367-BDC1-B11F-83511E60FF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1003407" y="1268414"/>
            <a:ext cx="6799530" cy="5040312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200209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33BB288E-F1E1-73BD-78C6-F2D156F98F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0" r="5010"/>
          <a:stretch/>
        </p:blipFill>
        <p:spPr>
          <a:xfrm>
            <a:off x="1169769" y="1278126"/>
            <a:ext cx="6727992" cy="4987283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F5DB93-5FF5-3501-9124-781BC01340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72949" y="385853"/>
            <a:ext cx="5000817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6">
                    <a:lumMod val="10000"/>
                  </a:schemeClr>
                </a:solidFill>
              </a:rPr>
              <a:t>Respond on Signal</a:t>
            </a:r>
          </a:p>
        </p:txBody>
      </p:sp>
    </p:spTree>
    <p:extLst>
      <p:ext uri="{BB962C8B-B14F-4D97-AF65-F5344CB8AC3E}">
        <p14:creationId xmlns:p14="http://schemas.microsoft.com/office/powerpoint/2010/main" val="35894777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6">
                    <a:lumMod val="10000"/>
                  </a:schemeClr>
                </a:solidFill>
              </a:rPr>
              <a:t>Complete Independent Work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26E1A1E4-02FA-8F3C-E659-E368E99815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80" b="11480"/>
          <a:stretch/>
        </p:blipFill>
        <p:spPr>
          <a:xfrm>
            <a:off x="1048988" y="1130673"/>
            <a:ext cx="7046023" cy="5223031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116077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33BB288E-F1E1-73BD-78C6-F2D156F98F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1" r="4941"/>
          <a:stretch/>
        </p:blipFill>
        <p:spPr>
          <a:xfrm>
            <a:off x="1169769" y="1268412"/>
            <a:ext cx="6741097" cy="4996997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0BB0DD-F943-67A4-A6D8-A536476E2B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72949" y="385853"/>
            <a:ext cx="6230527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6">
                    <a:lumMod val="10000"/>
                  </a:schemeClr>
                </a:solidFill>
              </a:rPr>
              <a:t>Complete Independent Work</a:t>
            </a:r>
          </a:p>
        </p:txBody>
      </p:sp>
    </p:spTree>
    <p:extLst>
      <p:ext uri="{BB962C8B-B14F-4D97-AF65-F5344CB8AC3E}">
        <p14:creationId xmlns:p14="http://schemas.microsoft.com/office/powerpoint/2010/main" val="24404286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745C7B-9C0D-2E2A-6951-D696D45149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10140" y="385853"/>
            <a:ext cx="5265575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6">
                    <a:lumMod val="10000"/>
                  </a:schemeClr>
                </a:solidFill>
              </a:rPr>
              <a:t>Learn Well</a:t>
            </a:r>
          </a:p>
        </p:txBody>
      </p:sp>
      <p:pic>
        <p:nvPicPr>
          <p:cNvPr id="2" name="Picture Placeholder 8">
            <a:extLst>
              <a:ext uri="{FF2B5EF4-FFF2-40B4-BE49-F238E27FC236}">
                <a16:creationId xmlns:a16="http://schemas.microsoft.com/office/drawing/2014/main" id="{5E92D419-69E1-BFAC-D45F-E76D3A534A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94" r="11494"/>
          <a:stretch/>
        </p:blipFill>
        <p:spPr>
          <a:xfrm>
            <a:off x="431800" y="1407210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5" name="Picture Placeholder 8">
            <a:extLst>
              <a:ext uri="{FF2B5EF4-FFF2-40B4-BE49-F238E27FC236}">
                <a16:creationId xmlns:a16="http://schemas.microsoft.com/office/drawing/2014/main" id="{1DF835CB-B788-E52C-4939-D73F6F3F19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6" r="12026"/>
          <a:stretch/>
        </p:blipFill>
        <p:spPr>
          <a:xfrm>
            <a:off x="3226131" y="1407210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6" name="Picture Placeholder 8">
            <a:extLst>
              <a:ext uri="{FF2B5EF4-FFF2-40B4-BE49-F238E27FC236}">
                <a16:creationId xmlns:a16="http://schemas.microsoft.com/office/drawing/2014/main" id="{5256BBA2-584B-152A-75DA-636202253C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6" r="11506"/>
          <a:stretch/>
        </p:blipFill>
        <p:spPr>
          <a:xfrm>
            <a:off x="6020463" y="1407210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8" name="Picture Placeholder 8">
            <a:extLst>
              <a:ext uri="{FF2B5EF4-FFF2-40B4-BE49-F238E27FC236}">
                <a16:creationId xmlns:a16="http://schemas.microsoft.com/office/drawing/2014/main" id="{28F54923-EA9B-E3ED-4AD2-700D8F9D11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76" r="11376"/>
          <a:stretch/>
        </p:blipFill>
        <p:spPr>
          <a:xfrm>
            <a:off x="431800" y="3854038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10" name="Picture Placeholder 8">
            <a:extLst>
              <a:ext uri="{FF2B5EF4-FFF2-40B4-BE49-F238E27FC236}">
                <a16:creationId xmlns:a16="http://schemas.microsoft.com/office/drawing/2014/main" id="{F2C14EF6-576D-AC2D-013D-A90AEF0AE4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4" r="15334"/>
          <a:stretch/>
        </p:blipFill>
        <p:spPr>
          <a:xfrm>
            <a:off x="3226131" y="3854038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12" name="Picture Placeholder 8">
            <a:extLst>
              <a:ext uri="{FF2B5EF4-FFF2-40B4-BE49-F238E27FC236}">
                <a16:creationId xmlns:a16="http://schemas.microsoft.com/office/drawing/2014/main" id="{0BD5A79A-E4F4-6C79-BDF7-155CD13A1A7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2" r="8422"/>
          <a:stretch/>
        </p:blipFill>
        <p:spPr>
          <a:xfrm>
            <a:off x="6020463" y="3854038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98576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C581C6AB-AD3D-C5F9-D106-045A6E17DF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" b="54"/>
          <a:stretch/>
        </p:blipFill>
        <p:spPr>
          <a:xfrm>
            <a:off x="1137918" y="1142166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050655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00580E27-390F-D2A9-7FD1-F9A4512828D9}"/>
              </a:ext>
            </a:extLst>
          </p:cNvPr>
          <p:cNvSpPr txBox="1">
            <a:spLocks/>
          </p:cNvSpPr>
          <p:nvPr/>
        </p:nvSpPr>
        <p:spPr>
          <a:xfrm>
            <a:off x="325712" y="1225087"/>
            <a:ext cx="7624762" cy="22376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Our ‘Learn Well’ rules ensure we stay on track and are responsible for our learning.</a:t>
            </a:r>
            <a:endParaRPr lang="en-US" sz="2400" dirty="0">
              <a:latin typeface="Edu QLD Beginner Medium" pitchFamily="2" charset="0"/>
            </a:endParaRPr>
          </a:p>
          <a:p>
            <a:endParaRPr lang="en-US" sz="2400" i="0" dirty="0">
              <a:latin typeface="+mj-lt"/>
            </a:endParaRPr>
          </a:p>
        </p:txBody>
      </p:sp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888BAE28-658A-562B-CD38-F4978668DF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1750138" y="2052121"/>
            <a:ext cx="5643724" cy="4183544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211854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6FF8A8-560D-E606-ABBD-64B336317104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7624762" cy="2829677"/>
          </a:xfrm>
        </p:spPr>
        <p:txBody>
          <a:bodyPr>
            <a:noAutofit/>
          </a:bodyPr>
          <a:lstStyle/>
          <a:p>
            <a:r>
              <a:rPr lang="en-US" sz="2400" dirty="0">
                <a:latin typeface="+mj-lt"/>
              </a:rPr>
              <a:t>How well did you: </a:t>
            </a:r>
          </a:p>
          <a:p>
            <a:pPr marL="685800" indent="-6858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2400" b="1" dirty="0">
                <a:latin typeface="+mj-lt"/>
              </a:rPr>
              <a:t>demonstrate</a:t>
            </a:r>
            <a:r>
              <a:rPr lang="en-US" sz="2400" dirty="0">
                <a:latin typeface="+mj-lt"/>
              </a:rPr>
              <a:t> the classroom rules, ‘Learn Well’? </a:t>
            </a:r>
          </a:p>
          <a:p>
            <a:endParaRPr lang="en-US" sz="4800" dirty="0">
              <a:latin typeface="Edu QLD Beginner Medium"/>
            </a:endParaRPr>
          </a:p>
        </p:txBody>
      </p:sp>
      <p:pic>
        <p:nvPicPr>
          <p:cNvPr id="2" name="Picture 1" descr="A hand with a thumb up&#10;&#10;Description automatically generated">
            <a:extLst>
              <a:ext uri="{FF2B5EF4-FFF2-40B4-BE49-F238E27FC236}">
                <a16:creationId xmlns:a16="http://schemas.microsoft.com/office/drawing/2014/main" id="{5EFF8908-FAD0-99EF-75C3-AA4E7D28F4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315" y="4542570"/>
            <a:ext cx="3047370" cy="1090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871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7066831"/>
      </p:ext>
    </p:extLst>
  </p:cSld>
  <p:clrMapOvr>
    <a:masterClrMapping/>
  </p:clrMapOvr>
</p:sld>
</file>

<file path=ppt/theme/theme1.xml><?xml version="1.0" encoding="utf-8"?>
<a:theme xmlns:a="http://schemas.openxmlformats.org/drawingml/2006/main" name="GGSA_CharacterDev_PPT_Theme">
  <a:themeElements>
    <a:clrScheme name="GGSA">
      <a:dk1>
        <a:srgbClr val="717171"/>
      </a:dk1>
      <a:lt1>
        <a:srgbClr val="FFFFFF"/>
      </a:lt1>
      <a:dk2>
        <a:srgbClr val="0092A3"/>
      </a:dk2>
      <a:lt2>
        <a:srgbClr val="FEFAF2"/>
      </a:lt2>
      <a:accent1>
        <a:srgbClr val="177F99"/>
      </a:accent1>
      <a:accent2>
        <a:srgbClr val="7FC7CF"/>
      </a:accent2>
      <a:accent3>
        <a:srgbClr val="D9EEEB"/>
      </a:accent3>
      <a:accent4>
        <a:srgbClr val="F89D29"/>
      </a:accent4>
      <a:accent5>
        <a:srgbClr val="FDB619"/>
      </a:accent5>
      <a:accent6>
        <a:srgbClr val="FFE8B3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2">
              <a:lumMod val="75000"/>
            </a:schemeClr>
          </a:solidFill>
        </a:ln>
      </a:spPr>
      <a:bodyPr anchor="ctr"/>
      <a:lstStyle>
        <a:defPPr algn="r">
          <a:defRPr sz="11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wrap="square" rtlCol="0">
        <a:noAutofit/>
      </a:bodyPr>
      <a:lstStyle>
        <a:defPPr>
          <a:spcBef>
            <a:spcPts val="672"/>
          </a:spcBef>
          <a:defRPr sz="2800" i="0" dirty="0" smtClean="0">
            <a:solidFill>
              <a:schemeClr val="tx1"/>
            </a:solidFill>
            <a:latin typeface="Calibri"/>
            <a:cs typeface="Calibri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HADEV Y4-5 Lesson Template V3 20240419" id="{A58A2304-82A1-614A-A59A-248C8DBCCD86}" vid="{9F2DC27F-1A0B-D946-99EB-CDA5B157DAA9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EF7453D4541F4C94DB1D6331E0719E" ma:contentTypeVersion="19" ma:contentTypeDescription="Create a new document." ma:contentTypeScope="" ma:versionID="75d6702c9f5728392c2dadcda2f3fa4b">
  <xsd:schema xmlns:xsd="http://www.w3.org/2001/XMLSchema" xmlns:xs="http://www.w3.org/2001/XMLSchema" xmlns:p="http://schemas.microsoft.com/office/2006/metadata/properties" xmlns:ns2="d63ea73a-d7e6-4e3a-bf41-d78273581467" xmlns:ns3="f315eb64-a02b-4bd5-a84c-38ab918c4ccd" xmlns:ns4="http://schemas.microsoft.com/sharepoint/v3/fields" targetNamespace="http://schemas.microsoft.com/office/2006/metadata/properties" ma:root="true" ma:fieldsID="017a7b61f5537d81e6fce13e7e2da94e" ns2:_="" ns3:_="" ns4:_="">
    <xsd:import namespace="d63ea73a-d7e6-4e3a-bf41-d78273581467"/>
    <xsd:import namespace="f315eb64-a02b-4bd5-a84c-38ab918c4ccd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_Flow_SignoffStatus" minOccurs="0"/>
                <xsd:element ref="ns3:SharedWithUsers" minOccurs="0"/>
                <xsd:element ref="ns3:SharedWithDetails" minOccurs="0"/>
                <xsd:element ref="ns4:_Revision" minOccurs="0"/>
                <xsd:element ref="ns2:Review_x0020_History" minOccurs="0"/>
                <xsd:element ref="ns2:MediaServiceObjectDetectorVersions" minOccurs="0"/>
                <xsd:element ref="ns3:_dlc_DocId" minOccurs="0"/>
                <xsd:element ref="ns3:_dlc_DocIdUrl" minOccurs="0"/>
                <xsd:element ref="ns3:_dlc_DocIdPersistId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3ea73a-d7e6-4e3a-bf41-d78273581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3a52850-eb8e-4fa7-a03f-de41acfdcd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19" nillable="true" ma:displayName="Sign-off status" ma:internalName="Sign_x002d_off_x0020_status">
      <xsd:simpleType>
        <xsd:restriction base="dms:Text"/>
      </xsd:simpleType>
    </xsd:element>
    <xsd:element name="Review_x0020_History" ma:index="23" nillable="true" ma:displayName="Review History" ma:description="Provides a link to view all previous audits on the file in the Document Management system" ma:internalName="Review_x0020_History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15eb64-a02b-4bd5-a84c-38ab918c4cc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0cdfe1-95c5-49e3-a8d4-f4154b7228ba}" ma:internalName="TaxCatchAll" ma:showField="CatchAllData" ma:web="f315eb64-a02b-4bd5-a84c-38ab918c4c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25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6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7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Revision" ma:index="22" nillable="true" ma:displayName="Revision" ma:internalName="_Revi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>
  <documentManagement>
    <TaxCatchAll xmlns="f315eb64-a02b-4bd5-a84c-38ab918c4ccd" xsi:nil="true"/>
    <lcf76f155ced4ddcb4097134ff3c332f xmlns="d63ea73a-d7e6-4e3a-bf41-d78273581467">
      <Terms xmlns="http://schemas.microsoft.com/office/infopath/2007/PartnerControls"/>
    </lcf76f155ced4ddcb4097134ff3c332f>
    <MediaLengthInSeconds xmlns="d63ea73a-d7e6-4e3a-bf41-d78273581467" xsi:nil="true"/>
    <SharedWithUsers xmlns="f315eb64-a02b-4bd5-a84c-38ab918c4ccd">
      <UserInfo>
        <DisplayName>Thom Butler</DisplayName>
        <AccountId>736</AccountId>
        <AccountType/>
      </UserInfo>
    </SharedWithUsers>
    <_dlc_DocId xmlns="f315eb64-a02b-4bd5-a84c-38ab918c4ccd">3KN27SNVY5CS-90160594-428461</_dlc_DocId>
    <_dlc_DocIdUrl xmlns="f315eb64-a02b-4bd5-a84c-38ab918c4ccd">
      <Url>https://ggsaus.sharepoint.com/sites/Curriculum/_layouts/15/DocIdRedir.aspx?ID=3KN27SNVY5CS-90160594-428461</Url>
      <Description>3KN27SNVY5CS-90160594-428461</Description>
    </_dlc_DocIdUrl>
    <_Flow_SignoffStatus xmlns="d63ea73a-d7e6-4e3a-bf41-d78273581467" xsi:nil="true"/>
    <_Revision xmlns="http://schemas.microsoft.com/sharepoint/v3/fields" xsi:nil="true"/>
    <Review_x0020_History xmlns="d63ea73a-d7e6-4e3a-bf41-d78273581467" xsi:nil="true"/>
    <_dlc_DocIdPersistId xmlns="f315eb64-a02b-4bd5-a84c-38ab918c4ccd">false</_dlc_DocIdPersistId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A3D9673-8346-49F3-8E60-1600516D69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63ea73a-d7e6-4e3a-bf41-d78273581467"/>
    <ds:schemaRef ds:uri="f315eb64-a02b-4bd5-a84c-38ab918c4ccd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CCA1584-9CA9-46D4-BE44-1AD376E0FB8E}">
  <ds:schemaRefs>
    <ds:schemaRef ds:uri="http://purl.org/dc/dcmitype/"/>
    <ds:schemaRef ds:uri="http://purl.org/dc/terms/"/>
    <ds:schemaRef ds:uri="http://purl.org/dc/elements/1.1/"/>
    <ds:schemaRef ds:uri="http://schemas.microsoft.com/office/2006/documentManagement/types"/>
    <ds:schemaRef ds:uri="http://schemas.microsoft.com/office/2006/metadata/properties"/>
    <ds:schemaRef ds:uri="d63ea73a-d7e6-4e3a-bf41-d78273581467"/>
    <ds:schemaRef ds:uri="http://schemas.microsoft.com/office/infopath/2007/PartnerControls"/>
    <ds:schemaRef ds:uri="http://schemas.microsoft.com/sharepoint/v3/fields"/>
    <ds:schemaRef ds:uri="http://schemas.openxmlformats.org/package/2006/metadata/core-properties"/>
    <ds:schemaRef ds:uri="f315eb64-a02b-4bd5-a84c-38ab918c4ccd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B5A8FAF-581A-4C97-9ADF-CC73324A2D10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A126B2F9-9E5E-47F6-8BD5-9996CAB193A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CHADEV Year 4 Lesson Template V3 20240419</Template>
  <TotalTime>221</TotalTime>
  <Words>266</Words>
  <Application>Microsoft Office PowerPoint</Application>
  <PresentationFormat>On-screen Show (4:3)</PresentationFormat>
  <Paragraphs>37</Paragraphs>
  <Slides>23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American Typewriter</vt:lpstr>
      <vt:lpstr>Arial</vt:lpstr>
      <vt:lpstr>Calibr</vt:lpstr>
      <vt:lpstr>Calibri</vt:lpstr>
      <vt:lpstr>Copperplate</vt:lpstr>
      <vt:lpstr>Edu QLD Beginner Medium</vt:lpstr>
      <vt:lpstr>Gotham-Book</vt:lpstr>
      <vt:lpstr>GGSA_CharacterDev_PPT_Theme</vt:lpstr>
      <vt:lpstr>Classroom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44</dc:title>
  <dc:subject>Parenting</dc:subject>
  <dc:creator>Mahmoud Diaa</dc:creator>
  <cp:keywords>Parenting</cp:keywords>
  <cp:lastModifiedBy>Chantal Rae</cp:lastModifiedBy>
  <cp:revision>2</cp:revision>
  <cp:lastPrinted>2021-04-07T01:54:21Z</cp:lastPrinted>
  <dcterms:created xsi:type="dcterms:W3CDTF">2024-04-29T10:07:44Z</dcterms:created>
  <dcterms:modified xsi:type="dcterms:W3CDTF">2025-12-10T05:55:26Z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0x01010023EF7453D4541F4C94DB1D6331E0719E</vt:lpwstr>
  </property>
  <property fmtid="{D5CDD505-2E9C-101B-9397-08002B2CF9AE}" pid="3" name="Order">
    <vt:r8>6578600</vt:r8>
  </property>
  <property fmtid="{D5CDD505-2E9C-101B-9397-08002B2CF9AE}" pid="4" name="dcProductDevelopment">
    <vt:bool>false</vt:bool>
  </property>
  <property fmtid="{D5CDD505-2E9C-101B-9397-08002B2CF9AE}" pid="5" name="dcInternalEvaluationLibrary">
    <vt:bool>false</vt:bool>
  </property>
  <property fmtid="{D5CDD505-2E9C-101B-9397-08002B2CF9AE}" pid="6" name="dcMarketingServices">
    <vt:bool>false</vt:bool>
  </property>
  <property fmtid="{D5CDD505-2E9C-101B-9397-08002B2CF9AE}" pid="7" name="dcIntranet">
    <vt:bool>false</vt:bool>
  </property>
  <property fmtid="{D5CDD505-2E9C-101B-9397-08002B2CF9AE}" pid="8" name="dcExternalEvaluationLibrary">
    <vt:bool>false</vt:bool>
  </property>
  <property fmtid="{D5CDD505-2E9C-101B-9397-08002B2CF9AE}" pid="9" name="dcSchoolsAllStaff">
    <vt:bool>false</vt:bool>
  </property>
  <property fmtid="{D5CDD505-2E9C-101B-9397-08002B2CF9AE}" pid="10" name="dcDirectors">
    <vt:bool>false</vt:bool>
  </property>
  <property fmtid="{D5CDD505-2E9C-101B-9397-08002B2CF9AE}" pid="11" name="dcGreatTeachingPortal">
    <vt:bool>false</vt:bool>
  </property>
  <property fmtid="{D5CDD505-2E9C-101B-9397-08002B2CF9AE}" pid="12" name="dcBrochureStand">
    <vt:bool>false</vt:bool>
  </property>
  <property fmtid="{D5CDD505-2E9C-101B-9397-08002B2CF9AE}" pid="13" name="dcSchoolPrincipals">
    <vt:bool>false</vt:bool>
  </property>
  <property fmtid="{D5CDD505-2E9C-101B-9397-08002B2CF9AE}" pid="14" name="dcWebsite">
    <vt:bool>false</vt:bool>
  </property>
  <property fmtid="{D5CDD505-2E9C-101B-9397-08002B2CF9AE}" pid="15" name="dcDigitalDatabase">
    <vt:bool>false</vt:bool>
  </property>
  <property fmtid="{D5CDD505-2E9C-101B-9397-08002B2CF9AE}" pid="16" name="dcProductFolders">
    <vt:bool>false</vt:bool>
  </property>
  <property fmtid="{D5CDD505-2E9C-101B-9397-08002B2CF9AE}" pid="17" name="dcCEOSocialMedia">
    <vt:bool>false</vt:bool>
  </property>
  <property fmtid="{D5CDD505-2E9C-101B-9397-08002B2CF9AE}" pid="18" name="dcBusinessServices">
    <vt:bool>false</vt:bool>
  </property>
  <property fmtid="{D5CDD505-2E9C-101B-9397-08002B2CF9AE}" pid="19" name="dcInfoHub">
    <vt:bool>false</vt:bool>
  </property>
  <property fmtid="{D5CDD505-2E9C-101B-9397-08002B2CF9AE}" pid="20" name="dcManagement">
    <vt:bool>false</vt:bool>
  </property>
  <property fmtid="{D5CDD505-2E9C-101B-9397-08002B2CF9AE}" pid="21" name="dcSchoolPartnerships">
    <vt:bool>false</vt:bool>
  </property>
  <property fmtid="{D5CDD505-2E9C-101B-9397-08002B2CF9AE}" pid="22" name="dcCurriculumResourceLibrary">
    <vt:bool>false</vt:bool>
  </property>
  <property fmtid="{D5CDD505-2E9C-101B-9397-08002B2CF9AE}" pid="23" name="dcAllGGSAStaff">
    <vt:bool>false</vt:bool>
  </property>
  <property fmtid="{D5CDD505-2E9C-101B-9397-08002B2CF9AE}" pid="24" name="dcSocialMedia">
    <vt:bool>false</vt:bool>
  </property>
  <property fmtid="{D5CDD505-2E9C-101B-9397-08002B2CF9AE}" pid="25" name="MediaServiceImageTags">
    <vt:lpwstr/>
  </property>
  <property fmtid="{D5CDD505-2E9C-101B-9397-08002B2CF9AE}" pid="26" name="xd_ProgID">
    <vt:lpwstr/>
  </property>
  <property fmtid="{D5CDD505-2E9C-101B-9397-08002B2CF9AE}" pid="27" name="_dlc_DocId">
    <vt:lpwstr>GGSAPD-1028343255-299314</vt:lpwstr>
  </property>
  <property fmtid="{D5CDD505-2E9C-101B-9397-08002B2CF9AE}" pid="28" name="_ColorHex">
    <vt:lpwstr/>
  </property>
  <property fmtid="{D5CDD505-2E9C-101B-9397-08002B2CF9AE}" pid="29" name="_Emoji">
    <vt:lpwstr/>
  </property>
  <property fmtid="{D5CDD505-2E9C-101B-9397-08002B2CF9AE}" pid="30" name="auditStatus">
    <vt:lpwstr>Created</vt:lpwstr>
  </property>
  <property fmtid="{D5CDD505-2E9C-101B-9397-08002B2CF9AE}" pid="31" name="ComplianceAssetId">
    <vt:lpwstr/>
  </property>
  <property fmtid="{D5CDD505-2E9C-101B-9397-08002B2CF9AE}" pid="32" name="TemplateUrl">
    <vt:lpwstr/>
  </property>
  <property fmtid="{D5CDD505-2E9C-101B-9397-08002B2CF9AE}" pid="33" name="Request">
    <vt:lpwstr>, </vt:lpwstr>
  </property>
  <property fmtid="{D5CDD505-2E9C-101B-9397-08002B2CF9AE}" pid="34" name="_ColorTag">
    <vt:lpwstr/>
  </property>
  <property fmtid="{D5CDD505-2E9C-101B-9397-08002B2CF9AE}" pid="35" name="_ExtendedDescription">
    <vt:lpwstr/>
  </property>
  <property fmtid="{D5CDD505-2E9C-101B-9397-08002B2CF9AE}" pid="36" name="TriggerFlowInfo">
    <vt:lpwstr/>
  </property>
  <property fmtid="{D5CDD505-2E9C-101B-9397-08002B2CF9AE}" pid="37" name="_dlc_DocIdUrl">
    <vt:lpwstr>https://ggsaus.sharepoint.com/sites/ProductDevelopment/_layouts/15/DocIdRedir.aspx?ID=GGSAPD-1028343255-299314, GGSAPD-1028343255-299314</vt:lpwstr>
  </property>
  <property fmtid="{D5CDD505-2E9C-101B-9397-08002B2CF9AE}" pid="38" name="xd_Signature">
    <vt:bool>false</vt:bool>
  </property>
  <property fmtid="{D5CDD505-2E9C-101B-9397-08002B2CF9AE}" pid="39" name="SharedWithUsers">
    <vt:lpwstr>5571;#Vanessa Leonhardt;#5694;#Jacqui Castorina</vt:lpwstr>
  </property>
  <property fmtid="{D5CDD505-2E9C-101B-9397-08002B2CF9AE}" pid="40" name="_dlc_DocIdItemGuid">
    <vt:lpwstr>717c6466-673c-40b1-808c-8c961fa86c38</vt:lpwstr>
  </property>
</Properties>
</file>