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</p:sldMasterIdLst>
  <p:notesMasterIdLst>
    <p:notesMasterId r:id="rId26"/>
  </p:notesMasterIdLst>
  <p:handoutMasterIdLst>
    <p:handoutMasterId r:id="rId27"/>
  </p:handoutMasterIdLst>
  <p:sldIdLst>
    <p:sldId id="256" r:id="rId6"/>
    <p:sldId id="261" r:id="rId7"/>
    <p:sldId id="262" r:id="rId8"/>
    <p:sldId id="285" r:id="rId9"/>
    <p:sldId id="290" r:id="rId10"/>
    <p:sldId id="297" r:id="rId11"/>
    <p:sldId id="298" r:id="rId12"/>
    <p:sldId id="299" r:id="rId13"/>
    <p:sldId id="300" r:id="rId14"/>
    <p:sldId id="301" r:id="rId15"/>
    <p:sldId id="1784" r:id="rId16"/>
    <p:sldId id="1785" r:id="rId17"/>
    <p:sldId id="302" r:id="rId18"/>
    <p:sldId id="305" r:id="rId19"/>
    <p:sldId id="306" r:id="rId20"/>
    <p:sldId id="1782" r:id="rId21"/>
    <p:sldId id="1795" r:id="rId22"/>
    <p:sldId id="275" r:id="rId23"/>
    <p:sldId id="1790" r:id="rId24"/>
    <p:sldId id="1796" r:id="rId25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E4161B-A082-DA42-C000-C3936DBB4876}" name="Jane Emperado" initials="" userId="S::jemperado@goodtogreatschools.org.au::f11f2e2c-abe5-457b-8efd-db449d0a0879" providerId="AD"/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A858C27E-DE66-476E-F0D9-1C44EA3E7CC1}" name="Chantal Rae" initials="CR" userId="S::crae@goodtogreatschools.org.au::a1db561e-73a2-489d-a119-0f73c1c2f06f" providerId="AD"/>
  <p188:author id="{26C4F881-2B13-5AE9-F8D3-90FABDA57396}" name="Jane Emperado" initials="JE" userId="Jane Emperado" providerId="None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F3A441D6-6F02-665D-5AC6-34A1AF2D56A9}" name="Lorraine Sage" initials="LS" userId="S::lsage@goodtogreatschools.org.au::492655dd-2671-48ce-be84-1cb87887afd8" providerId="AD"/>
  <p188:author id="{9B6C35E0-19F5-AC4A-AE69-0037BB855A2A}" name="Duncan Hastie" initials="DH" userId="S::dhastie@goodtogreatschools.org.au::6b9ddfa0-3e8b-4c72-a299-e1e58d399348" providerId="AD"/>
  <p188:author id="{FFFCC8EB-EA02-7F88-3DC0-021BD804575E}" name="Oisin McWeeney" initials="" userId="S::omcweeney@goodtogreatschools.org.au::cd60c34c-3a24-41c8-a31a-5c33fe3d703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6F7"/>
    <a:srgbClr val="000000"/>
    <a:srgbClr val="C1E7EA"/>
    <a:srgbClr val="EAC1BE"/>
    <a:srgbClr val="FFEAAB"/>
    <a:srgbClr val="FFEBAB"/>
    <a:srgbClr val="FFFDF5"/>
    <a:srgbClr val="FFFEFA"/>
    <a:srgbClr val="FAFFFF"/>
    <a:srgbClr val="F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FAF1E4-86A6-43C2-BB84-18721F08CDFB}" v="7" dt="2025-12-10T01:51:22.0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799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tal Rae" userId="a1db561e-73a2-489d-a119-0f73c1c2f06f" providerId="ADAL" clId="{4F9118FD-BC50-42D7-A6A0-610BB07775FC}"/>
    <pc:docChg chg="modSld">
      <pc:chgData name="Chantal Rae" userId="a1db561e-73a2-489d-a119-0f73c1c2f06f" providerId="ADAL" clId="{4F9118FD-BC50-42D7-A6A0-610BB07775FC}" dt="2025-01-17T02:47:41.369" v="268" actId="14100"/>
      <pc:docMkLst>
        <pc:docMk/>
      </pc:docMkLst>
      <pc:sldChg chg="modSp mod">
        <pc:chgData name="Chantal Rae" userId="a1db561e-73a2-489d-a119-0f73c1c2f06f" providerId="ADAL" clId="{4F9118FD-BC50-42D7-A6A0-610BB07775FC}" dt="2025-01-17T02:42:56.759" v="1" actId="113"/>
        <pc:sldMkLst>
          <pc:docMk/>
          <pc:sldMk cId="1729709310" sldId="262"/>
        </pc:sldMkLst>
        <pc:spChg chg="mod">
          <ac:chgData name="Chantal Rae" userId="a1db561e-73a2-489d-a119-0f73c1c2f06f" providerId="ADAL" clId="{4F9118FD-BC50-42D7-A6A0-610BB07775FC}" dt="2025-01-17T02:42:56.759" v="1" actId="113"/>
          <ac:spMkLst>
            <pc:docMk/>
            <pc:sldMk cId="1729709310" sldId="262"/>
            <ac:spMk id="6" creationId="{8457A06F-07D4-86F6-D48A-0E614A52A445}"/>
          </ac:spMkLst>
        </pc:spChg>
      </pc:sldChg>
      <pc:sldChg chg="addSp modSp">
        <pc:chgData name="Chantal Rae" userId="a1db561e-73a2-489d-a119-0f73c1c2f06f" providerId="ADAL" clId="{4F9118FD-BC50-42D7-A6A0-610BB07775FC}" dt="2025-01-17T02:43:25.316" v="2"/>
        <pc:sldMkLst>
          <pc:docMk/>
          <pc:sldMk cId="3633108255" sldId="290"/>
        </pc:sldMkLst>
        <pc:picChg chg="add mod">
          <ac:chgData name="Chantal Rae" userId="a1db561e-73a2-489d-a119-0f73c1c2f06f" providerId="ADAL" clId="{4F9118FD-BC50-42D7-A6A0-610BB07775FC}" dt="2025-01-17T02:43:25.316" v="2"/>
          <ac:picMkLst>
            <pc:docMk/>
            <pc:sldMk cId="3633108255" sldId="290"/>
            <ac:picMk id="4" creationId="{DB184BD9-BCC3-3A84-99AE-612C9C4C0BFF}"/>
          </ac:picMkLst>
        </pc:picChg>
      </pc:sldChg>
      <pc:sldChg chg="modSp mod">
        <pc:chgData name="Chantal Rae" userId="a1db561e-73a2-489d-a119-0f73c1c2f06f" providerId="ADAL" clId="{4F9118FD-BC50-42D7-A6A0-610BB07775FC}" dt="2025-01-17T02:44:18.644" v="45" actId="20577"/>
        <pc:sldMkLst>
          <pc:docMk/>
          <pc:sldMk cId="3445829193" sldId="299"/>
        </pc:sldMkLst>
        <pc:spChg chg="mod">
          <ac:chgData name="Chantal Rae" userId="a1db561e-73a2-489d-a119-0f73c1c2f06f" providerId="ADAL" clId="{4F9118FD-BC50-42D7-A6A0-610BB07775FC}" dt="2025-01-17T02:44:18.644" v="45" actId="20577"/>
          <ac:spMkLst>
            <pc:docMk/>
            <pc:sldMk cId="3445829193" sldId="299"/>
            <ac:spMk id="4" creationId="{4675DE99-A8BD-E5DF-9A0A-E0FF68AF869A}"/>
          </ac:spMkLst>
        </pc:spChg>
      </pc:sldChg>
      <pc:sldChg chg="modSp mod">
        <pc:chgData name="Chantal Rae" userId="a1db561e-73a2-489d-a119-0f73c1c2f06f" providerId="ADAL" clId="{4F9118FD-BC50-42D7-A6A0-610BB07775FC}" dt="2025-01-17T02:45:05.480" v="94" actId="20577"/>
        <pc:sldMkLst>
          <pc:docMk/>
          <pc:sldMk cId="3161078265" sldId="300"/>
        </pc:sldMkLst>
        <pc:spChg chg="mod">
          <ac:chgData name="Chantal Rae" userId="a1db561e-73a2-489d-a119-0f73c1c2f06f" providerId="ADAL" clId="{4F9118FD-BC50-42D7-A6A0-610BB07775FC}" dt="2025-01-17T02:45:05.480" v="94" actId="20577"/>
          <ac:spMkLst>
            <pc:docMk/>
            <pc:sldMk cId="3161078265" sldId="300"/>
            <ac:spMk id="4" creationId="{4675DE99-A8BD-E5DF-9A0A-E0FF68AF869A}"/>
          </ac:spMkLst>
        </pc:spChg>
      </pc:sldChg>
      <pc:sldChg chg="modSp mod">
        <pc:chgData name="Chantal Rae" userId="a1db561e-73a2-489d-a119-0f73c1c2f06f" providerId="ADAL" clId="{4F9118FD-BC50-42D7-A6A0-610BB07775FC}" dt="2025-01-17T02:45:42.669" v="124" actId="20577"/>
        <pc:sldMkLst>
          <pc:docMk/>
          <pc:sldMk cId="1327022093" sldId="301"/>
        </pc:sldMkLst>
        <pc:spChg chg="mod">
          <ac:chgData name="Chantal Rae" userId="a1db561e-73a2-489d-a119-0f73c1c2f06f" providerId="ADAL" clId="{4F9118FD-BC50-42D7-A6A0-610BB07775FC}" dt="2025-01-17T02:45:42.669" v="124" actId="20577"/>
          <ac:spMkLst>
            <pc:docMk/>
            <pc:sldMk cId="1327022093" sldId="301"/>
            <ac:spMk id="4" creationId="{4675DE99-A8BD-E5DF-9A0A-E0FF68AF869A}"/>
          </ac:spMkLst>
        </pc:spChg>
      </pc:sldChg>
      <pc:sldChg chg="modSp mod">
        <pc:chgData name="Chantal Rae" userId="a1db561e-73a2-489d-a119-0f73c1c2f06f" providerId="ADAL" clId="{4F9118FD-BC50-42D7-A6A0-610BB07775FC}" dt="2025-01-17T02:46:38.374" v="196" actId="20577"/>
        <pc:sldMkLst>
          <pc:docMk/>
          <pc:sldMk cId="1074740429" sldId="1784"/>
        </pc:sldMkLst>
        <pc:spChg chg="mod">
          <ac:chgData name="Chantal Rae" userId="a1db561e-73a2-489d-a119-0f73c1c2f06f" providerId="ADAL" clId="{4F9118FD-BC50-42D7-A6A0-610BB07775FC}" dt="2025-01-17T02:46:38.374" v="196" actId="20577"/>
          <ac:spMkLst>
            <pc:docMk/>
            <pc:sldMk cId="1074740429" sldId="1784"/>
            <ac:spMk id="4" creationId="{4675DE99-A8BD-E5DF-9A0A-E0FF68AF869A}"/>
          </ac:spMkLst>
        </pc:spChg>
      </pc:sldChg>
      <pc:sldChg chg="modSp mod">
        <pc:chgData name="Chantal Rae" userId="a1db561e-73a2-489d-a119-0f73c1c2f06f" providerId="ADAL" clId="{4F9118FD-BC50-42D7-A6A0-610BB07775FC}" dt="2025-01-17T02:47:41.369" v="268" actId="14100"/>
        <pc:sldMkLst>
          <pc:docMk/>
          <pc:sldMk cId="1064727522" sldId="1785"/>
        </pc:sldMkLst>
        <pc:spChg chg="mod">
          <ac:chgData name="Chantal Rae" userId="a1db561e-73a2-489d-a119-0f73c1c2f06f" providerId="ADAL" clId="{4F9118FD-BC50-42D7-A6A0-610BB07775FC}" dt="2025-01-17T02:47:34.164" v="267" actId="20577"/>
          <ac:spMkLst>
            <pc:docMk/>
            <pc:sldMk cId="1064727522" sldId="1785"/>
            <ac:spMk id="4" creationId="{4675DE99-A8BD-E5DF-9A0A-E0FF68AF869A}"/>
          </ac:spMkLst>
        </pc:spChg>
        <pc:picChg chg="mod">
          <ac:chgData name="Chantal Rae" userId="a1db561e-73a2-489d-a119-0f73c1c2f06f" providerId="ADAL" clId="{4F9118FD-BC50-42D7-A6A0-610BB07775FC}" dt="2025-01-17T02:47:41.369" v="268" actId="14100"/>
          <ac:picMkLst>
            <pc:docMk/>
            <pc:sldMk cId="1064727522" sldId="1785"/>
            <ac:picMk id="2" creationId="{26E1A1E4-02FA-8F3C-E659-E368E9981574}"/>
          </ac:picMkLst>
        </pc:picChg>
      </pc:sldChg>
    </pc:docChg>
  </pc:docChgLst>
  <pc:docChgLst>
    <pc:chgData name="Lorraine Sage" userId="492655dd-2671-48ce-be84-1cb87887afd8" providerId="ADAL" clId="{5C0C0F3E-C91E-4542-9FCD-C4F5E165F4E2}"/>
    <pc:docChg chg="undo custSel addSld delSld modSld modMainMaster">
      <pc:chgData name="Lorraine Sage" userId="492655dd-2671-48ce-be84-1cb87887afd8" providerId="ADAL" clId="{5C0C0F3E-C91E-4542-9FCD-C4F5E165F4E2}" dt="2024-09-25T11:28:13.268" v="1549" actId="14826"/>
      <pc:docMkLst>
        <pc:docMk/>
      </pc:docMkLst>
      <pc:sldChg chg="modSp mod modNotesTx">
        <pc:chgData name="Lorraine Sage" userId="492655dd-2671-48ce-be84-1cb87887afd8" providerId="ADAL" clId="{5C0C0F3E-C91E-4542-9FCD-C4F5E165F4E2}" dt="2024-09-24T09:32:13.667" v="34" actId="14826"/>
        <pc:sldMkLst>
          <pc:docMk/>
          <pc:sldMk cId="2585116655" sldId="256"/>
        </pc:sldMkLst>
      </pc:sldChg>
      <pc:sldChg chg="modSp mod modNotesTx">
        <pc:chgData name="Lorraine Sage" userId="492655dd-2671-48ce-be84-1cb87887afd8" providerId="ADAL" clId="{5C0C0F3E-C91E-4542-9FCD-C4F5E165F4E2}" dt="2024-09-24T09:29:47.267" v="6"/>
        <pc:sldMkLst>
          <pc:docMk/>
          <pc:sldMk cId="4221246315" sldId="261"/>
        </pc:sldMkLst>
      </pc:sldChg>
      <pc:sldChg chg="modSp mod modNotesTx">
        <pc:chgData name="Lorraine Sage" userId="492655dd-2671-48ce-be84-1cb87887afd8" providerId="ADAL" clId="{5C0C0F3E-C91E-4542-9FCD-C4F5E165F4E2}" dt="2024-09-24T09:30:39.202" v="28" actId="113"/>
        <pc:sldMkLst>
          <pc:docMk/>
          <pc:sldMk cId="1729709310" sldId="262"/>
        </pc:sldMkLst>
      </pc:sldChg>
      <pc:sldChg chg="modSp mod modNotesTx">
        <pc:chgData name="Lorraine Sage" userId="492655dd-2671-48ce-be84-1cb87887afd8" providerId="ADAL" clId="{5C0C0F3E-C91E-4542-9FCD-C4F5E165F4E2}" dt="2024-09-24T11:51:29.616" v="462" actId="1076"/>
        <pc:sldMkLst>
          <pc:docMk/>
          <pc:sldMk cId="521185421" sldId="275"/>
        </pc:sldMkLst>
      </pc:sldChg>
      <pc:sldChg chg="addSp modSp mod modNotesTx">
        <pc:chgData name="Lorraine Sage" userId="492655dd-2671-48ce-be84-1cb87887afd8" providerId="ADAL" clId="{5C0C0F3E-C91E-4542-9FCD-C4F5E165F4E2}" dt="2024-09-25T10:56:43.364" v="1538" actId="1076"/>
        <pc:sldMkLst>
          <pc:docMk/>
          <pc:sldMk cId="1224502873" sldId="285"/>
        </pc:sldMkLst>
      </pc:sldChg>
      <pc:sldChg chg="modSp mod modNotesTx">
        <pc:chgData name="Lorraine Sage" userId="492655dd-2671-48ce-be84-1cb87887afd8" providerId="ADAL" clId="{5C0C0F3E-C91E-4542-9FCD-C4F5E165F4E2}" dt="2024-09-24T10:30:20.387" v="50" actId="14100"/>
        <pc:sldMkLst>
          <pc:docMk/>
          <pc:sldMk cId="3633108255" sldId="290"/>
        </pc:sldMkLst>
      </pc:sldChg>
      <pc:sldChg chg="addSp delSp modSp mod delAnim modAnim modNotesTx">
        <pc:chgData name="Lorraine Sage" userId="492655dd-2671-48ce-be84-1cb87887afd8" providerId="ADAL" clId="{5C0C0F3E-C91E-4542-9FCD-C4F5E165F4E2}" dt="2024-09-24T10:32:12.929" v="89" actId="20577"/>
        <pc:sldMkLst>
          <pc:docMk/>
          <pc:sldMk cId="117387710" sldId="297"/>
        </pc:sldMkLst>
      </pc:sldChg>
      <pc:sldChg chg="modSp mod modNotesTx">
        <pc:chgData name="Lorraine Sage" userId="492655dd-2671-48ce-be84-1cb87887afd8" providerId="ADAL" clId="{5C0C0F3E-C91E-4542-9FCD-C4F5E165F4E2}" dt="2024-09-24T10:36:35.906" v="104" actId="1076"/>
        <pc:sldMkLst>
          <pc:docMk/>
          <pc:sldMk cId="558348118" sldId="298"/>
        </pc:sldMkLst>
      </pc:sldChg>
      <pc:sldChg chg="modSp mod modNotesTx">
        <pc:chgData name="Lorraine Sage" userId="492655dd-2671-48ce-be84-1cb87887afd8" providerId="ADAL" clId="{5C0C0F3E-C91E-4542-9FCD-C4F5E165F4E2}" dt="2024-09-25T11:28:05.299" v="1548" actId="1076"/>
        <pc:sldMkLst>
          <pc:docMk/>
          <pc:sldMk cId="3445829193" sldId="299"/>
        </pc:sldMkLst>
      </pc:sldChg>
      <pc:sldChg chg="modSp mod modNotesTx">
        <pc:chgData name="Lorraine Sage" userId="492655dd-2671-48ce-be84-1cb87887afd8" providerId="ADAL" clId="{5C0C0F3E-C91E-4542-9FCD-C4F5E165F4E2}" dt="2024-09-25T11:27:08.445" v="1544" actId="1076"/>
        <pc:sldMkLst>
          <pc:docMk/>
          <pc:sldMk cId="3161078265" sldId="300"/>
        </pc:sldMkLst>
      </pc:sldChg>
      <pc:sldChg chg="modSp mod modNotesTx">
        <pc:chgData name="Lorraine Sage" userId="492655dd-2671-48ce-be84-1cb87887afd8" providerId="ADAL" clId="{5C0C0F3E-C91E-4542-9FCD-C4F5E165F4E2}" dt="2024-09-25T11:27:46.116" v="1546" actId="1076"/>
        <pc:sldMkLst>
          <pc:docMk/>
          <pc:sldMk cId="1327022093" sldId="301"/>
        </pc:sldMkLst>
      </pc:sldChg>
      <pc:sldChg chg="addSp delSp modSp mod delAnim modAnim modNotesTx">
        <pc:chgData name="Lorraine Sage" userId="492655dd-2671-48ce-be84-1cb87887afd8" providerId="ADAL" clId="{5C0C0F3E-C91E-4542-9FCD-C4F5E165F4E2}" dt="2024-09-25T10:57:15.979" v="1541" actId="1076"/>
        <pc:sldMkLst>
          <pc:docMk/>
          <pc:sldMk cId="2432143710" sldId="302"/>
        </pc:sldMkLst>
      </pc:sldChg>
      <pc:sldChg chg="modSp add del mod modNotesTx">
        <pc:chgData name="Lorraine Sage" userId="492655dd-2671-48ce-be84-1cb87887afd8" providerId="ADAL" clId="{5C0C0F3E-C91E-4542-9FCD-C4F5E165F4E2}" dt="2024-09-25T10:09:50.402" v="1522" actId="47"/>
        <pc:sldMkLst>
          <pc:docMk/>
          <pc:sldMk cId="3341099163" sldId="303"/>
        </pc:sldMkLst>
      </pc:sldChg>
      <pc:sldChg chg="modSp add del mod modNotesTx">
        <pc:chgData name="Lorraine Sage" userId="492655dd-2671-48ce-be84-1cb87887afd8" providerId="ADAL" clId="{5C0C0F3E-C91E-4542-9FCD-C4F5E165F4E2}" dt="2024-09-25T10:09:52.074" v="1523" actId="47"/>
        <pc:sldMkLst>
          <pc:docMk/>
          <pc:sldMk cId="659355239" sldId="304"/>
        </pc:sldMkLst>
      </pc:sldChg>
      <pc:sldChg chg="modSp add del mod modNotesTx">
        <pc:chgData name="Lorraine Sage" userId="492655dd-2671-48ce-be84-1cb87887afd8" providerId="ADAL" clId="{5C0C0F3E-C91E-4542-9FCD-C4F5E165F4E2}" dt="2024-09-25T10:54:58.404" v="1527" actId="47"/>
        <pc:sldMkLst>
          <pc:docMk/>
          <pc:sldMk cId="1713216147" sldId="305"/>
        </pc:sldMkLst>
      </pc:sldChg>
      <pc:sldChg chg="modSp add del mod modNotesTx">
        <pc:chgData name="Lorraine Sage" userId="492655dd-2671-48ce-be84-1cb87887afd8" providerId="ADAL" clId="{5C0C0F3E-C91E-4542-9FCD-C4F5E165F4E2}" dt="2024-09-25T11:27:29.291" v="1545" actId="20577"/>
        <pc:sldMkLst>
          <pc:docMk/>
          <pc:sldMk cId="342136659" sldId="306"/>
        </pc:sldMkLst>
      </pc:sldChg>
      <pc:sldChg chg="addSp modSp add del mod modNotesTx">
        <pc:chgData name="Lorraine Sage" userId="492655dd-2671-48ce-be84-1cb87887afd8" providerId="ADAL" clId="{5C0C0F3E-C91E-4542-9FCD-C4F5E165F4E2}" dt="2024-09-25T10:55:02.187" v="1528" actId="47"/>
        <pc:sldMkLst>
          <pc:docMk/>
          <pc:sldMk cId="1420020992" sldId="307"/>
        </pc:sldMkLst>
      </pc:sldChg>
      <pc:sldChg chg="addSp modSp mod modNotesTx">
        <pc:chgData name="Lorraine Sage" userId="492655dd-2671-48ce-be84-1cb87887afd8" providerId="ADAL" clId="{5C0C0F3E-C91E-4542-9FCD-C4F5E165F4E2}" dt="2024-09-25T11:28:13.268" v="1549" actId="14826"/>
        <pc:sldMkLst>
          <pc:docMk/>
          <pc:sldMk cId="3598576344" sldId="1782"/>
        </pc:sldMkLst>
      </pc:sldChg>
      <pc:sldChg chg="add del modNotesTx">
        <pc:chgData name="Lorraine Sage" userId="492655dd-2671-48ce-be84-1cb87887afd8" providerId="ADAL" clId="{5C0C0F3E-C91E-4542-9FCD-C4F5E165F4E2}" dt="2024-09-25T10:55:03.291" v="1529" actId="47"/>
        <pc:sldMkLst>
          <pc:docMk/>
          <pc:sldMk cId="3589477728" sldId="1783"/>
        </pc:sldMkLst>
      </pc:sldChg>
      <pc:sldChg chg="modSp mod modNotesTx">
        <pc:chgData name="Lorraine Sage" userId="492655dd-2671-48ce-be84-1cb87887afd8" providerId="ADAL" clId="{5C0C0F3E-C91E-4542-9FCD-C4F5E165F4E2}" dt="2024-09-24T11:48:09.234" v="440" actId="1076"/>
        <pc:sldMkLst>
          <pc:docMk/>
          <pc:sldMk cId="1074740429" sldId="1784"/>
        </pc:sldMkLst>
      </pc:sldChg>
      <pc:sldChg chg="modSp mod modNotesTx">
        <pc:chgData name="Lorraine Sage" userId="492655dd-2671-48ce-be84-1cb87887afd8" providerId="ADAL" clId="{5C0C0F3E-C91E-4542-9FCD-C4F5E165F4E2}" dt="2024-09-24T11:48:32.895" v="443" actId="1076"/>
        <pc:sldMkLst>
          <pc:docMk/>
          <pc:sldMk cId="1064727522" sldId="1785"/>
        </pc:sldMkLst>
      </pc:sldChg>
      <pc:sldChg chg="modSp add del mod modNotesTx">
        <pc:chgData name="Lorraine Sage" userId="492655dd-2671-48ce-be84-1cb87887afd8" providerId="ADAL" clId="{5C0C0F3E-C91E-4542-9FCD-C4F5E165F4E2}" dt="2024-09-25T10:55:03.923" v="1530" actId="47"/>
        <pc:sldMkLst>
          <pc:docMk/>
          <pc:sldMk cId="316210924" sldId="1786"/>
        </pc:sldMkLst>
      </pc:sldChg>
      <pc:sldChg chg="modSp del mod modNotesTx">
        <pc:chgData name="Lorraine Sage" userId="492655dd-2671-48ce-be84-1cb87887afd8" providerId="ADAL" clId="{5C0C0F3E-C91E-4542-9FCD-C4F5E165F4E2}" dt="2024-09-25T10:55:07.056" v="1532" actId="47"/>
        <pc:sldMkLst>
          <pc:docMk/>
          <pc:sldMk cId="3952919947" sldId="1787"/>
        </pc:sldMkLst>
      </pc:sldChg>
      <pc:sldChg chg="modSp add del mod modNotesTx">
        <pc:chgData name="Lorraine Sage" userId="492655dd-2671-48ce-be84-1cb87887afd8" providerId="ADAL" clId="{5C0C0F3E-C91E-4542-9FCD-C4F5E165F4E2}" dt="2024-09-25T10:55:04.617" v="1531" actId="47"/>
        <pc:sldMkLst>
          <pc:docMk/>
          <pc:sldMk cId="3393986584" sldId="1788"/>
        </pc:sldMkLst>
      </pc:sldChg>
      <pc:sldChg chg="modSp del mod modNotesTx">
        <pc:chgData name="Lorraine Sage" userId="492655dd-2671-48ce-be84-1cb87887afd8" providerId="ADAL" clId="{5C0C0F3E-C91E-4542-9FCD-C4F5E165F4E2}" dt="2024-09-25T10:55:10.691" v="1533" actId="47"/>
        <pc:sldMkLst>
          <pc:docMk/>
          <pc:sldMk cId="1673457460" sldId="1789"/>
        </pc:sldMkLst>
      </pc:sldChg>
      <pc:sldChg chg="modSp mod modNotesTx">
        <pc:chgData name="Lorraine Sage" userId="492655dd-2671-48ce-be84-1cb87887afd8" providerId="ADAL" clId="{5C0C0F3E-C91E-4542-9FCD-C4F5E165F4E2}" dt="2024-09-24T11:52:46.299" v="599" actId="20577"/>
        <pc:sldMkLst>
          <pc:docMk/>
          <pc:sldMk cId="2925239108" sldId="1790"/>
        </pc:sldMkLst>
      </pc:sldChg>
      <pc:sldChg chg="modSp add mod modNotesTx">
        <pc:chgData name="Lorraine Sage" userId="492655dd-2671-48ce-be84-1cb87887afd8" providerId="ADAL" clId="{5C0C0F3E-C91E-4542-9FCD-C4F5E165F4E2}" dt="2024-09-25T09:52:31.813" v="1505" actId="14826"/>
        <pc:sldMkLst>
          <pc:docMk/>
          <pc:sldMk cId="805065550" sldId="1795"/>
        </pc:sldMkLst>
      </pc:sldChg>
      <pc:sldMasterChg chg="modSldLayout">
        <pc:chgData name="Lorraine Sage" userId="492655dd-2671-48ce-be84-1cb87887afd8" providerId="ADAL" clId="{5C0C0F3E-C91E-4542-9FCD-C4F5E165F4E2}" dt="2024-09-24T09:29:24.697" v="3" actId="20577"/>
        <pc:sldMasterMkLst>
          <pc:docMk/>
          <pc:sldMasterMk cId="2142349000" sldId="2147486213"/>
        </pc:sldMasterMkLst>
        <pc:sldLayoutChg chg="modSp mod">
          <pc:chgData name="Lorraine Sage" userId="492655dd-2671-48ce-be84-1cb87887afd8" providerId="ADAL" clId="{5C0C0F3E-C91E-4542-9FCD-C4F5E165F4E2}" dt="2024-09-24T09:29:24.697" v="3" actId="20577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  <pc:docChgLst>
    <pc:chgData name="Jane Emperado" userId="S::jemperado@goodtogreatschools.org.au::f11f2e2c-abe5-457b-8efd-db449d0a0879" providerId="AD" clId="Web-{8B0ED5DF-8AA1-5D78-84C7-84F6A44D027C}"/>
    <pc:docChg chg="modSld">
      <pc:chgData name="Jane Emperado" userId="S::jemperado@goodtogreatschools.org.au::f11f2e2c-abe5-457b-8efd-db449d0a0879" providerId="AD" clId="Web-{8B0ED5DF-8AA1-5D78-84C7-84F6A44D027C}" dt="2024-09-25T11:10:16.930" v="5" actId="1076"/>
      <pc:docMkLst>
        <pc:docMk/>
      </pc:docMkLst>
      <pc:sldChg chg="modSp">
        <pc:chgData name="Jane Emperado" userId="S::jemperado@goodtogreatschools.org.au::f11f2e2c-abe5-457b-8efd-db449d0a0879" providerId="AD" clId="Web-{8B0ED5DF-8AA1-5D78-84C7-84F6A44D027C}" dt="2024-09-25T11:10:11.164" v="3" actId="1076"/>
        <pc:sldMkLst>
          <pc:docMk/>
          <pc:sldMk cId="1224502873" sldId="285"/>
        </pc:sldMkLst>
      </pc:sldChg>
      <pc:sldChg chg="modSp">
        <pc:chgData name="Jane Emperado" userId="S::jemperado@goodtogreatschools.org.au::f11f2e2c-abe5-457b-8efd-db449d0a0879" providerId="AD" clId="Web-{8B0ED5DF-8AA1-5D78-84C7-84F6A44D027C}" dt="2024-09-25T11:10:16.930" v="5" actId="1076"/>
        <pc:sldMkLst>
          <pc:docMk/>
          <pc:sldMk cId="558348118" sldId="298"/>
        </pc:sldMkLst>
      </pc:sldChg>
    </pc:docChg>
  </pc:docChgLst>
  <pc:docChgLst>
    <pc:chgData name="Chantal Rae" userId="a1db561e-73a2-489d-a119-0f73c1c2f06f" providerId="ADAL" clId="{E6FDF5B5-9F21-4765-8545-84BEE56479B9}"/>
    <pc:docChg chg="custSel modSld sldOrd">
      <pc:chgData name="Chantal Rae" userId="a1db561e-73a2-489d-a119-0f73c1c2f06f" providerId="ADAL" clId="{E6FDF5B5-9F21-4765-8545-84BEE56479B9}" dt="2025-01-16T10:18:57.330" v="116"/>
      <pc:docMkLst>
        <pc:docMk/>
      </pc:docMkLst>
      <pc:sldChg chg="modSp mod">
        <pc:chgData name="Chantal Rae" userId="a1db561e-73a2-489d-a119-0f73c1c2f06f" providerId="ADAL" clId="{E6FDF5B5-9F21-4765-8545-84BEE56479B9}" dt="2025-01-16T10:14:38.898" v="0" actId="207"/>
        <pc:sldMkLst>
          <pc:docMk/>
          <pc:sldMk cId="3633108255" sldId="290"/>
        </pc:sldMkLst>
        <pc:spChg chg="mod">
          <ac:chgData name="Chantal Rae" userId="a1db561e-73a2-489d-a119-0f73c1c2f06f" providerId="ADAL" clId="{E6FDF5B5-9F21-4765-8545-84BEE56479B9}" dt="2025-01-16T10:14:38.898" v="0" actId="207"/>
          <ac:spMkLst>
            <pc:docMk/>
            <pc:sldMk cId="3633108255" sldId="290"/>
            <ac:spMk id="3" creationId="{3BC3DE32-C70F-9A75-CB1B-CDD20318A8AA}"/>
          </ac:spMkLst>
        </pc:spChg>
      </pc:sldChg>
      <pc:sldChg chg="modSp mod">
        <pc:chgData name="Chantal Rae" userId="a1db561e-73a2-489d-a119-0f73c1c2f06f" providerId="ADAL" clId="{E6FDF5B5-9F21-4765-8545-84BEE56479B9}" dt="2025-01-16T10:14:44.338" v="1" actId="207"/>
        <pc:sldMkLst>
          <pc:docMk/>
          <pc:sldMk cId="117387710" sldId="297"/>
        </pc:sldMkLst>
        <pc:spChg chg="mod">
          <ac:chgData name="Chantal Rae" userId="a1db561e-73a2-489d-a119-0f73c1c2f06f" providerId="ADAL" clId="{E6FDF5B5-9F21-4765-8545-84BEE56479B9}" dt="2025-01-16T10:14:44.338" v="1" actId="207"/>
          <ac:spMkLst>
            <pc:docMk/>
            <pc:sldMk cId="117387710" sldId="297"/>
            <ac:spMk id="3" creationId="{775A5306-BD2E-5AE1-A9B1-2FED33F221BD}"/>
          </ac:spMkLst>
        </pc:spChg>
      </pc:sldChg>
      <pc:sldChg chg="modSp mod">
        <pc:chgData name="Chantal Rae" userId="a1db561e-73a2-489d-a119-0f73c1c2f06f" providerId="ADAL" clId="{E6FDF5B5-9F21-4765-8545-84BEE56479B9}" dt="2025-01-16T10:14:49.188" v="2" actId="207"/>
        <pc:sldMkLst>
          <pc:docMk/>
          <pc:sldMk cId="558348118" sldId="298"/>
        </pc:sldMkLst>
        <pc:spChg chg="mod">
          <ac:chgData name="Chantal Rae" userId="a1db561e-73a2-489d-a119-0f73c1c2f06f" providerId="ADAL" clId="{E6FDF5B5-9F21-4765-8545-84BEE56479B9}" dt="2025-01-16T10:14:49.188" v="2" actId="207"/>
          <ac:spMkLst>
            <pc:docMk/>
            <pc:sldMk cId="558348118" sldId="298"/>
            <ac:spMk id="3" creationId="{3BC3DE32-C70F-9A75-CB1B-CDD20318A8AA}"/>
          </ac:spMkLst>
        </pc:spChg>
      </pc:sldChg>
      <pc:sldChg chg="modSp mod">
        <pc:chgData name="Chantal Rae" userId="a1db561e-73a2-489d-a119-0f73c1c2f06f" providerId="ADAL" clId="{E6FDF5B5-9F21-4765-8545-84BEE56479B9}" dt="2025-01-16T10:14:55.085" v="7" actId="207"/>
        <pc:sldMkLst>
          <pc:docMk/>
          <pc:sldMk cId="3445829193" sldId="299"/>
        </pc:sldMkLst>
        <pc:spChg chg="mod">
          <ac:chgData name="Chantal Rae" userId="a1db561e-73a2-489d-a119-0f73c1c2f06f" providerId="ADAL" clId="{E6FDF5B5-9F21-4765-8545-84BEE56479B9}" dt="2025-01-16T10:14:55.085" v="7" actId="207"/>
          <ac:spMkLst>
            <pc:docMk/>
            <pc:sldMk cId="3445829193" sldId="299"/>
            <ac:spMk id="3" creationId="{3BC3DE32-C70F-9A75-CB1B-CDD20318A8AA}"/>
          </ac:spMkLst>
        </pc:spChg>
      </pc:sldChg>
      <pc:sldChg chg="modSp mod">
        <pc:chgData name="Chantal Rae" userId="a1db561e-73a2-489d-a119-0f73c1c2f06f" providerId="ADAL" clId="{E6FDF5B5-9F21-4765-8545-84BEE56479B9}" dt="2025-01-16T10:17:47.018" v="15" actId="20577"/>
        <pc:sldMkLst>
          <pc:docMk/>
          <pc:sldMk cId="3161078265" sldId="300"/>
        </pc:sldMkLst>
        <pc:spChg chg="mod">
          <ac:chgData name="Chantal Rae" userId="a1db561e-73a2-489d-a119-0f73c1c2f06f" providerId="ADAL" clId="{E6FDF5B5-9F21-4765-8545-84BEE56479B9}" dt="2025-01-16T10:17:47.018" v="15" actId="20577"/>
          <ac:spMkLst>
            <pc:docMk/>
            <pc:sldMk cId="3161078265" sldId="300"/>
            <ac:spMk id="3" creationId="{3BC3DE32-C70F-9A75-CB1B-CDD20318A8AA}"/>
          </ac:spMkLst>
        </pc:spChg>
      </pc:sldChg>
      <pc:sldChg chg="modSp mod">
        <pc:chgData name="Chantal Rae" userId="a1db561e-73a2-489d-a119-0f73c1c2f06f" providerId="ADAL" clId="{E6FDF5B5-9F21-4765-8545-84BEE56479B9}" dt="2025-01-16T10:17:59.547" v="28" actId="207"/>
        <pc:sldMkLst>
          <pc:docMk/>
          <pc:sldMk cId="1327022093" sldId="301"/>
        </pc:sldMkLst>
        <pc:spChg chg="mod">
          <ac:chgData name="Chantal Rae" userId="a1db561e-73a2-489d-a119-0f73c1c2f06f" providerId="ADAL" clId="{E6FDF5B5-9F21-4765-8545-84BEE56479B9}" dt="2025-01-16T10:17:59.547" v="28" actId="207"/>
          <ac:spMkLst>
            <pc:docMk/>
            <pc:sldMk cId="1327022093" sldId="301"/>
            <ac:spMk id="3" creationId="{3BC3DE32-C70F-9A75-CB1B-CDD20318A8AA}"/>
          </ac:spMkLst>
        </pc:spChg>
      </pc:sldChg>
      <pc:sldChg chg="modSp mod">
        <pc:chgData name="Chantal Rae" userId="a1db561e-73a2-489d-a119-0f73c1c2f06f" providerId="ADAL" clId="{E6FDF5B5-9F21-4765-8545-84BEE56479B9}" dt="2025-01-16T10:18:40.354" v="111" actId="207"/>
        <pc:sldMkLst>
          <pc:docMk/>
          <pc:sldMk cId="2432143710" sldId="302"/>
        </pc:sldMkLst>
        <pc:spChg chg="mod">
          <ac:chgData name="Chantal Rae" userId="a1db561e-73a2-489d-a119-0f73c1c2f06f" providerId="ADAL" clId="{E6FDF5B5-9F21-4765-8545-84BEE56479B9}" dt="2025-01-16T10:18:40.354" v="111" actId="207"/>
          <ac:spMkLst>
            <pc:docMk/>
            <pc:sldMk cId="2432143710" sldId="302"/>
            <ac:spMk id="3" creationId="{775A5306-BD2E-5AE1-A9B1-2FED33F221BD}"/>
          </ac:spMkLst>
        </pc:spChg>
      </pc:sldChg>
      <pc:sldChg chg="modSp mod">
        <pc:chgData name="Chantal Rae" userId="a1db561e-73a2-489d-a119-0f73c1c2f06f" providerId="ADAL" clId="{E6FDF5B5-9F21-4765-8545-84BEE56479B9}" dt="2025-01-16T10:18:44.354" v="112" actId="207"/>
        <pc:sldMkLst>
          <pc:docMk/>
          <pc:sldMk cId="1713216147" sldId="305"/>
        </pc:sldMkLst>
        <pc:spChg chg="mod">
          <ac:chgData name="Chantal Rae" userId="a1db561e-73a2-489d-a119-0f73c1c2f06f" providerId="ADAL" clId="{E6FDF5B5-9F21-4765-8545-84BEE56479B9}" dt="2025-01-16T10:18:44.354" v="112" actId="207"/>
          <ac:spMkLst>
            <pc:docMk/>
            <pc:sldMk cId="1713216147" sldId="305"/>
            <ac:spMk id="3" creationId="{3BC3DE32-C70F-9A75-CB1B-CDD20318A8AA}"/>
          </ac:spMkLst>
        </pc:spChg>
      </pc:sldChg>
      <pc:sldChg chg="modSp mod">
        <pc:chgData name="Chantal Rae" userId="a1db561e-73a2-489d-a119-0f73c1c2f06f" providerId="ADAL" clId="{E6FDF5B5-9F21-4765-8545-84BEE56479B9}" dt="2025-01-16T10:18:47.675" v="113" actId="207"/>
        <pc:sldMkLst>
          <pc:docMk/>
          <pc:sldMk cId="342136659" sldId="306"/>
        </pc:sldMkLst>
        <pc:spChg chg="mod">
          <ac:chgData name="Chantal Rae" userId="a1db561e-73a2-489d-a119-0f73c1c2f06f" providerId="ADAL" clId="{E6FDF5B5-9F21-4765-8545-84BEE56479B9}" dt="2025-01-16T10:18:47.675" v="113" actId="207"/>
          <ac:spMkLst>
            <pc:docMk/>
            <pc:sldMk cId="342136659" sldId="306"/>
            <ac:spMk id="5" creationId="{C4AB06E0-0AD4-66A8-1531-7BBAFCC52CD8}"/>
          </ac:spMkLst>
        </pc:spChg>
      </pc:sldChg>
      <pc:sldChg chg="modSp mod">
        <pc:chgData name="Chantal Rae" userId="a1db561e-73a2-489d-a119-0f73c1c2f06f" providerId="ADAL" clId="{E6FDF5B5-9F21-4765-8545-84BEE56479B9}" dt="2025-01-16T10:18:51.174" v="114" actId="207"/>
        <pc:sldMkLst>
          <pc:docMk/>
          <pc:sldMk cId="3598576344" sldId="1782"/>
        </pc:sldMkLst>
        <pc:spChg chg="mod">
          <ac:chgData name="Chantal Rae" userId="a1db561e-73a2-489d-a119-0f73c1c2f06f" providerId="ADAL" clId="{E6FDF5B5-9F21-4765-8545-84BEE56479B9}" dt="2025-01-16T10:18:51.174" v="114" actId="207"/>
          <ac:spMkLst>
            <pc:docMk/>
            <pc:sldMk cId="3598576344" sldId="1782"/>
            <ac:spMk id="3" creationId="{0E745C7B-9C0D-2E2A-6951-D696D45149B9}"/>
          </ac:spMkLst>
        </pc:spChg>
      </pc:sldChg>
      <pc:sldChg chg="modSp mod">
        <pc:chgData name="Chantal Rae" userId="a1db561e-73a2-489d-a119-0f73c1c2f06f" providerId="ADAL" clId="{E6FDF5B5-9F21-4765-8545-84BEE56479B9}" dt="2025-01-16T10:18:20.538" v="87" actId="207"/>
        <pc:sldMkLst>
          <pc:docMk/>
          <pc:sldMk cId="1074740429" sldId="1784"/>
        </pc:sldMkLst>
        <pc:spChg chg="mod">
          <ac:chgData name="Chantal Rae" userId="a1db561e-73a2-489d-a119-0f73c1c2f06f" providerId="ADAL" clId="{E6FDF5B5-9F21-4765-8545-84BEE56479B9}" dt="2025-01-16T10:18:20.538" v="87" actId="207"/>
          <ac:spMkLst>
            <pc:docMk/>
            <pc:sldMk cId="1074740429" sldId="1784"/>
            <ac:spMk id="3" creationId="{3BC3DE32-C70F-9A75-CB1B-CDD20318A8AA}"/>
          </ac:spMkLst>
        </pc:spChg>
      </pc:sldChg>
      <pc:sldChg chg="modSp mod">
        <pc:chgData name="Chantal Rae" userId="a1db561e-73a2-489d-a119-0f73c1c2f06f" providerId="ADAL" clId="{E6FDF5B5-9F21-4765-8545-84BEE56479B9}" dt="2025-01-16T10:18:36.270" v="110" actId="313"/>
        <pc:sldMkLst>
          <pc:docMk/>
          <pc:sldMk cId="1064727522" sldId="1785"/>
        </pc:sldMkLst>
        <pc:spChg chg="mod">
          <ac:chgData name="Chantal Rae" userId="a1db561e-73a2-489d-a119-0f73c1c2f06f" providerId="ADAL" clId="{E6FDF5B5-9F21-4765-8545-84BEE56479B9}" dt="2025-01-16T10:18:36.270" v="110" actId="313"/>
          <ac:spMkLst>
            <pc:docMk/>
            <pc:sldMk cId="1064727522" sldId="1785"/>
            <ac:spMk id="3" creationId="{3BC3DE32-C70F-9A75-CB1B-CDD20318A8AA}"/>
          </ac:spMkLst>
        </pc:spChg>
      </pc:sldChg>
      <pc:sldChg chg="ord">
        <pc:chgData name="Chantal Rae" userId="a1db561e-73a2-489d-a119-0f73c1c2f06f" providerId="ADAL" clId="{E6FDF5B5-9F21-4765-8545-84BEE56479B9}" dt="2025-01-16T10:18:57.330" v="116"/>
        <pc:sldMkLst>
          <pc:docMk/>
          <pc:sldMk cId="805065550" sldId="1795"/>
        </pc:sldMkLst>
      </pc:sldChg>
    </pc:docChg>
  </pc:docChgLst>
  <pc:docChgLst>
    <pc:chgData name="Tara Tyrrell" userId="67dc6626-2ece-4dc7-ac5a-9add06ec429c" providerId="ADAL" clId="{33816031-6B63-4047-A20E-38CF85D3C3F7}"/>
    <pc:docChg chg="modSld">
      <pc:chgData name="Tara Tyrrell" userId="67dc6626-2ece-4dc7-ac5a-9add06ec429c" providerId="ADAL" clId="{33816031-6B63-4047-A20E-38CF85D3C3F7}" dt="2024-09-25T04:23:17.078" v="15" actId="20577"/>
      <pc:docMkLst>
        <pc:docMk/>
      </pc:docMkLst>
      <pc:sldChg chg="modSp mod">
        <pc:chgData name="Tara Tyrrell" userId="67dc6626-2ece-4dc7-ac5a-9add06ec429c" providerId="ADAL" clId="{33816031-6B63-4047-A20E-38CF85D3C3F7}" dt="2024-09-25T04:21:38.793" v="2" actId="1076"/>
        <pc:sldMkLst>
          <pc:docMk/>
          <pc:sldMk cId="117387710" sldId="297"/>
        </pc:sldMkLst>
      </pc:sldChg>
      <pc:sldChg chg="modSp mod">
        <pc:chgData name="Tara Tyrrell" userId="67dc6626-2ece-4dc7-ac5a-9add06ec429c" providerId="ADAL" clId="{33816031-6B63-4047-A20E-38CF85D3C3F7}" dt="2024-09-25T04:22:40.623" v="14" actId="1037"/>
        <pc:sldMkLst>
          <pc:docMk/>
          <pc:sldMk cId="2432143710" sldId="302"/>
        </pc:sldMkLst>
      </pc:sldChg>
      <pc:sldChg chg="modSp mod">
        <pc:chgData name="Tara Tyrrell" userId="67dc6626-2ece-4dc7-ac5a-9add06ec429c" providerId="ADAL" clId="{33816031-6B63-4047-A20E-38CF85D3C3F7}" dt="2024-09-25T04:23:17.078" v="15" actId="20577"/>
        <pc:sldMkLst>
          <pc:docMk/>
          <pc:sldMk cId="2925239108" sldId="1790"/>
        </pc:sldMkLst>
      </pc:sldChg>
    </pc:docChg>
  </pc:docChgLst>
  <pc:docChgLst>
    <pc:chgData name="Kaylee Shea" userId="47d78ade-e386-43af-be80-aec909f1e7a7" providerId="ADAL" clId="{6385C93E-3913-3A41-8EFD-537A7DE9AFD8}"/>
    <pc:docChg chg="modSld">
      <pc:chgData name="Kaylee Shea" userId="47d78ade-e386-43af-be80-aec909f1e7a7" providerId="ADAL" clId="{6385C93E-3913-3A41-8EFD-537A7DE9AFD8}" dt="2024-09-24T23:59:44.165" v="1" actId="14100"/>
      <pc:docMkLst>
        <pc:docMk/>
      </pc:docMkLst>
      <pc:sldChg chg="modSp mod">
        <pc:chgData name="Kaylee Shea" userId="47d78ade-e386-43af-be80-aec909f1e7a7" providerId="ADAL" clId="{6385C93E-3913-3A41-8EFD-537A7DE9AFD8}" dt="2024-09-24T23:59:44.165" v="1" actId="14100"/>
        <pc:sldMkLst>
          <pc:docMk/>
          <pc:sldMk cId="558348118" sldId="298"/>
        </pc:sldMkLst>
      </pc:sldChg>
    </pc:docChg>
  </pc:docChgLst>
  <pc:docChgLst>
    <pc:chgData name="Lorraine Sage" userId="S::lsage@goodtogreatschools.org.au::492655dd-2671-48ce-be84-1cb87887afd8" providerId="AD" clId="Web-{E9E7CCC9-001D-C909-5B7A-F6224F482FC8}"/>
    <pc:docChg chg="modSld">
      <pc:chgData name="Lorraine Sage" userId="S::lsage@goodtogreatschools.org.au::492655dd-2671-48ce-be84-1cb87887afd8" providerId="AD" clId="Web-{E9E7CCC9-001D-C909-5B7A-F6224F482FC8}" dt="2024-09-25T07:15:04.114" v="0" actId="1076"/>
      <pc:docMkLst>
        <pc:docMk/>
      </pc:docMkLst>
      <pc:sldChg chg="modSp">
        <pc:chgData name="Lorraine Sage" userId="S::lsage@goodtogreatschools.org.au::492655dd-2671-48ce-be84-1cb87887afd8" providerId="AD" clId="Web-{E9E7CCC9-001D-C909-5B7A-F6224F482FC8}" dt="2024-09-25T07:15:04.114" v="0" actId="1076"/>
        <pc:sldMkLst>
          <pc:docMk/>
          <pc:sldMk cId="659355239" sldId="304"/>
        </pc:sldMkLst>
      </pc:sldChg>
    </pc:docChg>
  </pc:docChgLst>
  <pc:docChgLst>
    <pc:chgData name="Duncan Hastie" userId="6b9ddfa0-3e8b-4c72-a299-e1e58d399348" providerId="ADAL" clId="{A9C339EF-94B5-5A47-900E-70C852BD7CCB}"/>
    <pc:docChg chg="custSel addSld modSld modMainMaster">
      <pc:chgData name="Duncan Hastie" userId="6b9ddfa0-3e8b-4c72-a299-e1e58d399348" providerId="ADAL" clId="{A9C339EF-94B5-5A47-900E-70C852BD7CCB}" dt="2024-09-18T05:24:11.248" v="22" actId="18131"/>
      <pc:docMkLst>
        <pc:docMk/>
      </pc:docMkLst>
      <pc:sldChg chg="addSp delSp modSp new mod modClrScheme chgLayout">
        <pc:chgData name="Duncan Hastie" userId="6b9ddfa0-3e8b-4c72-a299-e1e58d399348" providerId="ADAL" clId="{A9C339EF-94B5-5A47-900E-70C852BD7CCB}" dt="2024-09-18T05:24:11.248" v="22" actId="18131"/>
        <pc:sldMkLst>
          <pc:docMk/>
          <pc:sldMk cId="212429081" sldId="296"/>
        </pc:sldMkLst>
      </pc:sldChg>
      <pc:sldMasterChg chg="modSldLayout">
        <pc:chgData name="Duncan Hastie" userId="6b9ddfa0-3e8b-4c72-a299-e1e58d399348" providerId="ADAL" clId="{A9C339EF-94B5-5A47-900E-70C852BD7CCB}" dt="2024-09-12T09:02:29.902" v="11" actId="14100"/>
        <pc:sldMasterMkLst>
          <pc:docMk/>
          <pc:sldMasterMk cId="2142349000" sldId="2147486213"/>
        </pc:sldMasterMkLst>
        <pc:sldLayoutChg chg="addSp delSp modSp mod">
          <pc:chgData name="Duncan Hastie" userId="6b9ddfa0-3e8b-4c72-a299-e1e58d399348" providerId="ADAL" clId="{A9C339EF-94B5-5A47-900E-70C852BD7CCB}" dt="2024-09-12T09:02:29.902" v="11" actId="14100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  <pc:docChgLst>
    <pc:chgData name="Elizabeth Piaquadio" userId="52767243-7565-4b68-b9c1-5d2bede989b0" providerId="ADAL" clId="{CA987873-FA4D-BA45-8C72-776E362BED25}"/>
    <pc:docChg chg="undo custSel modSld modMainMaster">
      <pc:chgData name="Elizabeth Piaquadio" userId="52767243-7565-4b68-b9c1-5d2bede989b0" providerId="ADAL" clId="{CA987873-FA4D-BA45-8C72-776E362BED25}" dt="2024-09-18T04:22:10.712" v="43" actId="478"/>
      <pc:docMkLst>
        <pc:docMk/>
      </pc:docMkLst>
      <pc:sldChg chg="modSp mod">
        <pc:chgData name="Elizabeth Piaquadio" userId="52767243-7565-4b68-b9c1-5d2bede989b0" providerId="ADAL" clId="{CA987873-FA4D-BA45-8C72-776E362BED25}" dt="2024-09-13T01:29:44.092" v="22" actId="20577"/>
        <pc:sldMkLst>
          <pc:docMk/>
          <pc:sldMk cId="2585116655" sldId="256"/>
        </pc:sldMkLst>
      </pc:sldChg>
      <pc:sldChg chg="mod modShow">
        <pc:chgData name="Elizabeth Piaquadio" userId="52767243-7565-4b68-b9c1-5d2bede989b0" providerId="ADAL" clId="{CA987873-FA4D-BA45-8C72-776E362BED25}" dt="2024-09-13T01:29:41.423" v="20" actId="729"/>
        <pc:sldMkLst>
          <pc:docMk/>
          <pc:sldMk cId="2962364362" sldId="257"/>
        </pc:sldMkLst>
      </pc:sldChg>
      <pc:sldChg chg="addSp delSp modSp mod">
        <pc:chgData name="Elizabeth Piaquadio" userId="52767243-7565-4b68-b9c1-5d2bede989b0" providerId="ADAL" clId="{CA987873-FA4D-BA45-8C72-776E362BED25}" dt="2024-09-18T04:21:40.471" v="38" actId="21"/>
        <pc:sldMkLst>
          <pc:docMk/>
          <pc:sldMk cId="1729709310" sldId="262"/>
        </pc:sldMkLst>
      </pc:sldChg>
      <pc:sldChg chg="addSp delSp modSp mod">
        <pc:chgData name="Elizabeth Piaquadio" userId="52767243-7565-4b68-b9c1-5d2bede989b0" providerId="ADAL" clId="{CA987873-FA4D-BA45-8C72-776E362BED25}" dt="2024-09-18T04:22:10.712" v="43" actId="478"/>
        <pc:sldMkLst>
          <pc:docMk/>
          <pc:sldMk cId="3633108255" sldId="290"/>
        </pc:sldMkLst>
      </pc:sldChg>
      <pc:sldMasterChg chg="modSldLayout">
        <pc:chgData name="Elizabeth Piaquadio" userId="52767243-7565-4b68-b9c1-5d2bede989b0" providerId="ADAL" clId="{CA987873-FA4D-BA45-8C72-776E362BED25}" dt="2024-09-18T04:22:02.287" v="39" actId="21"/>
        <pc:sldMasterMkLst>
          <pc:docMk/>
          <pc:sldMasterMk cId="2142349000" sldId="2147486213"/>
        </pc:sldMasterMkLst>
        <pc:sldLayoutChg chg="addSp delSp modSp mod">
          <pc:chgData name="Elizabeth Piaquadio" userId="52767243-7565-4b68-b9c1-5d2bede989b0" providerId="ADAL" clId="{CA987873-FA4D-BA45-8C72-776E362BED25}" dt="2024-09-18T04:22:02.287" v="39" actId="21"/>
          <pc:sldLayoutMkLst>
            <pc:docMk/>
            <pc:sldMasterMk cId="2142349000" sldId="2147486213"/>
            <pc:sldLayoutMk cId="1288723905" sldId="2147486327"/>
          </pc:sldLayoutMkLst>
        </pc:sldLayoutChg>
      </pc:sldMasterChg>
    </pc:docChg>
  </pc:docChgLst>
  <pc:docChgLst>
    <pc:chgData name="Jane Emperado" userId="f11f2e2c-abe5-457b-8efd-db449d0a0879" providerId="ADAL" clId="{BAB2057F-9084-4C25-85B5-1894EF842A98}"/>
    <pc:docChg chg="undo custSel modSld">
      <pc:chgData name="Jane Emperado" userId="f11f2e2c-abe5-457b-8efd-db449d0a0879" providerId="ADAL" clId="{BAB2057F-9084-4C25-85B5-1894EF842A98}" dt="2024-09-24T15:17:24.061" v="17"/>
      <pc:docMkLst>
        <pc:docMk/>
      </pc:docMkLst>
      <pc:sldChg chg="modSp">
        <pc:chgData name="Jane Emperado" userId="f11f2e2c-abe5-457b-8efd-db449d0a0879" providerId="ADAL" clId="{BAB2057F-9084-4C25-85B5-1894EF842A98}" dt="2024-09-24T15:15:08.509" v="6" actId="14826"/>
        <pc:sldMkLst>
          <pc:docMk/>
          <pc:sldMk cId="3445829193" sldId="299"/>
        </pc:sldMkLst>
      </pc:sldChg>
      <pc:sldChg chg="modSp">
        <pc:chgData name="Jane Emperado" userId="f11f2e2c-abe5-457b-8efd-db449d0a0879" providerId="ADAL" clId="{BAB2057F-9084-4C25-85B5-1894EF842A98}" dt="2024-09-24T15:14:15.496" v="3" actId="14826"/>
        <pc:sldMkLst>
          <pc:docMk/>
          <pc:sldMk cId="3341099163" sldId="303"/>
        </pc:sldMkLst>
      </pc:sldChg>
      <pc:sldChg chg="modSp">
        <pc:chgData name="Jane Emperado" userId="f11f2e2c-abe5-457b-8efd-db449d0a0879" providerId="ADAL" clId="{BAB2057F-9084-4C25-85B5-1894EF842A98}" dt="2024-09-24T15:14:04.425" v="2" actId="14826"/>
        <pc:sldMkLst>
          <pc:docMk/>
          <pc:sldMk cId="659355239" sldId="304"/>
        </pc:sldMkLst>
      </pc:sldChg>
      <pc:sldChg chg="modSp">
        <pc:chgData name="Jane Emperado" userId="f11f2e2c-abe5-457b-8efd-db449d0a0879" providerId="ADAL" clId="{BAB2057F-9084-4C25-85B5-1894EF842A98}" dt="2024-09-24T15:13:31.380" v="1" actId="14826"/>
        <pc:sldMkLst>
          <pc:docMk/>
          <pc:sldMk cId="3598576344" sldId="1782"/>
        </pc:sldMkLst>
      </pc:sldChg>
      <pc:sldChg chg="modSp">
        <pc:chgData name="Jane Emperado" userId="f11f2e2c-abe5-457b-8efd-db449d0a0879" providerId="ADAL" clId="{BAB2057F-9084-4C25-85B5-1894EF842A98}" dt="2024-09-24T15:14:41.610" v="5" actId="14826"/>
        <pc:sldMkLst>
          <pc:docMk/>
          <pc:sldMk cId="1074740429" sldId="1784"/>
        </pc:sldMkLst>
      </pc:sldChg>
      <pc:sldChg chg="modSp">
        <pc:chgData name="Jane Emperado" userId="f11f2e2c-abe5-457b-8efd-db449d0a0879" providerId="ADAL" clId="{BAB2057F-9084-4C25-85B5-1894EF842A98}" dt="2024-09-24T15:14:29.196" v="4" actId="14826"/>
        <pc:sldMkLst>
          <pc:docMk/>
          <pc:sldMk cId="1064727522" sldId="1785"/>
        </pc:sldMkLst>
      </pc:sldChg>
    </pc:docChg>
  </pc:docChgLst>
  <pc:docChgLst>
    <pc:chgData name="Bernard Fernando" userId="b283a9a7-e571-4974-a0d3-6db1e4666c62" providerId="ADAL" clId="{413CC565-8473-4E7C-8D27-56D8222FDF3D}"/>
    <pc:docChg chg="modSld">
      <pc:chgData name="Bernard Fernando" userId="b283a9a7-e571-4974-a0d3-6db1e4666c62" providerId="ADAL" clId="{413CC565-8473-4E7C-8D27-56D8222FDF3D}" dt="2024-09-24T07:56:06.342" v="19" actId="6549"/>
      <pc:docMkLst>
        <pc:docMk/>
      </pc:docMkLst>
      <pc:sldChg chg="modNotesTx">
        <pc:chgData name="Bernard Fernando" userId="b283a9a7-e571-4974-a0d3-6db1e4666c62" providerId="ADAL" clId="{413CC565-8473-4E7C-8D27-56D8222FDF3D}" dt="2024-09-24T06:50:36.307" v="0" actId="6549"/>
        <pc:sldMkLst>
          <pc:docMk/>
          <pc:sldMk cId="2585116655" sldId="256"/>
        </pc:sldMkLst>
      </pc:sldChg>
      <pc:sldChg chg="modNotesTx">
        <pc:chgData name="Bernard Fernando" userId="b283a9a7-e571-4974-a0d3-6db1e4666c62" providerId="ADAL" clId="{413CC565-8473-4E7C-8D27-56D8222FDF3D}" dt="2024-09-24T07:25:28.695" v="1" actId="6549"/>
        <pc:sldMkLst>
          <pc:docMk/>
          <pc:sldMk cId="4221246315" sldId="261"/>
        </pc:sldMkLst>
      </pc:sldChg>
      <pc:sldChg chg="modNotesTx">
        <pc:chgData name="Bernard Fernando" userId="b283a9a7-e571-4974-a0d3-6db1e4666c62" providerId="ADAL" clId="{413CC565-8473-4E7C-8D27-56D8222FDF3D}" dt="2024-09-24T07:25:32.903" v="2" actId="6549"/>
        <pc:sldMkLst>
          <pc:docMk/>
          <pc:sldMk cId="1729709310" sldId="262"/>
        </pc:sldMkLst>
      </pc:sldChg>
      <pc:sldChg chg="modNotesTx">
        <pc:chgData name="Bernard Fernando" userId="b283a9a7-e571-4974-a0d3-6db1e4666c62" providerId="ADAL" clId="{413CC565-8473-4E7C-8D27-56D8222FDF3D}" dt="2024-09-24T07:55:15.862" v="17" actId="6549"/>
        <pc:sldMkLst>
          <pc:docMk/>
          <pc:sldMk cId="521185421" sldId="275"/>
        </pc:sldMkLst>
      </pc:sldChg>
      <pc:sldChg chg="modNotesTx">
        <pc:chgData name="Bernard Fernando" userId="b283a9a7-e571-4974-a0d3-6db1e4666c62" providerId="ADAL" clId="{413CC565-8473-4E7C-8D27-56D8222FDF3D}" dt="2024-09-24T07:25:38.454" v="3" actId="6549"/>
        <pc:sldMkLst>
          <pc:docMk/>
          <pc:sldMk cId="1224502873" sldId="285"/>
        </pc:sldMkLst>
      </pc:sldChg>
      <pc:sldChg chg="modNotesTx">
        <pc:chgData name="Bernard Fernando" userId="b283a9a7-e571-4974-a0d3-6db1e4666c62" providerId="ADAL" clId="{413CC565-8473-4E7C-8D27-56D8222FDF3D}" dt="2024-09-24T07:25:48.791" v="4" actId="6549"/>
        <pc:sldMkLst>
          <pc:docMk/>
          <pc:sldMk cId="3633108255" sldId="290"/>
        </pc:sldMkLst>
      </pc:sldChg>
      <pc:sldChg chg="modNotesTx">
        <pc:chgData name="Bernard Fernando" userId="b283a9a7-e571-4974-a0d3-6db1e4666c62" providerId="ADAL" clId="{413CC565-8473-4E7C-8D27-56D8222FDF3D}" dt="2024-09-24T07:26:10.831" v="5" actId="6549"/>
        <pc:sldMkLst>
          <pc:docMk/>
          <pc:sldMk cId="117387710" sldId="297"/>
        </pc:sldMkLst>
      </pc:sldChg>
      <pc:sldChg chg="modNotesTx">
        <pc:chgData name="Bernard Fernando" userId="b283a9a7-e571-4974-a0d3-6db1e4666c62" providerId="ADAL" clId="{413CC565-8473-4E7C-8D27-56D8222FDF3D}" dt="2024-09-24T07:26:17.951" v="6" actId="6549"/>
        <pc:sldMkLst>
          <pc:docMk/>
          <pc:sldMk cId="558348118" sldId="298"/>
        </pc:sldMkLst>
      </pc:sldChg>
      <pc:sldChg chg="modNotesTx">
        <pc:chgData name="Bernard Fernando" userId="b283a9a7-e571-4974-a0d3-6db1e4666c62" providerId="ADAL" clId="{413CC565-8473-4E7C-8D27-56D8222FDF3D}" dt="2024-09-24T07:56:06.342" v="19" actId="6549"/>
        <pc:sldMkLst>
          <pc:docMk/>
          <pc:sldMk cId="3161078265" sldId="300"/>
        </pc:sldMkLst>
      </pc:sldChg>
      <pc:sldChg chg="modNotesTx">
        <pc:chgData name="Bernard Fernando" userId="b283a9a7-e571-4974-a0d3-6db1e4666c62" providerId="ADAL" clId="{413CC565-8473-4E7C-8D27-56D8222FDF3D}" dt="2024-09-24T07:31:52.095" v="7" actId="6549"/>
        <pc:sldMkLst>
          <pc:docMk/>
          <pc:sldMk cId="1327022093" sldId="301"/>
        </pc:sldMkLst>
      </pc:sldChg>
      <pc:sldChg chg="modNotesTx">
        <pc:chgData name="Bernard Fernando" userId="b283a9a7-e571-4974-a0d3-6db1e4666c62" providerId="ADAL" clId="{413CC565-8473-4E7C-8D27-56D8222FDF3D}" dt="2024-09-24T07:50:15.022" v="11" actId="6549"/>
        <pc:sldMkLst>
          <pc:docMk/>
          <pc:sldMk cId="2432143710" sldId="302"/>
        </pc:sldMkLst>
      </pc:sldChg>
      <pc:sldChg chg="modNotesTx">
        <pc:chgData name="Bernard Fernando" userId="b283a9a7-e571-4974-a0d3-6db1e4666c62" providerId="ADAL" clId="{413CC565-8473-4E7C-8D27-56D8222FDF3D}" dt="2024-09-24T07:50:08.135" v="10" actId="6549"/>
        <pc:sldMkLst>
          <pc:docMk/>
          <pc:sldMk cId="3341099163" sldId="303"/>
        </pc:sldMkLst>
      </pc:sldChg>
      <pc:sldChg chg="modNotesTx">
        <pc:chgData name="Bernard Fernando" userId="b283a9a7-e571-4974-a0d3-6db1e4666c62" providerId="ADAL" clId="{413CC565-8473-4E7C-8D27-56D8222FDF3D}" dt="2024-09-24T07:51:35.774" v="12" actId="6549"/>
        <pc:sldMkLst>
          <pc:docMk/>
          <pc:sldMk cId="1713216147" sldId="305"/>
        </pc:sldMkLst>
      </pc:sldChg>
      <pc:sldChg chg="modNotesTx">
        <pc:chgData name="Bernard Fernando" userId="b283a9a7-e571-4974-a0d3-6db1e4666c62" providerId="ADAL" clId="{413CC565-8473-4E7C-8D27-56D8222FDF3D}" dt="2024-09-24T07:51:42.127" v="13" actId="6549"/>
        <pc:sldMkLst>
          <pc:docMk/>
          <pc:sldMk cId="1420020992" sldId="307"/>
        </pc:sldMkLst>
      </pc:sldChg>
      <pc:sldChg chg="modNotesTx">
        <pc:chgData name="Bernard Fernando" userId="b283a9a7-e571-4974-a0d3-6db1e4666c62" providerId="ADAL" clId="{413CC565-8473-4E7C-8D27-56D8222FDF3D}" dt="2024-09-24T07:55:10.271" v="16" actId="6549"/>
        <pc:sldMkLst>
          <pc:docMk/>
          <pc:sldMk cId="3598576344" sldId="1782"/>
        </pc:sldMkLst>
      </pc:sldChg>
      <pc:sldChg chg="modNotesTx">
        <pc:chgData name="Bernard Fernando" userId="b283a9a7-e571-4974-a0d3-6db1e4666c62" providerId="ADAL" clId="{413CC565-8473-4E7C-8D27-56D8222FDF3D}" dt="2024-09-24T07:32:07.999" v="8" actId="6549"/>
        <pc:sldMkLst>
          <pc:docMk/>
          <pc:sldMk cId="1074740429" sldId="1784"/>
        </pc:sldMkLst>
      </pc:sldChg>
      <pc:sldChg chg="modNotesTx">
        <pc:chgData name="Bernard Fernando" userId="b283a9a7-e571-4974-a0d3-6db1e4666c62" providerId="ADAL" clId="{413CC565-8473-4E7C-8D27-56D8222FDF3D}" dt="2024-09-24T07:48:31.198" v="9" actId="6549"/>
        <pc:sldMkLst>
          <pc:docMk/>
          <pc:sldMk cId="1064727522" sldId="1785"/>
        </pc:sldMkLst>
      </pc:sldChg>
      <pc:sldChg chg="modNotesTx">
        <pc:chgData name="Bernard Fernando" userId="b283a9a7-e571-4974-a0d3-6db1e4666c62" providerId="ADAL" clId="{413CC565-8473-4E7C-8D27-56D8222FDF3D}" dt="2024-09-24T07:52:08.326" v="14" actId="6549"/>
        <pc:sldMkLst>
          <pc:docMk/>
          <pc:sldMk cId="316210924" sldId="1786"/>
        </pc:sldMkLst>
      </pc:sldChg>
      <pc:sldChg chg="modNotesTx">
        <pc:chgData name="Bernard Fernando" userId="b283a9a7-e571-4974-a0d3-6db1e4666c62" providerId="ADAL" clId="{413CC565-8473-4E7C-8D27-56D8222FDF3D}" dt="2024-09-24T07:53:18.614" v="15" actId="6549"/>
        <pc:sldMkLst>
          <pc:docMk/>
          <pc:sldMk cId="3952919947" sldId="1787"/>
        </pc:sldMkLst>
      </pc:sldChg>
      <pc:sldChg chg="modNotesTx">
        <pc:chgData name="Bernard Fernando" userId="b283a9a7-e571-4974-a0d3-6db1e4666c62" providerId="ADAL" clId="{413CC565-8473-4E7C-8D27-56D8222FDF3D}" dt="2024-09-24T07:55:39.208" v="18" actId="6549"/>
        <pc:sldMkLst>
          <pc:docMk/>
          <pc:sldMk cId="2925239108" sldId="1790"/>
        </pc:sldMkLst>
      </pc:sldChg>
    </pc:docChg>
  </pc:docChgLst>
  <pc:docChgLst>
    <pc:chgData name="Chantal Rae" userId="a1db561e-73a2-489d-a119-0f73c1c2f06f" providerId="ADAL" clId="{4475D87F-BA10-4434-AB7B-8A3A75EFD9D0}"/>
    <pc:docChg chg="undo custSel addSld delSld modSld modMainMaster">
      <pc:chgData name="Chantal Rae" userId="a1db561e-73a2-489d-a119-0f73c1c2f06f" providerId="ADAL" clId="{4475D87F-BA10-4434-AB7B-8A3A75EFD9D0}" dt="2024-09-18T08:18:34.050" v="2086"/>
      <pc:docMkLst>
        <pc:docMk/>
      </pc:docMkLst>
      <pc:sldChg chg="modSp mod modNotesTx">
        <pc:chgData name="Chantal Rae" userId="a1db561e-73a2-489d-a119-0f73c1c2f06f" providerId="ADAL" clId="{4475D87F-BA10-4434-AB7B-8A3A75EFD9D0}" dt="2024-09-18T04:10:14.853" v="51"/>
        <pc:sldMkLst>
          <pc:docMk/>
          <pc:sldMk cId="2585116655" sldId="256"/>
        </pc:sldMkLst>
      </pc:sldChg>
      <pc:sldChg chg="addSp modSp del mod">
        <pc:chgData name="Chantal Rae" userId="a1db561e-73a2-489d-a119-0f73c1c2f06f" providerId="ADAL" clId="{4475D87F-BA10-4434-AB7B-8A3A75EFD9D0}" dt="2024-09-18T04:10:24.389" v="52" actId="47"/>
        <pc:sldMkLst>
          <pc:docMk/>
          <pc:sldMk cId="2962364362" sldId="257"/>
        </pc:sldMkLst>
      </pc:sldChg>
      <pc:sldChg chg="del">
        <pc:chgData name="Chantal Rae" userId="a1db561e-73a2-489d-a119-0f73c1c2f06f" providerId="ADAL" clId="{4475D87F-BA10-4434-AB7B-8A3A75EFD9D0}" dt="2024-09-18T04:10:25.424" v="53" actId="47"/>
        <pc:sldMkLst>
          <pc:docMk/>
          <pc:sldMk cId="2302989805" sldId="258"/>
        </pc:sldMkLst>
      </pc:sldChg>
      <pc:sldChg chg="del">
        <pc:chgData name="Chantal Rae" userId="a1db561e-73a2-489d-a119-0f73c1c2f06f" providerId="ADAL" clId="{4475D87F-BA10-4434-AB7B-8A3A75EFD9D0}" dt="2024-09-18T04:10:26.744" v="54" actId="47"/>
        <pc:sldMkLst>
          <pc:docMk/>
          <pc:sldMk cId="4286388394" sldId="259"/>
        </pc:sldMkLst>
      </pc:sldChg>
      <pc:sldChg chg="del">
        <pc:chgData name="Chantal Rae" userId="a1db561e-73a2-489d-a119-0f73c1c2f06f" providerId="ADAL" clId="{4475D87F-BA10-4434-AB7B-8A3A75EFD9D0}" dt="2024-09-18T04:10:29.345" v="55" actId="47"/>
        <pc:sldMkLst>
          <pc:docMk/>
          <pc:sldMk cId="3667059378" sldId="260"/>
        </pc:sldMkLst>
      </pc:sldChg>
      <pc:sldChg chg="modSp mod">
        <pc:chgData name="Chantal Rae" userId="a1db561e-73a2-489d-a119-0f73c1c2f06f" providerId="ADAL" clId="{4475D87F-BA10-4434-AB7B-8A3A75EFD9D0}" dt="2024-09-18T04:11:28.398" v="88" actId="20577"/>
        <pc:sldMkLst>
          <pc:docMk/>
          <pc:sldMk cId="4221246315" sldId="261"/>
        </pc:sldMkLst>
      </pc:sldChg>
      <pc:sldChg chg="modSp mod">
        <pc:chgData name="Chantal Rae" userId="a1db561e-73a2-489d-a119-0f73c1c2f06f" providerId="ADAL" clId="{4475D87F-BA10-4434-AB7B-8A3A75EFD9D0}" dt="2024-09-18T04:12:03.581" v="138" actId="20577"/>
        <pc:sldMkLst>
          <pc:docMk/>
          <pc:sldMk cId="1729709310" sldId="262"/>
        </pc:sldMkLst>
      </pc:sldChg>
      <pc:sldChg chg="del">
        <pc:chgData name="Chantal Rae" userId="a1db561e-73a2-489d-a119-0f73c1c2f06f" providerId="ADAL" clId="{4475D87F-BA10-4434-AB7B-8A3A75EFD9D0}" dt="2024-09-18T05:08:03.262" v="1678" actId="47"/>
        <pc:sldMkLst>
          <pc:docMk/>
          <pc:sldMk cId="2203802166" sldId="267"/>
        </pc:sldMkLst>
      </pc:sldChg>
      <pc:sldChg chg="del">
        <pc:chgData name="Chantal Rae" userId="a1db561e-73a2-489d-a119-0f73c1c2f06f" providerId="ADAL" clId="{4475D87F-BA10-4434-AB7B-8A3A75EFD9D0}" dt="2024-09-18T05:08:04.736" v="1679" actId="47"/>
        <pc:sldMkLst>
          <pc:docMk/>
          <pc:sldMk cId="2154154144" sldId="268"/>
        </pc:sldMkLst>
      </pc:sldChg>
      <pc:sldChg chg="del">
        <pc:chgData name="Chantal Rae" userId="a1db561e-73a2-489d-a119-0f73c1c2f06f" providerId="ADAL" clId="{4475D87F-BA10-4434-AB7B-8A3A75EFD9D0}" dt="2024-09-18T05:08:12.232" v="1682" actId="47"/>
        <pc:sldMkLst>
          <pc:docMk/>
          <pc:sldMk cId="3050916536" sldId="272"/>
        </pc:sldMkLst>
      </pc:sldChg>
      <pc:sldChg chg="addSp delSp modSp mod">
        <pc:chgData name="Chantal Rae" userId="a1db561e-73a2-489d-a119-0f73c1c2f06f" providerId="ADAL" clId="{4475D87F-BA10-4434-AB7B-8A3A75EFD9D0}" dt="2024-09-18T08:18:34.050" v="2086"/>
        <pc:sldMkLst>
          <pc:docMk/>
          <pc:sldMk cId="521185421" sldId="275"/>
        </pc:sldMkLst>
      </pc:sldChg>
      <pc:sldChg chg="addSp modSp mod modNotesTx">
        <pc:chgData name="Chantal Rae" userId="a1db561e-73a2-489d-a119-0f73c1c2f06f" providerId="ADAL" clId="{4475D87F-BA10-4434-AB7B-8A3A75EFD9D0}" dt="2024-09-18T05:10:32.119" v="1735"/>
        <pc:sldMkLst>
          <pc:docMk/>
          <pc:sldMk cId="394987177" sldId="276"/>
        </pc:sldMkLst>
      </pc:sldChg>
      <pc:sldChg chg="del">
        <pc:chgData name="Chantal Rae" userId="a1db561e-73a2-489d-a119-0f73c1c2f06f" providerId="ADAL" clId="{4475D87F-BA10-4434-AB7B-8A3A75EFD9D0}" dt="2024-09-18T05:10:38.503" v="1736" actId="47"/>
        <pc:sldMkLst>
          <pc:docMk/>
          <pc:sldMk cId="809941416" sldId="277"/>
        </pc:sldMkLst>
      </pc:sldChg>
      <pc:sldChg chg="del">
        <pc:chgData name="Chantal Rae" userId="a1db561e-73a2-489d-a119-0f73c1c2f06f" providerId="ADAL" clId="{4475D87F-BA10-4434-AB7B-8A3A75EFD9D0}" dt="2024-09-18T05:10:39.706" v="1737" actId="47"/>
        <pc:sldMkLst>
          <pc:docMk/>
          <pc:sldMk cId="4193499157" sldId="279"/>
        </pc:sldMkLst>
      </pc:sldChg>
      <pc:sldChg chg="addSp delSp modSp mod">
        <pc:chgData name="Chantal Rae" userId="a1db561e-73a2-489d-a119-0f73c1c2f06f" providerId="ADAL" clId="{4475D87F-BA10-4434-AB7B-8A3A75EFD9D0}" dt="2024-09-18T07:40:23.702" v="1740" actId="1076"/>
        <pc:sldMkLst>
          <pc:docMk/>
          <pc:sldMk cId="1224502873" sldId="285"/>
        </pc:sldMkLst>
      </pc:sldChg>
      <pc:sldChg chg="addSp delSp modSp mod modNotesTx">
        <pc:chgData name="Chantal Rae" userId="a1db561e-73a2-489d-a119-0f73c1c2f06f" providerId="ADAL" clId="{4475D87F-BA10-4434-AB7B-8A3A75EFD9D0}" dt="2024-09-18T08:15:52.540" v="2052" actId="1076"/>
        <pc:sldMkLst>
          <pc:docMk/>
          <pc:sldMk cId="3633108255" sldId="290"/>
        </pc:sldMkLst>
      </pc:sldChg>
      <pc:sldChg chg="del">
        <pc:chgData name="Chantal Rae" userId="a1db561e-73a2-489d-a119-0f73c1c2f06f" providerId="ADAL" clId="{4475D87F-BA10-4434-AB7B-8A3A75EFD9D0}" dt="2024-09-18T05:05:59.743" v="1592" actId="47"/>
        <pc:sldMkLst>
          <pc:docMk/>
          <pc:sldMk cId="1513152047" sldId="291"/>
        </pc:sldMkLst>
      </pc:sldChg>
      <pc:sldChg chg="del">
        <pc:chgData name="Chantal Rae" userId="a1db561e-73a2-489d-a119-0f73c1c2f06f" providerId="ADAL" clId="{4475D87F-BA10-4434-AB7B-8A3A75EFD9D0}" dt="2024-09-18T05:08:00.822" v="1677" actId="47"/>
        <pc:sldMkLst>
          <pc:docMk/>
          <pc:sldMk cId="2425753151" sldId="292"/>
        </pc:sldMkLst>
      </pc:sldChg>
      <pc:sldChg chg="del">
        <pc:chgData name="Chantal Rae" userId="a1db561e-73a2-489d-a119-0f73c1c2f06f" providerId="ADAL" clId="{4475D87F-BA10-4434-AB7B-8A3A75EFD9D0}" dt="2024-09-18T07:40:55.836" v="1741" actId="47"/>
        <pc:sldMkLst>
          <pc:docMk/>
          <pc:sldMk cId="1323430267" sldId="293"/>
        </pc:sldMkLst>
      </pc:sldChg>
      <pc:sldChg chg="del">
        <pc:chgData name="Chantal Rae" userId="a1db561e-73a2-489d-a119-0f73c1c2f06f" providerId="ADAL" clId="{4475D87F-BA10-4434-AB7B-8A3A75EFD9D0}" dt="2024-09-18T05:08:08.872" v="1680" actId="47"/>
        <pc:sldMkLst>
          <pc:docMk/>
          <pc:sldMk cId="2720037" sldId="294"/>
        </pc:sldMkLst>
      </pc:sldChg>
      <pc:sldChg chg="del">
        <pc:chgData name="Chantal Rae" userId="a1db561e-73a2-489d-a119-0f73c1c2f06f" providerId="ADAL" clId="{4475D87F-BA10-4434-AB7B-8A3A75EFD9D0}" dt="2024-09-18T05:08:10.655" v="1681" actId="47"/>
        <pc:sldMkLst>
          <pc:docMk/>
          <pc:sldMk cId="415345617" sldId="295"/>
        </pc:sldMkLst>
      </pc:sldChg>
      <pc:sldChg chg="addSp delSp modSp mod">
        <pc:chgData name="Chantal Rae" userId="a1db561e-73a2-489d-a119-0f73c1c2f06f" providerId="ADAL" clId="{4475D87F-BA10-4434-AB7B-8A3A75EFD9D0}" dt="2024-09-18T04:26:09.301" v="204" actId="1076"/>
        <pc:sldMkLst>
          <pc:docMk/>
          <pc:sldMk cId="212429081" sldId="296"/>
        </pc:sldMkLst>
      </pc:sldChg>
      <pc:sldChg chg="modSp add mod modNotesTx">
        <pc:chgData name="Chantal Rae" userId="a1db561e-73a2-489d-a119-0f73c1c2f06f" providerId="ADAL" clId="{4475D87F-BA10-4434-AB7B-8A3A75EFD9D0}" dt="2024-09-18T04:49:37.254" v="367" actId="20577"/>
        <pc:sldMkLst>
          <pc:docMk/>
          <pc:sldMk cId="117387710" sldId="297"/>
        </pc:sldMkLst>
      </pc:sldChg>
      <pc:sldChg chg="modSp add del mod">
        <pc:chgData name="Chantal Rae" userId="a1db561e-73a2-489d-a119-0f73c1c2f06f" providerId="ADAL" clId="{4475D87F-BA10-4434-AB7B-8A3A75EFD9D0}" dt="2024-09-18T04:19:04.777" v="171" actId="47"/>
        <pc:sldMkLst>
          <pc:docMk/>
          <pc:sldMk cId="2799744558" sldId="297"/>
        </pc:sldMkLst>
      </pc:sldChg>
      <pc:sldChg chg="addSp modSp add mod modNotesTx">
        <pc:chgData name="Chantal Rae" userId="a1db561e-73a2-489d-a119-0f73c1c2f06f" providerId="ADAL" clId="{4475D87F-BA10-4434-AB7B-8A3A75EFD9D0}" dt="2024-09-18T08:16:10.867" v="2054" actId="255"/>
        <pc:sldMkLst>
          <pc:docMk/>
          <pc:sldMk cId="558348118" sldId="298"/>
        </pc:sldMkLst>
      </pc:sldChg>
      <pc:sldChg chg="addSp delSp modSp add mod delAnim modNotesTx">
        <pc:chgData name="Chantal Rae" userId="a1db561e-73a2-489d-a119-0f73c1c2f06f" providerId="ADAL" clId="{4475D87F-BA10-4434-AB7B-8A3A75EFD9D0}" dt="2024-09-18T08:16:16.411" v="2055"/>
        <pc:sldMkLst>
          <pc:docMk/>
          <pc:sldMk cId="3445829193" sldId="299"/>
        </pc:sldMkLst>
      </pc:sldChg>
      <pc:sldChg chg="addSp modSp add">
        <pc:chgData name="Chantal Rae" userId="a1db561e-73a2-489d-a119-0f73c1c2f06f" providerId="ADAL" clId="{4475D87F-BA10-4434-AB7B-8A3A75EFD9D0}" dt="2024-09-18T08:16:18.683" v="2056"/>
        <pc:sldMkLst>
          <pc:docMk/>
          <pc:sldMk cId="3161078265" sldId="300"/>
        </pc:sldMkLst>
      </pc:sldChg>
      <pc:sldChg chg="addSp modSp add">
        <pc:chgData name="Chantal Rae" userId="a1db561e-73a2-489d-a119-0f73c1c2f06f" providerId="ADAL" clId="{4475D87F-BA10-4434-AB7B-8A3A75EFD9D0}" dt="2024-09-18T08:16:21.569" v="2057"/>
        <pc:sldMkLst>
          <pc:docMk/>
          <pc:sldMk cId="1327022093" sldId="301"/>
        </pc:sldMkLst>
      </pc:sldChg>
      <pc:sldChg chg="add">
        <pc:chgData name="Chantal Rae" userId="a1db561e-73a2-489d-a119-0f73c1c2f06f" providerId="ADAL" clId="{4475D87F-BA10-4434-AB7B-8A3A75EFD9D0}" dt="2024-09-18T04:59:13.408" v="1106"/>
        <pc:sldMkLst>
          <pc:docMk/>
          <pc:sldMk cId="2432143710" sldId="302"/>
        </pc:sldMkLst>
      </pc:sldChg>
      <pc:sldChg chg="addSp delSp modSp add mod modNotesTx">
        <pc:chgData name="Chantal Rae" userId="a1db561e-73a2-489d-a119-0f73c1c2f06f" providerId="ADAL" clId="{4475D87F-BA10-4434-AB7B-8A3A75EFD9D0}" dt="2024-09-18T08:16:30.640" v="2060" actId="1076"/>
        <pc:sldMkLst>
          <pc:docMk/>
          <pc:sldMk cId="3341099163" sldId="303"/>
        </pc:sldMkLst>
      </pc:sldChg>
      <pc:sldChg chg="addSp delSp modSp add mod modNotesTx">
        <pc:chgData name="Chantal Rae" userId="a1db561e-73a2-489d-a119-0f73c1c2f06f" providerId="ADAL" clId="{4475D87F-BA10-4434-AB7B-8A3A75EFD9D0}" dt="2024-09-18T08:16:34.031" v="2061"/>
        <pc:sldMkLst>
          <pc:docMk/>
          <pc:sldMk cId="659355239" sldId="304"/>
        </pc:sldMkLst>
      </pc:sldChg>
      <pc:sldChg chg="addSp modSp add">
        <pc:chgData name="Chantal Rae" userId="a1db561e-73a2-489d-a119-0f73c1c2f06f" providerId="ADAL" clId="{4475D87F-BA10-4434-AB7B-8A3A75EFD9D0}" dt="2024-09-18T08:16:35.690" v="2062"/>
        <pc:sldMkLst>
          <pc:docMk/>
          <pc:sldMk cId="1713216147" sldId="305"/>
        </pc:sldMkLst>
      </pc:sldChg>
      <pc:sldChg chg="addSp modSp add modNotesTx">
        <pc:chgData name="Chantal Rae" userId="a1db561e-73a2-489d-a119-0f73c1c2f06f" providerId="ADAL" clId="{4475D87F-BA10-4434-AB7B-8A3A75EFD9D0}" dt="2024-09-18T08:16:37.825" v="2063"/>
        <pc:sldMkLst>
          <pc:docMk/>
          <pc:sldMk cId="342136659" sldId="306"/>
        </pc:sldMkLst>
      </pc:sldChg>
      <pc:sldChg chg="addSp modSp add">
        <pc:chgData name="Chantal Rae" userId="a1db561e-73a2-489d-a119-0f73c1c2f06f" providerId="ADAL" clId="{4475D87F-BA10-4434-AB7B-8A3A75EFD9D0}" dt="2024-09-18T08:16:40.634" v="2064"/>
        <pc:sldMkLst>
          <pc:docMk/>
          <pc:sldMk cId="1420020992" sldId="307"/>
        </pc:sldMkLst>
      </pc:sldChg>
      <pc:sldChg chg="add del">
        <pc:chgData name="Chantal Rae" userId="a1db561e-73a2-489d-a119-0f73c1c2f06f" providerId="ADAL" clId="{4475D87F-BA10-4434-AB7B-8A3A75EFD9D0}" dt="2024-09-18T05:05:58.322" v="1591" actId="47"/>
        <pc:sldMkLst>
          <pc:docMk/>
          <pc:sldMk cId="2652522113" sldId="308"/>
        </pc:sldMkLst>
      </pc:sldChg>
      <pc:sldChg chg="addSp delSp modSp add mod delAnim modAnim modNotesTx">
        <pc:chgData name="Chantal Rae" userId="a1db561e-73a2-489d-a119-0f73c1c2f06f" providerId="ADAL" clId="{4475D87F-BA10-4434-AB7B-8A3A75EFD9D0}" dt="2024-09-18T08:17:46.239" v="2082"/>
        <pc:sldMkLst>
          <pc:docMk/>
          <pc:sldMk cId="3598576344" sldId="1782"/>
        </pc:sldMkLst>
      </pc:sldChg>
      <pc:sldChg chg="addSp modSp add">
        <pc:chgData name="Chantal Rae" userId="a1db561e-73a2-489d-a119-0f73c1c2f06f" providerId="ADAL" clId="{4475D87F-BA10-4434-AB7B-8A3A75EFD9D0}" dt="2024-09-18T08:16:41.947" v="2065"/>
        <pc:sldMkLst>
          <pc:docMk/>
          <pc:sldMk cId="3589477728" sldId="1783"/>
        </pc:sldMkLst>
      </pc:sldChg>
      <pc:sldMasterChg chg="modSldLayout">
        <pc:chgData name="Chantal Rae" userId="a1db561e-73a2-489d-a119-0f73c1c2f06f" providerId="ADAL" clId="{4475D87F-BA10-4434-AB7B-8A3A75EFD9D0}" dt="2024-09-18T04:25:08.595" v="198" actId="1076"/>
        <pc:sldMasterMkLst>
          <pc:docMk/>
          <pc:sldMasterMk cId="2142349000" sldId="2147486213"/>
        </pc:sldMasterMkLst>
        <pc:sldLayoutChg chg="delSp modSp mod">
          <pc:chgData name="Chantal Rae" userId="a1db561e-73a2-489d-a119-0f73c1c2f06f" providerId="ADAL" clId="{4475D87F-BA10-4434-AB7B-8A3A75EFD9D0}" dt="2024-09-13T01:26:21.208" v="20" actId="478"/>
          <pc:sldLayoutMkLst>
            <pc:docMk/>
            <pc:sldMasterMk cId="2142349000" sldId="2147486213"/>
            <pc:sldLayoutMk cId="519802119" sldId="2147486339"/>
          </pc:sldLayoutMkLst>
        </pc:sldLayoutChg>
        <pc:sldLayoutChg chg="modSp mod">
          <pc:chgData name="Chantal Rae" userId="a1db561e-73a2-489d-a119-0f73c1c2f06f" providerId="ADAL" clId="{4475D87F-BA10-4434-AB7B-8A3A75EFD9D0}" dt="2024-09-18T04:25:08.595" v="198" actId="1076"/>
          <pc:sldLayoutMkLst>
            <pc:docMk/>
            <pc:sldMasterMk cId="2142349000" sldId="2147486213"/>
            <pc:sldLayoutMk cId="742648052" sldId="2147486351"/>
          </pc:sldLayoutMkLst>
        </pc:sldLayoutChg>
      </pc:sldMasterChg>
    </pc:docChg>
  </pc:docChgLst>
  <pc:docChgLst>
    <pc:chgData name="Bernard Fernando" userId="b283a9a7-e571-4974-a0d3-6db1e4666c62" providerId="ADAL" clId="{90B154E5-94EC-41EA-94D8-0A7426154A0F}"/>
    <pc:docChg chg="modMainMaster">
      <pc:chgData name="Bernard Fernando" userId="b283a9a7-e571-4974-a0d3-6db1e4666c62" providerId="ADAL" clId="{90B154E5-94EC-41EA-94D8-0A7426154A0F}" dt="2025-03-05T03:34:33.436" v="5"/>
      <pc:docMkLst>
        <pc:docMk/>
      </pc:docMkLst>
      <pc:sldMasterChg chg="modSldLayout">
        <pc:chgData name="Bernard Fernando" userId="b283a9a7-e571-4974-a0d3-6db1e4666c62" providerId="ADAL" clId="{90B154E5-94EC-41EA-94D8-0A7426154A0F}" dt="2025-03-05T03:34:33.436" v="5"/>
        <pc:sldMasterMkLst>
          <pc:docMk/>
          <pc:sldMasterMk cId="2142349000" sldId="2147486213"/>
        </pc:sldMasterMkLst>
        <pc:sldLayoutChg chg="modSp mod">
          <pc:chgData name="Bernard Fernando" userId="b283a9a7-e571-4974-a0d3-6db1e4666c62" providerId="ADAL" clId="{90B154E5-94EC-41EA-94D8-0A7426154A0F}" dt="2025-03-05T03:33:59.339" v="3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Bernard Fernando" userId="b283a9a7-e571-4974-a0d3-6db1e4666c62" providerId="ADAL" clId="{90B154E5-94EC-41EA-94D8-0A7426154A0F}" dt="2025-03-05T03:33:57.432" v="1"/>
            <ac:spMkLst>
              <pc:docMk/>
              <pc:sldMasterMk cId="2142349000" sldId="2147486213"/>
              <pc:sldLayoutMk cId="1573683159" sldId="2147486252"/>
              <ac:spMk id="2" creationId="{66D7D9A7-0A4C-BDFB-73E3-8348EA7075C6}"/>
            </ac:spMkLst>
          </pc:spChg>
          <pc:spChg chg="mod">
            <ac:chgData name="Bernard Fernando" userId="b283a9a7-e571-4974-a0d3-6db1e4666c62" providerId="ADAL" clId="{90B154E5-94EC-41EA-94D8-0A7426154A0F}" dt="2025-03-05T03:33:59.339" v="3"/>
            <ac:spMkLst>
              <pc:docMk/>
              <pc:sldMasterMk cId="2142349000" sldId="2147486213"/>
              <pc:sldLayoutMk cId="1573683159" sldId="2147486252"/>
              <ac:spMk id="22" creationId="{2844E785-F1D8-B0A7-1E77-F3C5B306AB0C}"/>
            </ac:spMkLst>
          </pc:spChg>
        </pc:sldLayoutChg>
        <pc:sldLayoutChg chg="modSp mod">
          <pc:chgData name="Bernard Fernando" userId="b283a9a7-e571-4974-a0d3-6db1e4666c62" providerId="ADAL" clId="{90B154E5-94EC-41EA-94D8-0A7426154A0F}" dt="2025-03-05T03:34:33.436" v="5"/>
          <pc:sldLayoutMkLst>
            <pc:docMk/>
            <pc:sldMasterMk cId="2142349000" sldId="2147486213"/>
            <pc:sldLayoutMk cId="1646059501" sldId="2147486354"/>
          </pc:sldLayoutMkLst>
          <pc:spChg chg="mod">
            <ac:chgData name="Bernard Fernando" userId="b283a9a7-e571-4974-a0d3-6db1e4666c62" providerId="ADAL" clId="{90B154E5-94EC-41EA-94D8-0A7426154A0F}" dt="2025-03-05T03:34:33.436" v="5"/>
            <ac:spMkLst>
              <pc:docMk/>
              <pc:sldMasterMk cId="2142349000" sldId="2147486213"/>
              <pc:sldLayoutMk cId="1646059501" sldId="2147486354"/>
              <ac:spMk id="4" creationId="{204485DF-7256-1A7A-CAAF-F95F4EAFEADC}"/>
            </ac:spMkLst>
          </pc:spChg>
        </pc:sldLayoutChg>
      </pc:sldMasterChg>
    </pc:docChg>
  </pc:docChgLst>
  <pc:docChgLst>
    <pc:chgData name="Elizabeth Piaquadio" userId="52767243-7565-4b68-b9c1-5d2bede989b0" providerId="ADAL" clId="{63F7A9F0-F295-834A-8FED-1FF9D9DFBE8B}"/>
    <pc:docChg chg="custSel modSld">
      <pc:chgData name="Elizabeth Piaquadio" userId="52767243-7565-4b68-b9c1-5d2bede989b0" providerId="ADAL" clId="{63F7A9F0-F295-834A-8FED-1FF9D9DFBE8B}" dt="2024-12-04T02:59:35.730" v="16" actId="14826"/>
      <pc:docMkLst>
        <pc:docMk/>
      </pc:docMkLst>
      <pc:sldChg chg="addSp delSp modSp mod">
        <pc:chgData name="Elizabeth Piaquadio" userId="52767243-7565-4b68-b9c1-5d2bede989b0" providerId="ADAL" clId="{63F7A9F0-F295-834A-8FED-1FF9D9DFBE8B}" dt="2024-12-04T02:53:45.878" v="8" actId="14826"/>
        <pc:sldMkLst>
          <pc:docMk/>
          <pc:sldMk cId="3161078265" sldId="300"/>
        </pc:sldMkLst>
        <pc:picChg chg="mod">
          <ac:chgData name="Elizabeth Piaquadio" userId="52767243-7565-4b68-b9c1-5d2bede989b0" providerId="ADAL" clId="{63F7A9F0-F295-834A-8FED-1FF9D9DFBE8B}" dt="2024-12-04T02:53:45.878" v="8" actId="14826"/>
          <ac:picMkLst>
            <pc:docMk/>
            <pc:sldMk cId="3161078265" sldId="300"/>
            <ac:picMk id="2" creationId="{5CF481DB-CBCE-623C-661E-4DB4ECA31FB0}"/>
          </ac:picMkLst>
        </pc:picChg>
      </pc:sldChg>
      <pc:sldChg chg="addSp delSp modSp mod">
        <pc:chgData name="Elizabeth Piaquadio" userId="52767243-7565-4b68-b9c1-5d2bede989b0" providerId="ADAL" clId="{63F7A9F0-F295-834A-8FED-1FF9D9DFBE8B}" dt="2024-12-04T02:52:24.995" v="2" actId="14826"/>
        <pc:sldMkLst>
          <pc:docMk/>
          <pc:sldMk cId="1327022093" sldId="301"/>
        </pc:sldMkLst>
        <pc:picChg chg="mod">
          <ac:chgData name="Elizabeth Piaquadio" userId="52767243-7565-4b68-b9c1-5d2bede989b0" providerId="ADAL" clId="{63F7A9F0-F295-834A-8FED-1FF9D9DFBE8B}" dt="2024-12-04T02:52:24.995" v="2" actId="14826"/>
          <ac:picMkLst>
            <pc:docMk/>
            <pc:sldMk cId="1327022093" sldId="301"/>
            <ac:picMk id="2" creationId="{26E1A1E4-02FA-8F3C-E659-E368E9981574}"/>
          </ac:picMkLst>
        </pc:picChg>
      </pc:sldChg>
      <pc:sldChg chg="addSp delSp modSp mod">
        <pc:chgData name="Elizabeth Piaquadio" userId="52767243-7565-4b68-b9c1-5d2bede989b0" providerId="ADAL" clId="{63F7A9F0-F295-834A-8FED-1FF9D9DFBE8B}" dt="2024-12-04T02:53:52.203" v="11" actId="14826"/>
        <pc:sldMkLst>
          <pc:docMk/>
          <pc:sldMk cId="1713216147" sldId="305"/>
        </pc:sldMkLst>
        <pc:picChg chg="mod">
          <ac:chgData name="Elizabeth Piaquadio" userId="52767243-7565-4b68-b9c1-5d2bede989b0" providerId="ADAL" clId="{63F7A9F0-F295-834A-8FED-1FF9D9DFBE8B}" dt="2024-12-04T02:53:52.203" v="11" actId="14826"/>
          <ac:picMkLst>
            <pc:docMk/>
            <pc:sldMk cId="1713216147" sldId="305"/>
            <ac:picMk id="2" creationId="{A8A9B142-AF0C-7C9B-A2EF-9F5D4B678ECA}"/>
          </ac:picMkLst>
        </pc:picChg>
      </pc:sldChg>
      <pc:sldChg chg="addSp delSp modSp mod">
        <pc:chgData name="Elizabeth Piaquadio" userId="52767243-7565-4b68-b9c1-5d2bede989b0" providerId="ADAL" clId="{63F7A9F0-F295-834A-8FED-1FF9D9DFBE8B}" dt="2024-12-04T02:53:55.560" v="12" actId="14826"/>
        <pc:sldMkLst>
          <pc:docMk/>
          <pc:sldMk cId="3598576344" sldId="1782"/>
        </pc:sldMkLst>
        <pc:picChg chg="mod">
          <ac:chgData name="Elizabeth Piaquadio" userId="52767243-7565-4b68-b9c1-5d2bede989b0" providerId="ADAL" clId="{63F7A9F0-F295-834A-8FED-1FF9D9DFBE8B}" dt="2024-12-04T02:53:55.560" v="12" actId="14826"/>
          <ac:picMkLst>
            <pc:docMk/>
            <pc:sldMk cId="3598576344" sldId="1782"/>
            <ac:picMk id="5" creationId="{1DF835CB-B788-E52C-4939-D73F6F3F19A1}"/>
          </ac:picMkLst>
        </pc:picChg>
        <pc:picChg chg="mod">
          <ac:chgData name="Elizabeth Piaquadio" userId="52767243-7565-4b68-b9c1-5d2bede989b0" providerId="ADAL" clId="{63F7A9F0-F295-834A-8FED-1FF9D9DFBE8B}" dt="2024-12-04T02:52:32.537" v="5" actId="14826"/>
          <ac:picMkLst>
            <pc:docMk/>
            <pc:sldMk cId="3598576344" sldId="1782"/>
            <ac:picMk id="6" creationId="{5256BBA2-584B-152A-75DA-636202253CAA}"/>
          </ac:picMkLst>
        </pc:picChg>
      </pc:sldChg>
      <pc:sldChg chg="addSp delSp modSp mod">
        <pc:chgData name="Elizabeth Piaquadio" userId="52767243-7565-4b68-b9c1-5d2bede989b0" providerId="ADAL" clId="{63F7A9F0-F295-834A-8FED-1FF9D9DFBE8B}" dt="2024-12-04T02:59:35.730" v="16" actId="14826"/>
        <pc:sldMkLst>
          <pc:docMk/>
          <pc:sldMk cId="805065550" sldId="1795"/>
        </pc:sldMkLst>
        <pc:picChg chg="mod">
          <ac:chgData name="Elizabeth Piaquadio" userId="52767243-7565-4b68-b9c1-5d2bede989b0" providerId="ADAL" clId="{63F7A9F0-F295-834A-8FED-1FF9D9DFBE8B}" dt="2024-12-04T02:59:35.730" v="16" actId="14826"/>
          <ac:picMkLst>
            <pc:docMk/>
            <pc:sldMk cId="805065550" sldId="1795"/>
            <ac:picMk id="3" creationId="{C581C6AB-AD3D-C5F9-D106-045A6E17DF73}"/>
          </ac:picMkLst>
        </pc:picChg>
      </pc:sldChg>
    </pc:docChg>
  </pc:docChgLst>
  <pc:docChgLst>
    <pc:chgData name="Oisin McWeeney" userId="cd60c34c-3a24-41c8-a31a-5c33fe3d7031" providerId="ADAL" clId="{FC002242-C525-DA44-B24A-6DCC30C84D5C}"/>
    <pc:docChg chg="undo custSel addSld modSld sldOrd">
      <pc:chgData name="Oisin McWeeney" userId="cd60c34c-3a24-41c8-a31a-5c33fe3d7031" providerId="ADAL" clId="{FC002242-C525-DA44-B24A-6DCC30C84D5C}" dt="2024-09-20T01:40:20.280" v="3394" actId="20577"/>
      <pc:docMkLst>
        <pc:docMk/>
      </pc:docMkLst>
      <pc:sldChg chg="addSp delSp modSp mod">
        <pc:chgData name="Oisin McWeeney" userId="cd60c34c-3a24-41c8-a31a-5c33fe3d7031" providerId="ADAL" clId="{FC002242-C525-DA44-B24A-6DCC30C84D5C}" dt="2024-09-20T00:55:03.892" v="3392" actId="20577"/>
        <pc:sldMkLst>
          <pc:docMk/>
          <pc:sldMk cId="2585116655" sldId="256"/>
        </pc:sldMkLst>
      </pc:sldChg>
      <pc:sldChg chg="modSp mod modNotesTx">
        <pc:chgData name="Oisin McWeeney" userId="cd60c34c-3a24-41c8-a31a-5c33fe3d7031" providerId="ADAL" clId="{FC002242-C525-DA44-B24A-6DCC30C84D5C}" dt="2024-09-20T01:40:20.280" v="3394" actId="20577"/>
        <pc:sldMkLst>
          <pc:docMk/>
          <pc:sldMk cId="4221246315" sldId="261"/>
        </pc:sldMkLst>
      </pc:sldChg>
      <pc:sldChg chg="modSp mod modNotesTx">
        <pc:chgData name="Oisin McWeeney" userId="cd60c34c-3a24-41c8-a31a-5c33fe3d7031" providerId="ADAL" clId="{FC002242-C525-DA44-B24A-6DCC30C84D5C}" dt="2024-09-20T00:52:46.089" v="3277" actId="313"/>
        <pc:sldMkLst>
          <pc:docMk/>
          <pc:sldMk cId="1729709310" sldId="262"/>
        </pc:sldMkLst>
      </pc:sldChg>
      <pc:sldChg chg="addSp delSp modSp mod modNotesTx">
        <pc:chgData name="Oisin McWeeney" userId="cd60c34c-3a24-41c8-a31a-5c33fe3d7031" providerId="ADAL" clId="{FC002242-C525-DA44-B24A-6DCC30C84D5C}" dt="2024-09-19T06:36:11.032" v="3101" actId="14100"/>
        <pc:sldMkLst>
          <pc:docMk/>
          <pc:sldMk cId="521185421" sldId="275"/>
        </pc:sldMkLst>
      </pc:sldChg>
      <pc:sldChg chg="modSp mod modNotesTx">
        <pc:chgData name="Oisin McWeeney" userId="cd60c34c-3a24-41c8-a31a-5c33fe3d7031" providerId="ADAL" clId="{FC002242-C525-DA44-B24A-6DCC30C84D5C}" dt="2024-09-19T06:16:01.337" v="2532" actId="20577"/>
        <pc:sldMkLst>
          <pc:docMk/>
          <pc:sldMk cId="394987177" sldId="276"/>
        </pc:sldMkLst>
      </pc:sldChg>
      <pc:sldChg chg="modSp mod">
        <pc:chgData name="Oisin McWeeney" userId="cd60c34c-3a24-41c8-a31a-5c33fe3d7031" providerId="ADAL" clId="{FC002242-C525-DA44-B24A-6DCC30C84D5C}" dt="2024-09-19T06:46:49.330" v="3210" actId="14826"/>
        <pc:sldMkLst>
          <pc:docMk/>
          <pc:sldMk cId="3633108255" sldId="290"/>
        </pc:sldMkLst>
      </pc:sldChg>
      <pc:sldChg chg="modSp mod modAnim modCm modNotesTx">
        <pc:chgData name="Oisin McWeeney" userId="cd60c34c-3a24-41c8-a31a-5c33fe3d7031" providerId="ADAL" clId="{FC002242-C525-DA44-B24A-6DCC30C84D5C}" dt="2024-09-20T00:53:56.033" v="3357" actId="20577"/>
        <pc:sldMkLst>
          <pc:docMk/>
          <pc:sldMk cId="117387710" sldId="297"/>
        </pc:sldMkLst>
      </pc:sldChg>
      <pc:sldChg chg="modSp mod modAnim modNotesTx">
        <pc:chgData name="Oisin McWeeney" userId="cd60c34c-3a24-41c8-a31a-5c33fe3d7031" providerId="ADAL" clId="{FC002242-C525-DA44-B24A-6DCC30C84D5C}" dt="2024-09-19T06:16:41.861" v="2538" actId="20577"/>
        <pc:sldMkLst>
          <pc:docMk/>
          <pc:sldMk cId="3445829193" sldId="299"/>
        </pc:sldMkLst>
      </pc:sldChg>
      <pc:sldChg chg="modSp mod modNotesTx">
        <pc:chgData name="Oisin McWeeney" userId="cd60c34c-3a24-41c8-a31a-5c33fe3d7031" providerId="ADAL" clId="{FC002242-C525-DA44-B24A-6DCC30C84D5C}" dt="2024-09-19T06:27:24.130" v="3052" actId="20577"/>
        <pc:sldMkLst>
          <pc:docMk/>
          <pc:sldMk cId="3161078265" sldId="300"/>
        </pc:sldMkLst>
      </pc:sldChg>
      <pc:sldChg chg="modSp mod modNotesTx">
        <pc:chgData name="Oisin McWeeney" userId="cd60c34c-3a24-41c8-a31a-5c33fe3d7031" providerId="ADAL" clId="{FC002242-C525-DA44-B24A-6DCC30C84D5C}" dt="2024-09-19T06:28:25.959" v="3063" actId="20577"/>
        <pc:sldMkLst>
          <pc:docMk/>
          <pc:sldMk cId="1327022093" sldId="301"/>
        </pc:sldMkLst>
      </pc:sldChg>
      <pc:sldChg chg="modSp mod modNotesTx">
        <pc:chgData name="Oisin McWeeney" userId="cd60c34c-3a24-41c8-a31a-5c33fe3d7031" providerId="ADAL" clId="{FC002242-C525-DA44-B24A-6DCC30C84D5C}" dt="2024-09-19T05:39:45.549" v="1424" actId="20577"/>
        <pc:sldMkLst>
          <pc:docMk/>
          <pc:sldMk cId="2432143710" sldId="302"/>
        </pc:sldMkLst>
      </pc:sldChg>
      <pc:sldChg chg="modSp mod modNotesTx">
        <pc:chgData name="Oisin McWeeney" userId="cd60c34c-3a24-41c8-a31a-5c33fe3d7031" providerId="ADAL" clId="{FC002242-C525-DA44-B24A-6DCC30C84D5C}" dt="2024-09-19T02:55:49.099" v="997" actId="14826"/>
        <pc:sldMkLst>
          <pc:docMk/>
          <pc:sldMk cId="3341099163" sldId="303"/>
        </pc:sldMkLst>
      </pc:sldChg>
      <pc:sldChg chg="modSp mod">
        <pc:chgData name="Oisin McWeeney" userId="cd60c34c-3a24-41c8-a31a-5c33fe3d7031" providerId="ADAL" clId="{FC002242-C525-DA44-B24A-6DCC30C84D5C}" dt="2024-09-19T06:43:36.143" v="3204" actId="14826"/>
        <pc:sldMkLst>
          <pc:docMk/>
          <pc:sldMk cId="659355239" sldId="304"/>
        </pc:sldMkLst>
      </pc:sldChg>
      <pc:sldChg chg="modSp mod modNotesTx">
        <pc:chgData name="Oisin McWeeney" userId="cd60c34c-3a24-41c8-a31a-5c33fe3d7031" providerId="ADAL" clId="{FC002242-C525-DA44-B24A-6DCC30C84D5C}" dt="2024-09-19T06:33:40.162" v="3075" actId="20577"/>
        <pc:sldMkLst>
          <pc:docMk/>
          <pc:sldMk cId="1713216147" sldId="305"/>
        </pc:sldMkLst>
      </pc:sldChg>
      <pc:sldChg chg="modSp mod">
        <pc:chgData name="Oisin McWeeney" userId="cd60c34c-3a24-41c8-a31a-5c33fe3d7031" providerId="ADAL" clId="{FC002242-C525-DA44-B24A-6DCC30C84D5C}" dt="2024-09-19T06:44:01.393" v="3205" actId="14826"/>
        <pc:sldMkLst>
          <pc:docMk/>
          <pc:sldMk cId="342136659" sldId="306"/>
        </pc:sldMkLst>
      </pc:sldChg>
      <pc:sldChg chg="modSp mod modNotesTx">
        <pc:chgData name="Oisin McWeeney" userId="cd60c34c-3a24-41c8-a31a-5c33fe3d7031" providerId="ADAL" clId="{FC002242-C525-DA44-B24A-6DCC30C84D5C}" dt="2024-09-19T06:34:50.798" v="3081" actId="20577"/>
        <pc:sldMkLst>
          <pc:docMk/>
          <pc:sldMk cId="1420020992" sldId="307"/>
        </pc:sldMkLst>
      </pc:sldChg>
      <pc:sldChg chg="delSp modSp mod delAnim modAnim modNotesTx">
        <pc:chgData name="Oisin McWeeney" userId="cd60c34c-3a24-41c8-a31a-5c33fe3d7031" providerId="ADAL" clId="{FC002242-C525-DA44-B24A-6DCC30C84D5C}" dt="2024-09-19T06:08:21.220" v="2252"/>
        <pc:sldMkLst>
          <pc:docMk/>
          <pc:sldMk cId="3598576344" sldId="1782"/>
        </pc:sldMkLst>
      </pc:sldChg>
      <pc:sldChg chg="modSp mod ord">
        <pc:chgData name="Oisin McWeeney" userId="cd60c34c-3a24-41c8-a31a-5c33fe3d7031" providerId="ADAL" clId="{FC002242-C525-DA44-B24A-6DCC30C84D5C}" dt="2024-09-19T06:44:13.980" v="3206" actId="14826"/>
        <pc:sldMkLst>
          <pc:docMk/>
          <pc:sldMk cId="3589477728" sldId="1783"/>
        </pc:sldMkLst>
      </pc:sldChg>
      <pc:sldChg chg="modSp add mod modNotesTx">
        <pc:chgData name="Oisin McWeeney" userId="cd60c34c-3a24-41c8-a31a-5c33fe3d7031" providerId="ADAL" clId="{FC002242-C525-DA44-B24A-6DCC30C84D5C}" dt="2024-09-19T06:32:08.879" v="3064" actId="20577"/>
        <pc:sldMkLst>
          <pc:docMk/>
          <pc:sldMk cId="1074740429" sldId="1784"/>
        </pc:sldMkLst>
      </pc:sldChg>
      <pc:sldChg chg="modSp add mod modNotesTx">
        <pc:chgData name="Oisin McWeeney" userId="cd60c34c-3a24-41c8-a31a-5c33fe3d7031" providerId="ADAL" clId="{FC002242-C525-DA44-B24A-6DCC30C84D5C}" dt="2024-09-19T06:32:30.906" v="3066" actId="20577"/>
        <pc:sldMkLst>
          <pc:docMk/>
          <pc:sldMk cId="1064727522" sldId="1785"/>
        </pc:sldMkLst>
      </pc:sldChg>
      <pc:sldChg chg="modSp add mod modNotesTx">
        <pc:chgData name="Oisin McWeeney" userId="cd60c34c-3a24-41c8-a31a-5c33fe3d7031" providerId="ADAL" clId="{FC002242-C525-DA44-B24A-6DCC30C84D5C}" dt="2024-09-19T06:35:14.409" v="3090" actId="20577"/>
        <pc:sldMkLst>
          <pc:docMk/>
          <pc:sldMk cId="316210924" sldId="1786"/>
        </pc:sldMkLst>
      </pc:sldChg>
      <pc:sldChg chg="modSp add mod modNotesTx">
        <pc:chgData name="Oisin McWeeney" userId="cd60c34c-3a24-41c8-a31a-5c33fe3d7031" providerId="ADAL" clId="{FC002242-C525-DA44-B24A-6DCC30C84D5C}" dt="2024-09-19T06:35:36.515" v="3091" actId="20577"/>
        <pc:sldMkLst>
          <pc:docMk/>
          <pc:sldMk cId="3952919947" sldId="1787"/>
        </pc:sldMkLst>
      </pc:sldChg>
      <pc:sldChg chg="modSp add mod ord">
        <pc:chgData name="Oisin McWeeney" userId="cd60c34c-3a24-41c8-a31a-5c33fe3d7031" providerId="ADAL" clId="{FC002242-C525-DA44-B24A-6DCC30C84D5C}" dt="2024-09-19T06:45:49.893" v="3209" actId="14826"/>
        <pc:sldMkLst>
          <pc:docMk/>
          <pc:sldMk cId="3393986584" sldId="1788"/>
        </pc:sldMkLst>
      </pc:sldChg>
      <pc:sldChg chg="modSp add mod ord">
        <pc:chgData name="Oisin McWeeney" userId="cd60c34c-3a24-41c8-a31a-5c33fe3d7031" providerId="ADAL" clId="{FC002242-C525-DA44-B24A-6DCC30C84D5C}" dt="2024-09-19T06:44:48.635" v="3208" actId="14826"/>
        <pc:sldMkLst>
          <pc:docMk/>
          <pc:sldMk cId="1673457460" sldId="1789"/>
        </pc:sldMkLst>
      </pc:sldChg>
    </pc:docChg>
  </pc:docChgLst>
  <pc:docChgLst>
    <pc:chgData name="Bernard Fernando" userId="b283a9a7-e571-4974-a0d3-6db1e4666c62" providerId="ADAL" clId="{9487AC59-5D44-4C4D-A94F-44D4F0ED4A3D}"/>
    <pc:docChg chg="undo redo custSel addSld delSld modSld">
      <pc:chgData name="Bernard Fernando" userId="b283a9a7-e571-4974-a0d3-6db1e4666c62" providerId="ADAL" clId="{9487AC59-5D44-4C4D-A94F-44D4F0ED4A3D}" dt="2024-12-19T19:52:51.889" v="3" actId="700"/>
      <pc:docMkLst>
        <pc:docMk/>
      </pc:docMkLst>
      <pc:sldChg chg="new add del mod modClrScheme chgLayout">
        <pc:chgData name="Bernard Fernando" userId="b283a9a7-e571-4974-a0d3-6db1e4666c62" providerId="ADAL" clId="{9487AC59-5D44-4C4D-A94F-44D4F0ED4A3D}" dt="2024-12-19T19:52:51.889" v="3" actId="700"/>
        <pc:sldMkLst>
          <pc:docMk/>
          <pc:sldMk cId="3632764889" sldId="1796"/>
        </pc:sldMkLst>
      </pc:sldChg>
    </pc:docChg>
  </pc:docChgLst>
  <pc:docChgLst>
    <pc:chgData name="Chantal Rae" userId="a1db561e-73a2-489d-a119-0f73c1c2f06f" providerId="ADAL" clId="{9405610D-99D2-4366-AFD5-0E1170B5A8BB}"/>
    <pc:docChg chg="modMainMaster">
      <pc:chgData name="Chantal Rae" userId="a1db561e-73a2-489d-a119-0f73c1c2f06f" providerId="ADAL" clId="{9405610D-99D2-4366-AFD5-0E1170B5A8BB}" dt="2025-12-10T01:51:22.077" v="6" actId="20577"/>
      <pc:docMkLst>
        <pc:docMk/>
      </pc:docMkLst>
      <pc:sldMasterChg chg="modSldLayout">
        <pc:chgData name="Chantal Rae" userId="a1db561e-73a2-489d-a119-0f73c1c2f06f" providerId="ADAL" clId="{9405610D-99D2-4366-AFD5-0E1170B5A8BB}" dt="2025-12-10T01:51:22.077" v="6" actId="20577"/>
        <pc:sldMasterMkLst>
          <pc:docMk/>
          <pc:sldMasterMk cId="2142349000" sldId="2147486213"/>
        </pc:sldMasterMkLst>
        <pc:sldLayoutChg chg="modSp mod">
          <pc:chgData name="Chantal Rae" userId="a1db561e-73a2-489d-a119-0f73c1c2f06f" providerId="ADAL" clId="{9405610D-99D2-4366-AFD5-0E1170B5A8BB}" dt="2025-12-10T01:51:22.077" v="6" actId="20577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Chantal Rae" userId="a1db561e-73a2-489d-a119-0f73c1c2f06f" providerId="ADAL" clId="{9405610D-99D2-4366-AFD5-0E1170B5A8BB}" dt="2025-12-10T01:51:22.077" v="6" actId="20577"/>
            <ac:spMkLst>
              <pc:docMk/>
              <pc:sldMasterMk cId="2142349000" sldId="2147486213"/>
              <pc:sldLayoutMk cId="1573683159" sldId="2147486252"/>
              <ac:spMk id="10" creationId="{EF91B4C2-B5E5-9369-7C2D-55A4E5FA26B5}"/>
            </ac:spMkLst>
          </pc:spChg>
        </pc:sldLayoutChg>
      </pc:sldMasterChg>
    </pc:docChg>
  </pc:docChgLst>
  <pc:docChgLst>
    <pc:chgData name="Bernard Fernando" userId="b283a9a7-e571-4974-a0d3-6db1e4666c62" providerId="ADAL" clId="{889C1ADD-7B1F-4682-B6E2-2162FDDB0E8F}"/>
    <pc:docChg chg="custSel modSld">
      <pc:chgData name="Bernard Fernando" userId="b283a9a7-e571-4974-a0d3-6db1e4666c62" providerId="ADAL" clId="{889C1ADD-7B1F-4682-B6E2-2162FDDB0E8F}" dt="2024-09-26T22:34:03.811" v="31" actId="6549"/>
      <pc:docMkLst>
        <pc:docMk/>
      </pc:docMkLst>
      <pc:sldChg chg="modNotesTx">
        <pc:chgData name="Bernard Fernando" userId="b283a9a7-e571-4974-a0d3-6db1e4666c62" providerId="ADAL" clId="{889C1ADD-7B1F-4682-B6E2-2162FDDB0E8F}" dt="2024-09-25T00:18:43.442" v="0" actId="6549"/>
        <pc:sldMkLst>
          <pc:docMk/>
          <pc:sldMk cId="2585116655" sldId="256"/>
        </pc:sldMkLst>
      </pc:sldChg>
      <pc:sldChg chg="modNotesTx">
        <pc:chgData name="Bernard Fernando" userId="b283a9a7-e571-4974-a0d3-6db1e4666c62" providerId="ADAL" clId="{889C1ADD-7B1F-4682-B6E2-2162FDDB0E8F}" dt="2024-09-25T00:19:47.734" v="1" actId="6549"/>
        <pc:sldMkLst>
          <pc:docMk/>
          <pc:sldMk cId="4221246315" sldId="261"/>
        </pc:sldMkLst>
      </pc:sldChg>
      <pc:sldChg chg="modNotesTx">
        <pc:chgData name="Bernard Fernando" userId="b283a9a7-e571-4974-a0d3-6db1e4666c62" providerId="ADAL" clId="{889C1ADD-7B1F-4682-B6E2-2162FDDB0E8F}" dt="2024-09-25T00:20:01.982" v="2" actId="6549"/>
        <pc:sldMkLst>
          <pc:docMk/>
          <pc:sldMk cId="1729709310" sldId="262"/>
        </pc:sldMkLst>
      </pc:sldChg>
      <pc:sldChg chg="modNotesTx">
        <pc:chgData name="Bernard Fernando" userId="b283a9a7-e571-4974-a0d3-6db1e4666c62" providerId="ADAL" clId="{889C1ADD-7B1F-4682-B6E2-2162FDDB0E8F}" dt="2024-09-25T00:29:11.197" v="4" actId="6549"/>
        <pc:sldMkLst>
          <pc:docMk/>
          <pc:sldMk cId="521185421" sldId="275"/>
        </pc:sldMkLst>
      </pc:sldChg>
      <pc:sldChg chg="modNotesTx">
        <pc:chgData name="Bernard Fernando" userId="b283a9a7-e571-4974-a0d3-6db1e4666c62" providerId="ADAL" clId="{889C1ADD-7B1F-4682-B6E2-2162FDDB0E8F}" dt="2024-09-25T00:21:27.933" v="3" actId="6549"/>
        <pc:sldMkLst>
          <pc:docMk/>
          <pc:sldMk cId="1224502873" sldId="285"/>
        </pc:sldMkLst>
      </pc:sldChg>
      <pc:sldChg chg="modNotesTx">
        <pc:chgData name="Bernard Fernando" userId="b283a9a7-e571-4974-a0d3-6db1e4666c62" providerId="ADAL" clId="{889C1ADD-7B1F-4682-B6E2-2162FDDB0E8F}" dt="2024-09-25T00:30:34.518" v="6" actId="6549"/>
        <pc:sldMkLst>
          <pc:docMk/>
          <pc:sldMk cId="3633108255" sldId="290"/>
        </pc:sldMkLst>
      </pc:sldChg>
      <pc:sldChg chg="modNotesTx">
        <pc:chgData name="Bernard Fernando" userId="b283a9a7-e571-4974-a0d3-6db1e4666c62" providerId="ADAL" clId="{889C1ADD-7B1F-4682-B6E2-2162FDDB0E8F}" dt="2024-09-25T00:30:58.893" v="7" actId="6549"/>
        <pc:sldMkLst>
          <pc:docMk/>
          <pc:sldMk cId="117387710" sldId="297"/>
        </pc:sldMkLst>
      </pc:sldChg>
      <pc:sldChg chg="modNotesTx">
        <pc:chgData name="Bernard Fernando" userId="b283a9a7-e571-4974-a0d3-6db1e4666c62" providerId="ADAL" clId="{889C1ADD-7B1F-4682-B6E2-2162FDDB0E8F}" dt="2024-09-25T00:31:13.670" v="8" actId="6549"/>
        <pc:sldMkLst>
          <pc:docMk/>
          <pc:sldMk cId="558348118" sldId="298"/>
        </pc:sldMkLst>
      </pc:sldChg>
      <pc:sldChg chg="delSp modSp mod delAnim modNotesTx">
        <pc:chgData name="Bernard Fernando" userId="b283a9a7-e571-4974-a0d3-6db1e4666c62" providerId="ADAL" clId="{889C1ADD-7B1F-4682-B6E2-2162FDDB0E8F}" dt="2024-09-26T22:29:12.754" v="22" actId="478"/>
        <pc:sldMkLst>
          <pc:docMk/>
          <pc:sldMk cId="3445829193" sldId="299"/>
        </pc:sldMkLst>
      </pc:sldChg>
      <pc:sldChg chg="delSp modSp mod delAnim modNotesTx">
        <pc:chgData name="Bernard Fernando" userId="b283a9a7-e571-4974-a0d3-6db1e4666c62" providerId="ADAL" clId="{889C1ADD-7B1F-4682-B6E2-2162FDDB0E8F}" dt="2024-09-26T22:29:50.179" v="25" actId="478"/>
        <pc:sldMkLst>
          <pc:docMk/>
          <pc:sldMk cId="1327022093" sldId="301"/>
        </pc:sldMkLst>
      </pc:sldChg>
      <pc:sldChg chg="modNotesTx">
        <pc:chgData name="Bernard Fernando" userId="b283a9a7-e571-4974-a0d3-6db1e4666c62" providerId="ADAL" clId="{889C1ADD-7B1F-4682-B6E2-2162FDDB0E8F}" dt="2024-09-25T00:36:29.862" v="15" actId="6549"/>
        <pc:sldMkLst>
          <pc:docMk/>
          <pc:sldMk cId="2432143710" sldId="302"/>
        </pc:sldMkLst>
      </pc:sldChg>
      <pc:sldChg chg="modNotesTx">
        <pc:chgData name="Bernard Fernando" userId="b283a9a7-e571-4974-a0d3-6db1e4666c62" providerId="ADAL" clId="{889C1ADD-7B1F-4682-B6E2-2162FDDB0E8F}" dt="2024-09-25T00:36:23.902" v="14" actId="6549"/>
        <pc:sldMkLst>
          <pc:docMk/>
          <pc:sldMk cId="3341099163" sldId="303"/>
        </pc:sldMkLst>
      </pc:sldChg>
      <pc:sldChg chg="modNotesTx">
        <pc:chgData name="Bernard Fernando" userId="b283a9a7-e571-4974-a0d3-6db1e4666c62" providerId="ADAL" clId="{889C1ADD-7B1F-4682-B6E2-2162FDDB0E8F}" dt="2024-09-25T00:37:48.718" v="16" actId="6549"/>
        <pc:sldMkLst>
          <pc:docMk/>
          <pc:sldMk cId="1713216147" sldId="305"/>
        </pc:sldMkLst>
      </pc:sldChg>
      <pc:sldChg chg="modNotesTx">
        <pc:chgData name="Bernard Fernando" userId="b283a9a7-e571-4974-a0d3-6db1e4666c62" providerId="ADAL" clId="{889C1ADD-7B1F-4682-B6E2-2162FDDB0E8F}" dt="2024-09-26T22:32:36.037" v="30" actId="6549"/>
        <pc:sldMkLst>
          <pc:docMk/>
          <pc:sldMk cId="342136659" sldId="306"/>
        </pc:sldMkLst>
      </pc:sldChg>
      <pc:sldChg chg="modNotesTx">
        <pc:chgData name="Bernard Fernando" userId="b283a9a7-e571-4974-a0d3-6db1e4666c62" providerId="ADAL" clId="{889C1ADD-7B1F-4682-B6E2-2162FDDB0E8F}" dt="2024-09-25T00:38:19.958" v="17" actId="6549"/>
        <pc:sldMkLst>
          <pc:docMk/>
          <pc:sldMk cId="1420020992" sldId="307"/>
        </pc:sldMkLst>
      </pc:sldChg>
      <pc:sldChg chg="modNotesTx">
        <pc:chgData name="Bernard Fernando" userId="b283a9a7-e571-4974-a0d3-6db1e4666c62" providerId="ADAL" clId="{889C1ADD-7B1F-4682-B6E2-2162FDDB0E8F}" dt="2024-09-25T00:40:46.526" v="20" actId="6549"/>
        <pc:sldMkLst>
          <pc:docMk/>
          <pc:sldMk cId="3598576344" sldId="1782"/>
        </pc:sldMkLst>
      </pc:sldChg>
      <pc:sldChg chg="delSp modSp mod delAnim modNotesTx">
        <pc:chgData name="Bernard Fernando" userId="b283a9a7-e571-4974-a0d3-6db1e4666c62" providerId="ADAL" clId="{889C1ADD-7B1F-4682-B6E2-2162FDDB0E8F}" dt="2024-09-26T22:30:11.419" v="27" actId="478"/>
        <pc:sldMkLst>
          <pc:docMk/>
          <pc:sldMk cId="1074740429" sldId="1784"/>
        </pc:sldMkLst>
      </pc:sldChg>
      <pc:sldChg chg="delSp modSp mod delAnim modNotesTx">
        <pc:chgData name="Bernard Fernando" userId="b283a9a7-e571-4974-a0d3-6db1e4666c62" providerId="ADAL" clId="{889C1ADD-7B1F-4682-B6E2-2162FDDB0E8F}" dt="2024-09-26T22:30:27.906" v="29" actId="478"/>
        <pc:sldMkLst>
          <pc:docMk/>
          <pc:sldMk cId="1064727522" sldId="1785"/>
        </pc:sldMkLst>
      </pc:sldChg>
      <pc:sldChg chg="modNotesTx">
        <pc:chgData name="Bernard Fernando" userId="b283a9a7-e571-4974-a0d3-6db1e4666c62" providerId="ADAL" clId="{889C1ADD-7B1F-4682-B6E2-2162FDDB0E8F}" dt="2024-09-25T00:38:50.846" v="18" actId="6549"/>
        <pc:sldMkLst>
          <pc:docMk/>
          <pc:sldMk cId="316210924" sldId="1786"/>
        </pc:sldMkLst>
      </pc:sldChg>
      <pc:sldChg chg="modNotesTx">
        <pc:chgData name="Bernard Fernando" userId="b283a9a7-e571-4974-a0d3-6db1e4666c62" providerId="ADAL" clId="{889C1ADD-7B1F-4682-B6E2-2162FDDB0E8F}" dt="2024-09-25T00:39:16.541" v="19" actId="6549"/>
        <pc:sldMkLst>
          <pc:docMk/>
          <pc:sldMk cId="3952919947" sldId="1787"/>
        </pc:sldMkLst>
      </pc:sldChg>
      <pc:sldChg chg="modNotesTx">
        <pc:chgData name="Bernard Fernando" userId="b283a9a7-e571-4974-a0d3-6db1e4666c62" providerId="ADAL" clId="{889C1ADD-7B1F-4682-B6E2-2162FDDB0E8F}" dt="2024-09-25T00:29:48.062" v="5" actId="6549"/>
        <pc:sldMkLst>
          <pc:docMk/>
          <pc:sldMk cId="2925239108" sldId="1790"/>
        </pc:sldMkLst>
      </pc:sldChg>
      <pc:sldChg chg="modNotesTx">
        <pc:chgData name="Bernard Fernando" userId="b283a9a7-e571-4974-a0d3-6db1e4666c62" providerId="ADAL" clId="{889C1ADD-7B1F-4682-B6E2-2162FDDB0E8F}" dt="2024-09-26T22:34:03.811" v="31" actId="6549"/>
        <pc:sldMkLst>
          <pc:docMk/>
          <pc:sldMk cId="805065550" sldId="1795"/>
        </pc:sldMkLst>
      </pc:sldChg>
    </pc:docChg>
  </pc:docChgLst>
  <pc:docChgLst>
    <pc:chgData name="Tara Tyrell" userId="67dc6626-2ece-4dc7-ac5a-9add06ec429c" providerId="ADAL" clId="{ABF1F77D-789F-4053-89C5-0D55EBE79BB4}"/>
    <pc:docChg chg="undo redo custSel modSld modMainMaster">
      <pc:chgData name="Tara Tyrell" userId="67dc6626-2ece-4dc7-ac5a-9add06ec429c" providerId="ADAL" clId="{ABF1F77D-789F-4053-89C5-0D55EBE79BB4}" dt="2024-09-12T04:34:22.757" v="127" actId="20577"/>
      <pc:docMkLst>
        <pc:docMk/>
      </pc:docMkLst>
      <pc:sldChg chg="modSp mod">
        <pc:chgData name="Tara Tyrell" userId="67dc6626-2ece-4dc7-ac5a-9add06ec429c" providerId="ADAL" clId="{ABF1F77D-789F-4053-89C5-0D55EBE79BB4}" dt="2024-09-12T03:39:33.953" v="96" actId="255"/>
        <pc:sldMkLst>
          <pc:docMk/>
          <pc:sldMk cId="2962364362" sldId="257"/>
        </pc:sldMkLst>
      </pc:sldChg>
      <pc:sldChg chg="modSp mod">
        <pc:chgData name="Tara Tyrell" userId="67dc6626-2ece-4dc7-ac5a-9add06ec429c" providerId="ADAL" clId="{ABF1F77D-789F-4053-89C5-0D55EBE79BB4}" dt="2024-09-12T04:34:22.757" v="127" actId="20577"/>
        <pc:sldMkLst>
          <pc:docMk/>
          <pc:sldMk cId="2302989805" sldId="258"/>
        </pc:sldMkLst>
      </pc:sldChg>
      <pc:sldChg chg="modSp mod">
        <pc:chgData name="Tara Tyrell" userId="67dc6626-2ece-4dc7-ac5a-9add06ec429c" providerId="ADAL" clId="{ABF1F77D-789F-4053-89C5-0D55EBE79BB4}" dt="2024-09-12T03:34:11.484" v="20" actId="255"/>
        <pc:sldMkLst>
          <pc:docMk/>
          <pc:sldMk cId="4286388394" sldId="259"/>
        </pc:sldMkLst>
      </pc:sldChg>
      <pc:sldChg chg="modSp mod">
        <pc:chgData name="Tara Tyrell" userId="67dc6626-2ece-4dc7-ac5a-9add06ec429c" providerId="ADAL" clId="{ABF1F77D-789F-4053-89C5-0D55EBE79BB4}" dt="2024-09-12T03:34:22.209" v="22" actId="255"/>
        <pc:sldMkLst>
          <pc:docMk/>
          <pc:sldMk cId="3667059378" sldId="260"/>
        </pc:sldMkLst>
      </pc:sldChg>
      <pc:sldChg chg="modSp mod">
        <pc:chgData name="Tara Tyrell" userId="67dc6626-2ece-4dc7-ac5a-9add06ec429c" providerId="ADAL" clId="{ABF1F77D-789F-4053-89C5-0D55EBE79BB4}" dt="2024-09-12T03:34:35.894" v="24" actId="255"/>
        <pc:sldMkLst>
          <pc:docMk/>
          <pc:sldMk cId="4221246315" sldId="261"/>
        </pc:sldMkLst>
      </pc:sldChg>
      <pc:sldChg chg="modSp mod">
        <pc:chgData name="Tara Tyrell" userId="67dc6626-2ece-4dc7-ac5a-9add06ec429c" providerId="ADAL" clId="{ABF1F77D-789F-4053-89C5-0D55EBE79BB4}" dt="2024-09-12T03:39:06.074" v="79" actId="255"/>
        <pc:sldMkLst>
          <pc:docMk/>
          <pc:sldMk cId="2203802166" sldId="267"/>
        </pc:sldMkLst>
      </pc:sldChg>
      <pc:sldChg chg="modSp mod">
        <pc:chgData name="Tara Tyrell" userId="67dc6626-2ece-4dc7-ac5a-9add06ec429c" providerId="ADAL" clId="{ABF1F77D-789F-4053-89C5-0D55EBE79BB4}" dt="2024-09-12T03:39:06.709" v="81" actId="255"/>
        <pc:sldMkLst>
          <pc:docMk/>
          <pc:sldMk cId="2154154144" sldId="268"/>
        </pc:sldMkLst>
      </pc:sldChg>
      <pc:sldChg chg="modSp mod">
        <pc:chgData name="Tara Tyrell" userId="67dc6626-2ece-4dc7-ac5a-9add06ec429c" providerId="ADAL" clId="{ABF1F77D-789F-4053-89C5-0D55EBE79BB4}" dt="2024-09-12T03:39:07.305" v="83" actId="255"/>
        <pc:sldMkLst>
          <pc:docMk/>
          <pc:sldMk cId="3050916536" sldId="272"/>
        </pc:sldMkLst>
      </pc:sldChg>
      <pc:sldChg chg="modSp mod">
        <pc:chgData name="Tara Tyrell" userId="67dc6626-2ece-4dc7-ac5a-9add06ec429c" providerId="ADAL" clId="{ABF1F77D-789F-4053-89C5-0D55EBE79BB4}" dt="2024-09-12T03:39:07.901" v="85" actId="255"/>
        <pc:sldMkLst>
          <pc:docMk/>
          <pc:sldMk cId="521185421" sldId="275"/>
        </pc:sldMkLst>
      </pc:sldChg>
      <pc:sldChg chg="modSp mod">
        <pc:chgData name="Tara Tyrell" userId="67dc6626-2ece-4dc7-ac5a-9add06ec429c" providerId="ADAL" clId="{ABF1F77D-789F-4053-89C5-0D55EBE79BB4}" dt="2024-09-12T03:39:09.990" v="90" actId="255"/>
        <pc:sldMkLst>
          <pc:docMk/>
          <pc:sldMk cId="394987177" sldId="276"/>
        </pc:sldMkLst>
      </pc:sldChg>
      <pc:sldChg chg="modSp mod">
        <pc:chgData name="Tara Tyrell" userId="67dc6626-2ece-4dc7-ac5a-9add06ec429c" providerId="ADAL" clId="{ABF1F77D-789F-4053-89C5-0D55EBE79BB4}" dt="2024-09-12T03:39:11.970" v="92" actId="255"/>
        <pc:sldMkLst>
          <pc:docMk/>
          <pc:sldMk cId="809941416" sldId="277"/>
        </pc:sldMkLst>
      </pc:sldChg>
      <pc:sldChg chg="modSp mod">
        <pc:chgData name="Tara Tyrell" userId="67dc6626-2ece-4dc7-ac5a-9add06ec429c" providerId="ADAL" clId="{ABF1F77D-789F-4053-89C5-0D55EBE79BB4}" dt="2024-09-12T03:39:12.932" v="94" actId="255"/>
        <pc:sldMkLst>
          <pc:docMk/>
          <pc:sldMk cId="4193499157" sldId="279"/>
        </pc:sldMkLst>
      </pc:sldChg>
      <pc:sldChg chg="modSp mod">
        <pc:chgData name="Tara Tyrell" userId="67dc6626-2ece-4dc7-ac5a-9add06ec429c" providerId="ADAL" clId="{ABF1F77D-789F-4053-89C5-0D55EBE79BB4}" dt="2024-09-12T03:34:56.274" v="28" actId="255"/>
        <pc:sldMkLst>
          <pc:docMk/>
          <pc:sldMk cId="1224502873" sldId="285"/>
        </pc:sldMkLst>
      </pc:sldChg>
      <pc:sldChg chg="modSp mod">
        <pc:chgData name="Tara Tyrell" userId="67dc6626-2ece-4dc7-ac5a-9add06ec429c" providerId="ADAL" clId="{ABF1F77D-789F-4053-89C5-0D55EBE79BB4}" dt="2024-09-12T03:35:35.287" v="34" actId="255"/>
        <pc:sldMkLst>
          <pc:docMk/>
          <pc:sldMk cId="1513152047" sldId="291"/>
        </pc:sldMkLst>
      </pc:sldChg>
      <pc:sldChg chg="modSp mod">
        <pc:chgData name="Tara Tyrell" userId="67dc6626-2ece-4dc7-ac5a-9add06ec429c" providerId="ADAL" clId="{ABF1F77D-789F-4053-89C5-0D55EBE79BB4}" dt="2024-09-12T03:39:05.414" v="77" actId="255"/>
        <pc:sldMkLst>
          <pc:docMk/>
          <pc:sldMk cId="2425753151" sldId="292"/>
        </pc:sldMkLst>
      </pc:sldChg>
      <pc:sldChg chg="modSp mod">
        <pc:chgData name="Tara Tyrell" userId="67dc6626-2ece-4dc7-ac5a-9add06ec429c" providerId="ADAL" clId="{ABF1F77D-789F-4053-89C5-0D55EBE79BB4}" dt="2024-09-12T03:39:08.776" v="88" actId="255"/>
        <pc:sldMkLst>
          <pc:docMk/>
          <pc:sldMk cId="1323430267" sldId="293"/>
        </pc:sldMkLst>
      </pc:sldChg>
      <pc:sldChg chg="modSp mod">
        <pc:chgData name="Tara Tyrell" userId="67dc6626-2ece-4dc7-ac5a-9add06ec429c" providerId="ADAL" clId="{ABF1F77D-789F-4053-89C5-0D55EBE79BB4}" dt="2024-09-12T03:41:31.839" v="99" actId="14100"/>
        <pc:sldMkLst>
          <pc:docMk/>
          <pc:sldMk cId="2720037" sldId="294"/>
        </pc:sldMkLst>
      </pc:sldChg>
      <pc:sldMasterChg chg="modSp mod modSldLayout">
        <pc:chgData name="Tara Tyrell" userId="67dc6626-2ece-4dc7-ac5a-9add06ec429c" providerId="ADAL" clId="{ABF1F77D-789F-4053-89C5-0D55EBE79BB4}" dt="2024-09-12T04:30:47.947" v="114" actId="207"/>
        <pc:sldMasterMkLst>
          <pc:docMk/>
          <pc:sldMasterMk cId="2142349000" sldId="2147486213"/>
        </pc:sldMasterMkLst>
        <pc:sldLayoutChg chg="modSp mod">
          <pc:chgData name="Tara Tyrell" userId="67dc6626-2ece-4dc7-ac5a-9add06ec429c" providerId="ADAL" clId="{ABF1F77D-789F-4053-89C5-0D55EBE79BB4}" dt="2024-09-12T03:31:46.756" v="1" actId="20577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Tara Tyrell" userId="67dc6626-2ece-4dc7-ac5a-9add06ec429c" providerId="ADAL" clId="{ABF1F77D-789F-4053-89C5-0D55EBE79BB4}" dt="2024-09-12T03:32:09.784" v="7" actId="20577"/>
          <pc:sldLayoutMkLst>
            <pc:docMk/>
            <pc:sldMasterMk cId="2142349000" sldId="2147486213"/>
            <pc:sldLayoutMk cId="1757736852" sldId="2147486329"/>
          </pc:sldLayoutMkLst>
        </pc:sldLayoutChg>
        <pc:sldLayoutChg chg="modSp mod">
          <pc:chgData name="Tara Tyrell" userId="67dc6626-2ece-4dc7-ac5a-9add06ec429c" providerId="ADAL" clId="{ABF1F77D-789F-4053-89C5-0D55EBE79BB4}" dt="2024-09-12T03:32:03.169" v="3" actId="20577"/>
          <pc:sldLayoutMkLst>
            <pc:docMk/>
            <pc:sldMasterMk cId="2142349000" sldId="2147486213"/>
            <pc:sldLayoutMk cId="280357843" sldId="2147486331"/>
          </pc:sldLayoutMkLst>
        </pc:sldLayoutChg>
        <pc:sldLayoutChg chg="modSp mod">
          <pc:chgData name="Tara Tyrell" userId="67dc6626-2ece-4dc7-ac5a-9add06ec429c" providerId="ADAL" clId="{ABF1F77D-789F-4053-89C5-0D55EBE79BB4}" dt="2024-09-12T03:32:06.471" v="5" actId="20577"/>
          <pc:sldLayoutMkLst>
            <pc:docMk/>
            <pc:sldMasterMk cId="2142349000" sldId="2147486213"/>
            <pc:sldLayoutMk cId="1425174283" sldId="2147486332"/>
          </pc:sldLayoutMkLst>
        </pc:sldLayoutChg>
        <pc:sldLayoutChg chg="modSp mod">
          <pc:chgData name="Tara Tyrell" userId="67dc6626-2ece-4dc7-ac5a-9add06ec429c" providerId="ADAL" clId="{ABF1F77D-789F-4053-89C5-0D55EBE79BB4}" dt="2024-09-12T03:32:24.585" v="9" actId="20577"/>
          <pc:sldLayoutMkLst>
            <pc:docMk/>
            <pc:sldMasterMk cId="2142349000" sldId="2147486213"/>
            <pc:sldLayoutMk cId="2244177408" sldId="2147486337"/>
          </pc:sldLayoutMkLst>
        </pc:sldLayoutChg>
        <pc:sldLayoutChg chg="modSp mod">
          <pc:chgData name="Tara Tyrell" userId="67dc6626-2ece-4dc7-ac5a-9add06ec429c" providerId="ADAL" clId="{ABF1F77D-789F-4053-89C5-0D55EBE79BB4}" dt="2024-09-12T03:32:38.285" v="13" actId="20577"/>
          <pc:sldLayoutMkLst>
            <pc:docMk/>
            <pc:sldMasterMk cId="2142349000" sldId="2147486213"/>
            <pc:sldLayoutMk cId="3282757240" sldId="2147486343"/>
          </pc:sldLayoutMkLst>
        </pc:sldLayoutChg>
        <pc:sldLayoutChg chg="modSp mod">
          <pc:chgData name="Tara Tyrell" userId="67dc6626-2ece-4dc7-ac5a-9add06ec429c" providerId="ADAL" clId="{ABF1F77D-789F-4053-89C5-0D55EBE79BB4}" dt="2024-09-12T03:42:48.354" v="101" actId="14100"/>
          <pc:sldLayoutMkLst>
            <pc:docMk/>
            <pc:sldMasterMk cId="2142349000" sldId="2147486213"/>
            <pc:sldLayoutMk cId="3320995248" sldId="2147486349"/>
          </pc:sldLayoutMkLst>
        </pc:sldLayoutChg>
      </pc:sldMasterChg>
    </pc:docChg>
  </pc:docChgLst>
  <pc:docChgLst>
    <pc:chgData name="Chantal Rae" userId="a1db561e-73a2-489d-a119-0f73c1c2f06f" providerId="ADAL" clId="{3AABE163-BB8A-41F0-9984-8D8D7ADA37D2}"/>
    <pc:docChg chg="modMainMaster">
      <pc:chgData name="Chantal Rae" userId="a1db561e-73a2-489d-a119-0f73c1c2f06f" providerId="ADAL" clId="{3AABE163-BB8A-41F0-9984-8D8D7ADA37D2}" dt="2025-01-23T10:10:50.457" v="1" actId="20577"/>
      <pc:docMkLst>
        <pc:docMk/>
      </pc:docMkLst>
      <pc:sldMasterChg chg="modSldLayout">
        <pc:chgData name="Chantal Rae" userId="a1db561e-73a2-489d-a119-0f73c1c2f06f" providerId="ADAL" clId="{3AABE163-BB8A-41F0-9984-8D8D7ADA37D2}" dt="2025-01-23T10:10:50.457" v="1" actId="20577"/>
        <pc:sldMasterMkLst>
          <pc:docMk/>
          <pc:sldMasterMk cId="2142349000" sldId="2147486213"/>
        </pc:sldMasterMkLst>
        <pc:sldLayoutChg chg="modSp mod">
          <pc:chgData name="Chantal Rae" userId="a1db561e-73a2-489d-a119-0f73c1c2f06f" providerId="ADAL" clId="{3AABE163-BB8A-41F0-9984-8D8D7ADA37D2}" dt="2025-01-23T10:10:50.457" v="1" actId="20577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Chantal Rae" userId="a1db561e-73a2-489d-a119-0f73c1c2f06f" providerId="ADAL" clId="{3AABE163-BB8A-41F0-9984-8D8D7ADA37D2}" dt="2025-01-23T10:10:50.457" v="1" actId="20577"/>
            <ac:spMkLst>
              <pc:docMk/>
              <pc:sldMasterMk cId="2142349000" sldId="2147486213"/>
              <pc:sldLayoutMk cId="1573683159" sldId="2147486252"/>
              <ac:spMk id="15" creationId="{844DC64F-5389-EA4E-95EE-A08FF97304CA}"/>
            </ac:spMkLst>
          </pc:spChg>
        </pc:sldLayoutChg>
      </pc:sldMasterChg>
    </pc:docChg>
  </pc:docChgLst>
  <pc:docChgLst>
    <pc:chgData name="Tara Tyrrell" userId="67dc6626-2ece-4dc7-ac5a-9add06ec429c" providerId="ADAL" clId="{442622AB-09CD-4DCA-89B3-123DDEECD9BC}"/>
    <pc:docChg chg="undo redo custSel modSld">
      <pc:chgData name="Tara Tyrrell" userId="67dc6626-2ece-4dc7-ac5a-9add06ec429c" providerId="ADAL" clId="{442622AB-09CD-4DCA-89B3-123DDEECD9BC}" dt="2024-09-24T03:57:07.640" v="56" actId="20577"/>
      <pc:docMkLst>
        <pc:docMk/>
      </pc:docMkLst>
      <pc:sldChg chg="modSp mod">
        <pc:chgData name="Tara Tyrrell" userId="67dc6626-2ece-4dc7-ac5a-9add06ec429c" providerId="ADAL" clId="{442622AB-09CD-4DCA-89B3-123DDEECD9BC}" dt="2024-09-24T03:48:03.084" v="0" actId="14100"/>
        <pc:sldMkLst>
          <pc:docMk/>
          <pc:sldMk cId="4221246315" sldId="261"/>
        </pc:sldMkLst>
      </pc:sldChg>
      <pc:sldChg chg="modSp mod">
        <pc:chgData name="Tara Tyrrell" userId="67dc6626-2ece-4dc7-ac5a-9add06ec429c" providerId="ADAL" clId="{442622AB-09CD-4DCA-89B3-123DDEECD9BC}" dt="2024-09-24T03:48:10.003" v="1" actId="14100"/>
        <pc:sldMkLst>
          <pc:docMk/>
          <pc:sldMk cId="1729709310" sldId="262"/>
        </pc:sldMkLst>
      </pc:sldChg>
      <pc:sldChg chg="modSp mod">
        <pc:chgData name="Tara Tyrrell" userId="67dc6626-2ece-4dc7-ac5a-9add06ec429c" providerId="ADAL" clId="{442622AB-09CD-4DCA-89B3-123DDEECD9BC}" dt="2024-09-24T03:56:58.770" v="55" actId="20577"/>
        <pc:sldMkLst>
          <pc:docMk/>
          <pc:sldMk cId="521185421" sldId="275"/>
        </pc:sldMkLst>
      </pc:sldChg>
      <pc:sldChg chg="modSp mod">
        <pc:chgData name="Tara Tyrrell" userId="67dc6626-2ece-4dc7-ac5a-9add06ec429c" providerId="ADAL" clId="{442622AB-09CD-4DCA-89B3-123DDEECD9BC}" dt="2024-09-24T03:48:29.652" v="9" actId="1035"/>
        <pc:sldMkLst>
          <pc:docMk/>
          <pc:sldMk cId="1224502873" sldId="285"/>
        </pc:sldMkLst>
      </pc:sldChg>
      <pc:sldChg chg="modSp mod">
        <pc:chgData name="Tara Tyrrell" userId="67dc6626-2ece-4dc7-ac5a-9add06ec429c" providerId="ADAL" clId="{442622AB-09CD-4DCA-89B3-123DDEECD9BC}" dt="2024-09-24T03:48:36.341" v="15" actId="1035"/>
        <pc:sldMkLst>
          <pc:docMk/>
          <pc:sldMk cId="3633108255" sldId="290"/>
        </pc:sldMkLst>
      </pc:sldChg>
      <pc:sldChg chg="modSp mod">
        <pc:chgData name="Tara Tyrrell" userId="67dc6626-2ece-4dc7-ac5a-9add06ec429c" providerId="ADAL" clId="{442622AB-09CD-4DCA-89B3-123DDEECD9BC}" dt="2024-09-24T03:49:09.576" v="19" actId="1076"/>
        <pc:sldMkLst>
          <pc:docMk/>
          <pc:sldMk cId="117387710" sldId="297"/>
        </pc:sldMkLst>
      </pc:sldChg>
      <pc:sldChg chg="modSp mod">
        <pc:chgData name="Tara Tyrrell" userId="67dc6626-2ece-4dc7-ac5a-9add06ec429c" providerId="ADAL" clId="{442622AB-09CD-4DCA-89B3-123DDEECD9BC}" dt="2024-09-24T03:57:07.640" v="56" actId="20577"/>
        <pc:sldMkLst>
          <pc:docMk/>
          <pc:sldMk cId="558348118" sldId="298"/>
        </pc:sldMkLst>
      </pc:sldChg>
      <pc:sldChg chg="modSp mod">
        <pc:chgData name="Tara Tyrrell" userId="67dc6626-2ece-4dc7-ac5a-9add06ec429c" providerId="ADAL" clId="{442622AB-09CD-4DCA-89B3-123DDEECD9BC}" dt="2024-09-24T03:51:16.406" v="30" actId="1076"/>
        <pc:sldMkLst>
          <pc:docMk/>
          <pc:sldMk cId="2432143710" sldId="302"/>
        </pc:sldMkLst>
      </pc:sldChg>
      <pc:sldChg chg="modSp mod">
        <pc:chgData name="Tara Tyrrell" userId="67dc6626-2ece-4dc7-ac5a-9add06ec429c" providerId="ADAL" clId="{442622AB-09CD-4DCA-89B3-123DDEECD9BC}" dt="2024-09-24T03:56:06.091" v="45" actId="1038"/>
        <pc:sldMkLst>
          <pc:docMk/>
          <pc:sldMk cId="3598576344" sldId="1782"/>
        </pc:sldMkLst>
      </pc:sldChg>
      <pc:sldChg chg="modSp mod">
        <pc:chgData name="Tara Tyrrell" userId="67dc6626-2ece-4dc7-ac5a-9add06ec429c" providerId="ADAL" clId="{442622AB-09CD-4DCA-89B3-123DDEECD9BC}" dt="2024-09-24T03:55:46.388" v="36" actId="20577"/>
        <pc:sldMkLst>
          <pc:docMk/>
          <pc:sldMk cId="316210924" sldId="1786"/>
        </pc:sldMkLst>
      </pc:sldChg>
      <pc:sldChg chg="modSp mod">
        <pc:chgData name="Tara Tyrrell" userId="67dc6626-2ece-4dc7-ac5a-9add06ec429c" providerId="ADAL" clId="{442622AB-09CD-4DCA-89B3-123DDEECD9BC}" dt="2024-09-24T03:55:45.792" v="35" actId="20577"/>
        <pc:sldMkLst>
          <pc:docMk/>
          <pc:sldMk cId="3393986584" sldId="1788"/>
        </pc:sldMkLst>
      </pc:sldChg>
    </pc:docChg>
  </pc:docChgLst>
  <pc:docChgLst>
    <pc:chgData name="Elizabeth Piaquadio" userId="52767243-7565-4b68-b9c1-5d2bede989b0" providerId="ADAL" clId="{786FC83C-5F5A-7940-95CB-D873054B0F2F}"/>
    <pc:docChg chg="custSel modSld">
      <pc:chgData name="Elizabeth Piaquadio" userId="52767243-7565-4b68-b9c1-5d2bede989b0" providerId="ADAL" clId="{786FC83C-5F5A-7940-95CB-D873054B0F2F}" dt="2024-09-27T05:19:41.053" v="110" actId="14826"/>
      <pc:docMkLst>
        <pc:docMk/>
      </pc:docMkLst>
      <pc:sldChg chg="modSp mod">
        <pc:chgData name="Elizabeth Piaquadio" userId="52767243-7565-4b68-b9c1-5d2bede989b0" providerId="ADAL" clId="{786FC83C-5F5A-7940-95CB-D873054B0F2F}" dt="2024-09-27T05:19:41.053" v="110" actId="14826"/>
        <pc:sldMkLst>
          <pc:docMk/>
          <pc:sldMk cId="521185421" sldId="275"/>
        </pc:sldMkLst>
      </pc:sldChg>
      <pc:sldChg chg="modSp mod delCm">
        <pc:chgData name="Elizabeth Piaquadio" userId="52767243-7565-4b68-b9c1-5d2bede989b0" providerId="ADAL" clId="{786FC83C-5F5A-7940-95CB-D873054B0F2F}" dt="2024-09-24T23:17:28.618" v="89" actId="1076"/>
        <pc:sldMkLst>
          <pc:docMk/>
          <pc:sldMk cId="1224502873" sldId="28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786FC83C-5F5A-7940-95CB-D873054B0F2F}" dt="2024-09-24T23:06:35.913" v="1"/>
              <pc2:cmMkLst xmlns:pc2="http://schemas.microsoft.com/office/powerpoint/2019/9/main/command">
                <pc:docMk/>
                <pc:sldMk cId="1224502873" sldId="285"/>
                <pc2:cmMk id="{FDD71601-0CC6-41B0-888F-5DD07E21BE01}"/>
              </pc2:cmMkLst>
            </pc226:cmChg>
          </p:ext>
        </pc:extLst>
      </pc:sldChg>
      <pc:sldChg chg="modSp mod modNotesTx">
        <pc:chgData name="Elizabeth Piaquadio" userId="52767243-7565-4b68-b9c1-5d2bede989b0" providerId="ADAL" clId="{786FC83C-5F5A-7940-95CB-D873054B0F2F}" dt="2024-09-24T23:06:52.547" v="4" actId="20577"/>
        <pc:sldMkLst>
          <pc:docMk/>
          <pc:sldMk cId="117387710" sldId="297"/>
        </pc:sldMkLst>
      </pc:sldChg>
      <pc:sldChg chg="addSp delSp modSp mod">
        <pc:chgData name="Elizabeth Piaquadio" userId="52767243-7565-4b68-b9c1-5d2bede989b0" providerId="ADAL" clId="{786FC83C-5F5A-7940-95CB-D873054B0F2F}" dt="2024-09-27T05:19:34.815" v="109" actId="14826"/>
        <pc:sldMkLst>
          <pc:docMk/>
          <pc:sldMk cId="558348118" sldId="298"/>
        </pc:sldMkLst>
      </pc:sldChg>
      <pc:sldChg chg="addSp delSp modSp mod delCm">
        <pc:chgData name="Elizabeth Piaquadio" userId="52767243-7565-4b68-b9c1-5d2bede989b0" providerId="ADAL" clId="{786FC83C-5F5A-7940-95CB-D873054B0F2F}" dt="2024-09-27T05:18:29.772" v="105" actId="14826"/>
        <pc:sldMkLst>
          <pc:docMk/>
          <pc:sldMk cId="3445829193" sldId="29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786FC83C-5F5A-7940-95CB-D873054B0F2F}" dt="2024-09-24T23:07:27.935" v="7"/>
              <pc2:cmMkLst xmlns:pc2="http://schemas.microsoft.com/office/powerpoint/2019/9/main/command">
                <pc:docMk/>
                <pc:sldMk cId="3445829193" sldId="299"/>
                <pc2:cmMk id="{44DE5794-C331-4902-92FB-CBC4EF58E888}"/>
              </pc2:cmMkLst>
            </pc226:cmChg>
          </p:ext>
        </pc:extLst>
      </pc:sldChg>
      <pc:sldChg chg="modSp mod">
        <pc:chgData name="Elizabeth Piaquadio" userId="52767243-7565-4b68-b9c1-5d2bede989b0" providerId="ADAL" clId="{786FC83C-5F5A-7940-95CB-D873054B0F2F}" dt="2024-09-24T23:17:54.635" v="92" actId="12788"/>
        <pc:sldMkLst>
          <pc:docMk/>
          <pc:sldMk cId="3161078265" sldId="300"/>
        </pc:sldMkLst>
      </pc:sldChg>
      <pc:sldChg chg="addSp delSp modSp mod delAnim delCm">
        <pc:chgData name="Elizabeth Piaquadio" userId="52767243-7565-4b68-b9c1-5d2bede989b0" providerId="ADAL" clId="{786FC83C-5F5A-7940-95CB-D873054B0F2F}" dt="2024-09-24T23:18:05.251" v="94" actId="12788"/>
        <pc:sldMkLst>
          <pc:docMk/>
          <pc:sldMk cId="1327022093" sldId="30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786FC83C-5F5A-7940-95CB-D873054B0F2F}" dt="2024-09-24T23:07:58.011" v="14"/>
              <pc2:cmMkLst xmlns:pc2="http://schemas.microsoft.com/office/powerpoint/2019/9/main/command">
                <pc:docMk/>
                <pc:sldMk cId="1327022093" sldId="301"/>
                <pc2:cmMk id="{4133B538-CD0C-4F95-A767-36466CFF6529}"/>
              </pc2:cmMkLst>
            </pc226:cmChg>
          </p:ext>
        </pc:extLst>
      </pc:sldChg>
      <pc:sldChg chg="modSp mod delCm">
        <pc:chgData name="Elizabeth Piaquadio" userId="52767243-7565-4b68-b9c1-5d2bede989b0" providerId="ADAL" clId="{786FC83C-5F5A-7940-95CB-D873054B0F2F}" dt="2024-09-24T23:09:53.635" v="33" actId="12788"/>
        <pc:sldMkLst>
          <pc:docMk/>
          <pc:sldMk cId="3341099163" sldId="30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786FC83C-5F5A-7940-95CB-D873054B0F2F}" dt="2024-09-24T23:09:49.460" v="32"/>
              <pc2:cmMkLst xmlns:pc2="http://schemas.microsoft.com/office/powerpoint/2019/9/main/command">
                <pc:docMk/>
                <pc:sldMk cId="3341099163" sldId="303"/>
                <pc2:cmMk id="{1AB7B310-171B-4E14-904B-B929045ED019}"/>
              </pc2:cmMkLst>
            </pc226:cmChg>
          </p:ext>
        </pc:extLst>
      </pc:sldChg>
      <pc:sldChg chg="modSp mod addCm delCm">
        <pc:chgData name="Elizabeth Piaquadio" userId="52767243-7565-4b68-b9c1-5d2bede989b0" providerId="ADAL" clId="{786FC83C-5F5A-7940-95CB-D873054B0F2F}" dt="2024-09-24T23:10:24.985" v="37"/>
        <pc:sldMkLst>
          <pc:docMk/>
          <pc:sldMk cId="659355239" sldId="30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lizabeth Piaquadio" userId="52767243-7565-4b68-b9c1-5d2bede989b0" providerId="ADAL" clId="{786FC83C-5F5A-7940-95CB-D873054B0F2F}" dt="2024-09-24T23:10:24.985" v="37"/>
              <pc2:cmMkLst xmlns:pc2="http://schemas.microsoft.com/office/powerpoint/2019/9/main/command">
                <pc:docMk/>
                <pc:sldMk cId="659355239" sldId="304"/>
                <pc2:cmMk id="{0DCA913E-AF1A-7A42-BE4B-6384B51CD1EF}"/>
              </pc2:cmMkLst>
            </pc226:cmChg>
            <pc226:cmChg xmlns:pc226="http://schemas.microsoft.com/office/powerpoint/2022/06/main/command" chg="del">
              <pc226:chgData name="Elizabeth Piaquadio" userId="52767243-7565-4b68-b9c1-5d2bede989b0" providerId="ADAL" clId="{786FC83C-5F5A-7940-95CB-D873054B0F2F}" dt="2024-09-24T23:10:01.902" v="35"/>
              <pc2:cmMkLst xmlns:pc2="http://schemas.microsoft.com/office/powerpoint/2019/9/main/command">
                <pc:docMk/>
                <pc:sldMk cId="659355239" sldId="304"/>
                <pc2:cmMk id="{E5F237A8-0257-49D5-AC7A-772689D2DA4B}"/>
              </pc2:cmMkLst>
            </pc226:cmChg>
          </p:ext>
        </pc:extLst>
      </pc:sldChg>
      <pc:sldChg chg="modSp mod">
        <pc:chgData name="Elizabeth Piaquadio" userId="52767243-7565-4b68-b9c1-5d2bede989b0" providerId="ADAL" clId="{786FC83C-5F5A-7940-95CB-D873054B0F2F}" dt="2024-09-24T23:10:08.168" v="36" actId="12788"/>
        <pc:sldMkLst>
          <pc:docMk/>
          <pc:sldMk cId="1713216147" sldId="305"/>
        </pc:sldMkLst>
      </pc:sldChg>
      <pc:sldChg chg="addCm">
        <pc:chgData name="Elizabeth Piaquadio" userId="52767243-7565-4b68-b9c1-5d2bede989b0" providerId="ADAL" clId="{786FC83C-5F5A-7940-95CB-D873054B0F2F}" dt="2024-09-24T23:10:29.240" v="38"/>
        <pc:sldMkLst>
          <pc:docMk/>
          <pc:sldMk cId="342136659" sldId="30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lizabeth Piaquadio" userId="52767243-7565-4b68-b9c1-5d2bede989b0" providerId="ADAL" clId="{786FC83C-5F5A-7940-95CB-D873054B0F2F}" dt="2024-09-24T23:10:29.240" v="38"/>
              <pc2:cmMkLst xmlns:pc2="http://schemas.microsoft.com/office/powerpoint/2019/9/main/command">
                <pc:docMk/>
                <pc:sldMk cId="342136659" sldId="306"/>
                <pc2:cmMk id="{BB420E83-F416-564E-B0EE-69AE2747F1DD}"/>
              </pc2:cmMkLst>
            </pc226:cmChg>
          </p:ext>
        </pc:extLst>
      </pc:sldChg>
      <pc:sldChg chg="modSp mod">
        <pc:chgData name="Elizabeth Piaquadio" userId="52767243-7565-4b68-b9c1-5d2bede989b0" providerId="ADAL" clId="{786FC83C-5F5A-7940-95CB-D873054B0F2F}" dt="2024-09-24T23:15:23.934" v="75" actId="14826"/>
        <pc:sldMkLst>
          <pc:docMk/>
          <pc:sldMk cId="1420020992" sldId="307"/>
        </pc:sldMkLst>
      </pc:sldChg>
      <pc:sldChg chg="addCm">
        <pc:chgData name="Elizabeth Piaquadio" userId="52767243-7565-4b68-b9c1-5d2bede989b0" providerId="ADAL" clId="{786FC83C-5F5A-7940-95CB-D873054B0F2F}" dt="2024-09-24T23:10:33.768" v="39"/>
        <pc:sldMkLst>
          <pc:docMk/>
          <pc:sldMk cId="3589477728" sldId="178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lizabeth Piaquadio" userId="52767243-7565-4b68-b9c1-5d2bede989b0" providerId="ADAL" clId="{786FC83C-5F5A-7940-95CB-D873054B0F2F}" dt="2024-09-24T23:10:33.768" v="39"/>
              <pc2:cmMkLst xmlns:pc2="http://schemas.microsoft.com/office/powerpoint/2019/9/main/command">
                <pc:docMk/>
                <pc:sldMk cId="3589477728" sldId="1783"/>
                <pc2:cmMk id="{B9982C4E-21B9-7F4E-8505-42DF530DCAF9}"/>
              </pc2:cmMkLst>
            </pc226:cmChg>
          </p:ext>
        </pc:extLst>
      </pc:sldChg>
      <pc:sldChg chg="modSp mod delCm">
        <pc:chgData name="Elizabeth Piaquadio" userId="52767243-7565-4b68-b9c1-5d2bede989b0" providerId="ADAL" clId="{786FC83C-5F5A-7940-95CB-D873054B0F2F}" dt="2024-09-24T23:18:13.674" v="95" actId="12788"/>
        <pc:sldMkLst>
          <pc:docMk/>
          <pc:sldMk cId="1074740429" sldId="178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786FC83C-5F5A-7940-95CB-D873054B0F2F}" dt="2024-09-24T23:08:52.368" v="23"/>
              <pc2:cmMkLst xmlns:pc2="http://schemas.microsoft.com/office/powerpoint/2019/9/main/command">
                <pc:docMk/>
                <pc:sldMk cId="1074740429" sldId="1784"/>
                <pc2:cmMk id="{CED937D7-1EB1-4A84-9675-50BA95699BCD}"/>
              </pc2:cmMkLst>
            </pc226:cmChg>
          </p:ext>
        </pc:extLst>
      </pc:sldChg>
      <pc:sldChg chg="modSp mod delCm">
        <pc:chgData name="Elizabeth Piaquadio" userId="52767243-7565-4b68-b9c1-5d2bede989b0" providerId="ADAL" clId="{786FC83C-5F5A-7940-95CB-D873054B0F2F}" dt="2024-09-24T23:11:59.553" v="61" actId="1076"/>
        <pc:sldMkLst>
          <pc:docMk/>
          <pc:sldMk cId="1064727522" sldId="178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786FC83C-5F5A-7940-95CB-D873054B0F2F}" dt="2024-09-24T23:09:25.248" v="25"/>
              <pc2:cmMkLst xmlns:pc2="http://schemas.microsoft.com/office/powerpoint/2019/9/main/command">
                <pc:docMk/>
                <pc:sldMk cId="1064727522" sldId="1785"/>
                <pc2:cmMk id="{6AE60BC8-E99B-44EA-A255-3223D0090430}"/>
              </pc2:cmMkLst>
            </pc226:cmChg>
          </p:ext>
        </pc:extLst>
      </pc:sldChg>
      <pc:sldChg chg="addCm">
        <pc:chgData name="Elizabeth Piaquadio" userId="52767243-7565-4b68-b9c1-5d2bede989b0" providerId="ADAL" clId="{786FC83C-5F5A-7940-95CB-D873054B0F2F}" dt="2024-09-24T23:10:39.515" v="40"/>
        <pc:sldMkLst>
          <pc:docMk/>
          <pc:sldMk cId="3393986584" sldId="178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lizabeth Piaquadio" userId="52767243-7565-4b68-b9c1-5d2bede989b0" providerId="ADAL" clId="{786FC83C-5F5A-7940-95CB-D873054B0F2F}" dt="2024-09-24T23:10:39.515" v="40"/>
              <pc2:cmMkLst xmlns:pc2="http://schemas.microsoft.com/office/powerpoint/2019/9/main/command">
                <pc:docMk/>
                <pc:sldMk cId="3393986584" sldId="1788"/>
                <pc2:cmMk id="{4AFA9DA4-D026-9543-94D0-6C1A4D274E45}"/>
              </pc2:cmMkLst>
            </pc226:cmChg>
          </p:ext>
        </pc:extLst>
      </pc:sldChg>
      <pc:sldChg chg="addCm">
        <pc:chgData name="Elizabeth Piaquadio" userId="52767243-7565-4b68-b9c1-5d2bede989b0" providerId="ADAL" clId="{786FC83C-5F5A-7940-95CB-D873054B0F2F}" dt="2024-09-24T23:10:45.735" v="41"/>
        <pc:sldMkLst>
          <pc:docMk/>
          <pc:sldMk cId="1673457460" sldId="178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lizabeth Piaquadio" userId="52767243-7565-4b68-b9c1-5d2bede989b0" providerId="ADAL" clId="{786FC83C-5F5A-7940-95CB-D873054B0F2F}" dt="2024-09-24T23:10:45.735" v="41"/>
              <pc2:cmMkLst xmlns:pc2="http://schemas.microsoft.com/office/powerpoint/2019/9/main/command">
                <pc:docMk/>
                <pc:sldMk cId="1673457460" sldId="1789"/>
                <pc2:cmMk id="{60DBFE48-8B33-AD48-B6D2-295E7EACBBDE}"/>
              </pc2:cmMkLst>
            </pc226:cmChg>
          </p:ext>
        </pc:extLst>
      </pc:sldChg>
      <pc:sldChg chg="modSp mod">
        <pc:chgData name="Elizabeth Piaquadio" userId="52767243-7565-4b68-b9c1-5d2bede989b0" providerId="ADAL" clId="{786FC83C-5F5A-7940-95CB-D873054B0F2F}" dt="2024-09-24T23:18:43.775" v="100" actId="313"/>
        <pc:sldMkLst>
          <pc:docMk/>
          <pc:sldMk cId="2925239108" sldId="1790"/>
        </pc:sldMkLst>
      </pc:sldChg>
    </pc:docChg>
  </pc:docChgLst>
  <pc:docChgLst>
    <pc:chgData name="Chantal Rae" userId="a1db561e-73a2-489d-a119-0f73c1c2f06f" providerId="ADAL" clId="{698C9321-0353-4F5C-8769-6362BF0291A2}"/>
    <pc:docChg chg="delSld sldOrd">
      <pc:chgData name="Chantal Rae" userId="a1db561e-73a2-489d-a119-0f73c1c2f06f" providerId="ADAL" clId="{698C9321-0353-4F5C-8769-6362BF0291A2}" dt="2024-09-19T09:35:33.558" v="1" actId="47"/>
      <pc:docMkLst>
        <pc:docMk/>
      </pc:docMkLst>
      <pc:sldChg chg="ord">
        <pc:chgData name="Chantal Rae" userId="a1db561e-73a2-489d-a119-0f73c1c2f06f" providerId="ADAL" clId="{698C9321-0353-4F5C-8769-6362BF0291A2}" dt="2024-09-19T09:34:32.419" v="0" actId="20578"/>
        <pc:sldMkLst>
          <pc:docMk/>
          <pc:sldMk cId="2585116655" sldId="256"/>
        </pc:sldMkLst>
      </pc:sldChg>
      <pc:sldChg chg="del">
        <pc:chgData name="Chantal Rae" userId="a1db561e-73a2-489d-a119-0f73c1c2f06f" providerId="ADAL" clId="{698C9321-0353-4F5C-8769-6362BF0291A2}" dt="2024-09-19T09:35:33.558" v="1" actId="47"/>
        <pc:sldMkLst>
          <pc:docMk/>
          <pc:sldMk cId="212429081" sldId="296"/>
        </pc:sldMkLst>
      </pc:sldChg>
    </pc:docChg>
  </pc:docChgLst>
  <pc:docChgLst>
    <pc:chgData name="Elizabeth Piaquadio" userId="52767243-7565-4b68-b9c1-5d2bede989b0" providerId="ADAL" clId="{2F98380D-C6DB-1048-B242-31346AAE646B}"/>
    <pc:docChg chg="undo custSel addSld delSld modSld">
      <pc:chgData name="Elizabeth Piaquadio" userId="52767243-7565-4b68-b9c1-5d2bede989b0" providerId="ADAL" clId="{2F98380D-C6DB-1048-B242-31346AAE646B}" dt="2024-09-24T03:24:03.037" v="478"/>
      <pc:docMkLst>
        <pc:docMk/>
      </pc:docMkLst>
      <pc:sldChg chg="delCm">
        <pc:chgData name="Elizabeth Piaquadio" userId="52767243-7565-4b68-b9c1-5d2bede989b0" providerId="ADAL" clId="{2F98380D-C6DB-1048-B242-31346AAE646B}" dt="2024-09-24T03:24:03.037" v="478"/>
        <pc:sldMkLst>
          <pc:docMk/>
          <pc:sldMk cId="2585116655" sldId="256"/>
        </pc:sldMkLst>
      </pc:sldChg>
      <pc:sldChg chg="addSp delSp modSp mod modNotesTx">
        <pc:chgData name="Elizabeth Piaquadio" userId="52767243-7565-4b68-b9c1-5d2bede989b0" providerId="ADAL" clId="{2F98380D-C6DB-1048-B242-31346AAE646B}" dt="2024-09-24T03:21:11.643" v="332"/>
        <pc:sldMkLst>
          <pc:docMk/>
          <pc:sldMk cId="521185421" sldId="275"/>
        </pc:sldMkLst>
      </pc:sldChg>
      <pc:sldChg chg="modSp del mod modNotesTx">
        <pc:chgData name="Elizabeth Piaquadio" userId="52767243-7565-4b68-b9c1-5d2bede989b0" providerId="ADAL" clId="{2F98380D-C6DB-1048-B242-31346AAE646B}" dt="2024-09-24T03:22:36.118" v="423" actId="2696"/>
        <pc:sldMkLst>
          <pc:docMk/>
          <pc:sldMk cId="394987177" sldId="276"/>
        </pc:sldMkLst>
      </pc:sldChg>
      <pc:sldChg chg="addSp delSp modSp mod modAnim delCm modNotesTx">
        <pc:chgData name="Elizabeth Piaquadio" userId="52767243-7565-4b68-b9c1-5d2bede989b0" providerId="ADAL" clId="{2F98380D-C6DB-1048-B242-31346AAE646B}" dt="2024-09-24T03:10:45.985" v="185" actId="20577"/>
        <pc:sldMkLst>
          <pc:docMk/>
          <pc:sldMk cId="1224502873" sldId="285"/>
        </pc:sldMkLst>
      </pc:sldChg>
      <pc:sldChg chg="addSp delSp modSp mod modAnim modNotesTx">
        <pc:chgData name="Elizabeth Piaquadio" userId="52767243-7565-4b68-b9c1-5d2bede989b0" providerId="ADAL" clId="{2F98380D-C6DB-1048-B242-31346AAE646B}" dt="2024-09-24T02:56:46.889" v="33" actId="2711"/>
        <pc:sldMkLst>
          <pc:docMk/>
          <pc:sldMk cId="3445829193" sldId="299"/>
        </pc:sldMkLst>
      </pc:sldChg>
      <pc:sldChg chg="addSp delSp modSp mod modAnim modNotesTx">
        <pc:chgData name="Elizabeth Piaquadio" userId="52767243-7565-4b68-b9c1-5d2bede989b0" providerId="ADAL" clId="{2F98380D-C6DB-1048-B242-31346AAE646B}" dt="2024-09-24T03:03:41.653" v="162" actId="2711"/>
        <pc:sldMkLst>
          <pc:docMk/>
          <pc:sldMk cId="3161078265" sldId="300"/>
        </pc:sldMkLst>
      </pc:sldChg>
      <pc:sldChg chg="modSp mod">
        <pc:chgData name="Elizabeth Piaquadio" userId="52767243-7565-4b68-b9c1-5d2bede989b0" providerId="ADAL" clId="{2F98380D-C6DB-1048-B242-31346AAE646B}" dt="2024-09-24T03:20:01.510" v="314" actId="14826"/>
        <pc:sldMkLst>
          <pc:docMk/>
          <pc:sldMk cId="1420020992" sldId="307"/>
        </pc:sldMkLst>
      </pc:sldChg>
      <pc:sldChg chg="addSp delSp modSp mod">
        <pc:chgData name="Elizabeth Piaquadio" userId="52767243-7565-4b68-b9c1-5d2bede989b0" providerId="ADAL" clId="{2F98380D-C6DB-1048-B242-31346AAE646B}" dt="2024-09-24T03:19:58.921" v="313" actId="14826"/>
        <pc:sldMkLst>
          <pc:docMk/>
          <pc:sldMk cId="3589477728" sldId="1783"/>
        </pc:sldMkLst>
      </pc:sldChg>
      <pc:sldChg chg="addSp delSp modSp mod modAnim modNotesTx">
        <pc:chgData name="Elizabeth Piaquadio" userId="52767243-7565-4b68-b9c1-5d2bede989b0" providerId="ADAL" clId="{2F98380D-C6DB-1048-B242-31346AAE646B}" dt="2024-09-24T03:17:12.337" v="271" actId="2711"/>
        <pc:sldMkLst>
          <pc:docMk/>
          <pc:sldMk cId="1074740429" sldId="1784"/>
        </pc:sldMkLst>
      </pc:sldChg>
      <pc:sldChg chg="addSp delSp modSp mod modAnim modNotesTx">
        <pc:chgData name="Elizabeth Piaquadio" userId="52767243-7565-4b68-b9c1-5d2bede989b0" providerId="ADAL" clId="{2F98380D-C6DB-1048-B242-31346AAE646B}" dt="2024-09-24T03:19:23.172" v="309" actId="14826"/>
        <pc:sldMkLst>
          <pc:docMk/>
          <pc:sldMk cId="1064727522" sldId="1785"/>
        </pc:sldMkLst>
      </pc:sldChg>
      <pc:sldChg chg="addSp delSp modSp mod">
        <pc:chgData name="Elizabeth Piaquadio" userId="52767243-7565-4b68-b9c1-5d2bede989b0" providerId="ADAL" clId="{2F98380D-C6DB-1048-B242-31346AAE646B}" dt="2024-09-24T03:20:21.974" v="317" actId="14826"/>
        <pc:sldMkLst>
          <pc:docMk/>
          <pc:sldMk cId="316210924" sldId="1786"/>
        </pc:sldMkLst>
      </pc:sldChg>
      <pc:sldChg chg="modSp add mod modNotesTx">
        <pc:chgData name="Elizabeth Piaquadio" userId="52767243-7565-4b68-b9c1-5d2bede989b0" providerId="ADAL" clId="{2F98380D-C6DB-1048-B242-31346AAE646B}" dt="2024-09-24T03:23:12.297" v="437" actId="313"/>
        <pc:sldMkLst>
          <pc:docMk/>
          <pc:sldMk cId="2925239108" sldId="1790"/>
        </pc:sldMkLst>
      </pc:sldChg>
    </pc:docChg>
  </pc:docChgLst>
  <pc:docChgLst>
    <pc:chgData name="Ashli Wasik" userId="S::awasik@goodtogreatschools.org.au::f3a30667-7c28-4983-b5de-a69cd76bfcdd" providerId="AD" clId="Web-{5C8D5C16-D110-8BFF-16A9-4D2149A11108}"/>
    <pc:docChg chg="modSld">
      <pc:chgData name="Ashli Wasik" userId="S::awasik@goodtogreatschools.org.au::f3a30667-7c28-4983-b5de-a69cd76bfcdd" providerId="AD" clId="Web-{5C8D5C16-D110-8BFF-16A9-4D2149A11108}" dt="2025-01-21T17:21:17.240" v="1" actId="20577"/>
      <pc:docMkLst>
        <pc:docMk/>
      </pc:docMkLst>
      <pc:sldChg chg="modSp">
        <pc:chgData name="Ashli Wasik" userId="S::awasik@goodtogreatschools.org.au::f3a30667-7c28-4983-b5de-a69cd76bfcdd" providerId="AD" clId="Web-{5C8D5C16-D110-8BFF-16A9-4D2149A11108}" dt="2025-01-21T17:21:17.240" v="1" actId="20577"/>
        <pc:sldMkLst>
          <pc:docMk/>
          <pc:sldMk cId="1729709310" sldId="262"/>
        </pc:sldMkLst>
        <pc:spChg chg="mod">
          <ac:chgData name="Ashli Wasik" userId="S::awasik@goodtogreatschools.org.au::f3a30667-7c28-4983-b5de-a69cd76bfcdd" providerId="AD" clId="Web-{5C8D5C16-D110-8BFF-16A9-4D2149A11108}" dt="2025-01-21T17:21:17.240" v="1" actId="20577"/>
          <ac:spMkLst>
            <pc:docMk/>
            <pc:sldMk cId="1729709310" sldId="262"/>
            <ac:spMk id="6" creationId="{8457A06F-07D4-86F6-D48A-0E614A52A44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539190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29518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1198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0871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769018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algn="l"/>
            <a:endParaRPr lang="en-US" b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6150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6184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4814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36513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4420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4334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b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63125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93364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7493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084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i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41554596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0195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sv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E7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F-6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43472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5" y="-370252"/>
            <a:ext cx="3660472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on to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size position and orientation that your 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343" y="-326020"/>
            <a:ext cx="3931920" cy="26902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Workbook</a:t>
            </a:r>
          </a:p>
        </p:txBody>
      </p:sp>
    </p:spTree>
    <p:extLst>
      <p:ext uri="{BB962C8B-B14F-4D97-AF65-F5344CB8AC3E}">
        <p14:creationId xmlns:p14="http://schemas.microsoft.com/office/powerpoint/2010/main" val="4282679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0595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40" r:id="rId20"/>
    <p:sldLayoutId id="2147486342" r:id="rId21"/>
    <p:sldLayoutId id="2147486343" r:id="rId22"/>
    <p:sldLayoutId id="2147486352" r:id="rId23"/>
    <p:sldLayoutId id="2147486353" r:id="rId24"/>
    <p:sldLayoutId id="2147486354" r:id="rId25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e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png"/><Relationship Id="rId5" Type="http://schemas.openxmlformats.org/officeDocument/2006/relationships/image" Target="../media/image27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628811"/>
            <a:ext cx="3974996" cy="800189"/>
          </a:xfrm>
        </p:spPr>
        <p:txBody>
          <a:bodyPr/>
          <a:lstStyle/>
          <a:p>
            <a:r>
              <a:rPr lang="en-US"/>
              <a:t>Classroom Rules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Get Ready for School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75D3ED6-1743-7D47-2A05-9F9BAF057FD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0" r="14070"/>
          <a:stretch/>
        </p:blipFill>
        <p:spPr/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1951746"/>
          </a:xfrm>
        </p:spPr>
        <p:txBody>
          <a:bodyPr>
            <a:noAutofit/>
          </a:bodyPr>
          <a:lstStyle/>
          <a:p>
            <a:r>
              <a:rPr lang="en-US" sz="2400">
                <a:latin typeface="+mj-lt"/>
              </a:rPr>
              <a:t>In this lesson, you will learn the classroom rules, ‘Get Ready for School’.</a:t>
            </a:r>
          </a:p>
        </p:txBody>
      </p:sp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57A06F-07D4-86F6-D48A-0E614A52A4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278130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latin typeface="+mj-lt"/>
              </a:rPr>
              <a:t>You will be successful when you can </a:t>
            </a:r>
            <a:r>
              <a:rPr lang="en-US" sz="2400" b="1">
                <a:solidFill>
                  <a:schemeClr val="accent1"/>
                </a:solidFill>
                <a:latin typeface="+mj-lt"/>
              </a:rPr>
              <a:t>demonstrate</a:t>
            </a:r>
            <a:r>
              <a:rPr lang="en-US" sz="2400">
                <a:latin typeface="+mj-lt"/>
              </a:rPr>
              <a:t> the classroom rules, ‘Get Ready for School’.</a:t>
            </a:r>
            <a:endParaRPr kumimoji="0" lang="en-AU" sz="240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970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 descr="A yellow rectangular object with black text&#10;&#10;Description automatically generated">
            <a:extLst>
              <a:ext uri="{FF2B5EF4-FFF2-40B4-BE49-F238E27FC236}">
                <a16:creationId xmlns:a16="http://schemas.microsoft.com/office/drawing/2014/main" id="{450EF231-11A8-842E-6994-A970C1461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8" b="18721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4">
            <a:extLst>
              <a:ext uri="{FF2B5EF4-FFF2-40B4-BE49-F238E27FC236}">
                <a16:creationId xmlns:a16="http://schemas.microsoft.com/office/drawing/2014/main" id="{678A0DC4-6F46-B049-7B87-9412BD0872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113" r="5113"/>
          <a:stretch/>
        </p:blipFill>
        <p:spPr>
          <a:xfrm>
            <a:off x="1021483" y="1146096"/>
            <a:ext cx="7101034" cy="526242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3D66EA96-B4C3-B243-372E-BEA1DFEB55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5" r="5065"/>
          <a:stretch/>
        </p:blipFill>
        <p:spPr>
          <a:xfrm>
            <a:off x="828487" y="1191153"/>
            <a:ext cx="7101034" cy="526242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259488" cy="1749022"/>
          </a:xfrm>
        </p:spPr>
        <p:txBody>
          <a:bodyPr>
            <a:noAutofit/>
          </a:bodyPr>
          <a:lstStyle/>
          <a:p>
            <a:r>
              <a:rPr lang="en-US" sz="2400">
                <a:latin typeface="+mj-lt"/>
              </a:rPr>
              <a:t>Rules tell us what we need to do.</a:t>
            </a:r>
          </a:p>
          <a:p>
            <a:endParaRPr lang="en-US" sz="4800">
              <a:latin typeface="Edu QLD Beginner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What Are Rules?</a:t>
            </a:r>
          </a:p>
          <a:p>
            <a:endParaRPr lang="en-US"/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DB184BD9-BCC3-3A84-99AE-612C9C4C0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444944" y="1726629"/>
            <a:ext cx="6254112" cy="463600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33108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1106633"/>
          </a:xfrm>
        </p:spPr>
        <p:txBody>
          <a:bodyPr>
            <a:noAutofit/>
          </a:bodyPr>
          <a:lstStyle/>
          <a:p>
            <a:r>
              <a:rPr lang="en-US" sz="2400">
                <a:latin typeface="+mj-lt"/>
              </a:rPr>
              <a:t>Rules</a:t>
            </a:r>
            <a:r>
              <a:rPr lang="en-NZ" sz="1400">
                <a:latin typeface="+mj-lt"/>
              </a:rPr>
              <a:t> </a:t>
            </a:r>
            <a:r>
              <a:rPr lang="en-NZ" sz="2400"/>
              <a:t>help us work well with others, be respectful, share and solve problems together. </a:t>
            </a:r>
            <a:endParaRPr lang="en-AU" sz="2400" i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Thumbs Up or Thumbs Down</a:t>
            </a:r>
          </a:p>
        </p:txBody>
      </p:sp>
      <p:pic>
        <p:nvPicPr>
          <p:cNvPr id="8" name="Graphic 10" descr="Thumbs up sign with solid fill">
            <a:extLst>
              <a:ext uri="{FF2B5EF4-FFF2-40B4-BE49-F238E27FC236}">
                <a16:creationId xmlns:a16="http://schemas.microsoft.com/office/drawing/2014/main" id="{76A401A5-3D16-BEC3-2234-0EE2DFAB9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762091" y="2758282"/>
            <a:ext cx="670718" cy="670718"/>
          </a:xfrm>
          <a:prstGeom prst="rect">
            <a:avLst/>
          </a:prstGeom>
        </p:spPr>
      </p:pic>
      <p:pic>
        <p:nvPicPr>
          <p:cNvPr id="9" name="Graphic 13" descr="Thumbs Down with solid fill">
            <a:extLst>
              <a:ext uri="{FF2B5EF4-FFF2-40B4-BE49-F238E27FC236}">
                <a16:creationId xmlns:a16="http://schemas.microsoft.com/office/drawing/2014/main" id="{2CAAB446-FAA1-46AE-0E3E-186159E73C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06301" y="2901469"/>
            <a:ext cx="704892" cy="704892"/>
          </a:xfrm>
          <a:prstGeom prst="rect">
            <a:avLst/>
          </a:prstGeom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C584BBE6-F987-7CA7-7871-1F9DF4372C17}"/>
              </a:ext>
            </a:extLst>
          </p:cNvPr>
          <p:cNvSpPr txBox="1">
            <a:spLocks/>
          </p:cNvSpPr>
          <p:nvPr/>
        </p:nvSpPr>
        <p:spPr>
          <a:xfrm>
            <a:off x="2561280" y="2901469"/>
            <a:ext cx="740536" cy="500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yes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E7D5063E-6A4C-7AFC-3501-C43916035BB8}"/>
              </a:ext>
            </a:extLst>
          </p:cNvPr>
          <p:cNvSpPr txBox="1">
            <a:spLocks/>
          </p:cNvSpPr>
          <p:nvPr/>
        </p:nvSpPr>
        <p:spPr>
          <a:xfrm>
            <a:off x="6839664" y="2937365"/>
            <a:ext cx="836888" cy="5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no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174287"/>
            <a:ext cx="7903888" cy="1749022"/>
          </a:xfrm>
        </p:spPr>
        <p:txBody>
          <a:bodyPr>
            <a:noAutofit/>
          </a:bodyPr>
          <a:lstStyle/>
          <a:p>
            <a:r>
              <a:rPr lang="en-AU" sz="2400"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Our ‘Get Ready for School’ </a:t>
            </a:r>
            <a:r>
              <a:rPr lang="en-AU" sz="2400"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r</a:t>
            </a:r>
            <a:r>
              <a:rPr lang="en-AU" sz="2400"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ules make sure we're prepared and ready to learn every day.</a:t>
            </a:r>
            <a:endParaRPr lang="en-US" sz="2400"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Get Ready for School</a:t>
            </a:r>
          </a:p>
          <a:p>
            <a:endParaRPr lang="en-US"/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8CDD54FF-079C-8C27-CC67-E50AEDC4D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649831" y="2048797"/>
            <a:ext cx="5847040" cy="4334256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8348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Eat Breakfast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A good breakfast helps your brain work well.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B8D2D40C-0E8B-F02A-D873-BCB011198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9" b="3559"/>
          <a:stretch/>
        </p:blipFill>
        <p:spPr>
          <a:xfrm>
            <a:off x="1397427" y="1836139"/>
            <a:ext cx="6254112" cy="463600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45829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Wear a Uniform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Wearing our uniform makes us feel like we belong to our school.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5CF481DB-CBCE-623C-661E-4DB4ECA31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444366" y="1662410"/>
            <a:ext cx="6255268" cy="463686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61078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Pack Your School Bag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Pack everything you need for school. 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444366" y="1662410"/>
            <a:ext cx="6255268" cy="463686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7022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Be at School Before the Bell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Arriving at school before the bell helps us feel relaxed and ready.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444366" y="1662410"/>
            <a:ext cx="6255268" cy="463686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74740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Come to School Every School Day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Coming to school show you care about your education and are responsible.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444944" y="1904147"/>
            <a:ext cx="6014635" cy="445849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64727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492576" cy="2840727"/>
          </a:xfrm>
        </p:spPr>
        <p:txBody>
          <a:bodyPr>
            <a:noAutofit/>
          </a:bodyPr>
          <a:lstStyle/>
          <a:p>
            <a:r>
              <a:rPr lang="en-GB" sz="2400" kern="10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Eating breakfast before school gives y</a:t>
            </a:r>
            <a:r>
              <a:rPr lang="en-GB" sz="2400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our brain the nutrients it needs to work well.</a:t>
            </a:r>
            <a:endParaRPr lang="en-AU" sz="2400" i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Thumbs Up or Thumbs Down</a:t>
            </a:r>
          </a:p>
        </p:txBody>
      </p:sp>
      <p:pic>
        <p:nvPicPr>
          <p:cNvPr id="8" name="Graphic 10" descr="Thumbs up sign with solid fill">
            <a:extLst>
              <a:ext uri="{FF2B5EF4-FFF2-40B4-BE49-F238E27FC236}">
                <a16:creationId xmlns:a16="http://schemas.microsoft.com/office/drawing/2014/main" id="{7895B43F-8123-03B3-3C4E-F2C194BA8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93997" y="2776994"/>
            <a:ext cx="670718" cy="670718"/>
          </a:xfrm>
          <a:prstGeom prst="rect">
            <a:avLst/>
          </a:prstGeom>
        </p:spPr>
      </p:pic>
      <p:pic>
        <p:nvPicPr>
          <p:cNvPr id="9" name="Graphic 13" descr="Thumbs Down with solid fill">
            <a:extLst>
              <a:ext uri="{FF2B5EF4-FFF2-40B4-BE49-F238E27FC236}">
                <a16:creationId xmlns:a16="http://schemas.microsoft.com/office/drawing/2014/main" id="{2722FDCC-9E9E-9FC9-C1FF-E044A3D4B5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74395" y="2829227"/>
            <a:ext cx="704892" cy="704892"/>
          </a:xfrm>
          <a:prstGeom prst="rect">
            <a:avLst/>
          </a:prstGeom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A0B7A00D-63ED-8E14-A635-8E85185CE4C2}"/>
              </a:ext>
            </a:extLst>
          </p:cNvPr>
          <p:cNvSpPr txBox="1">
            <a:spLocks/>
          </p:cNvSpPr>
          <p:nvPr/>
        </p:nvSpPr>
        <p:spPr>
          <a:xfrm>
            <a:off x="2493186" y="2920181"/>
            <a:ext cx="740536" cy="500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yes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9ED99C1B-25F5-73DF-0F62-58AAAB1671A3}"/>
              </a:ext>
            </a:extLst>
          </p:cNvPr>
          <p:cNvSpPr txBox="1">
            <a:spLocks/>
          </p:cNvSpPr>
          <p:nvPr/>
        </p:nvSpPr>
        <p:spPr>
          <a:xfrm>
            <a:off x="6943402" y="2920181"/>
            <a:ext cx="836888" cy="5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latin typeface="+mj-lt"/>
              </a:rPr>
              <a:t>no</a:t>
            </a:r>
            <a:endParaRPr lang="en-AU" sz="2400" i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14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Wear Your Uniform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A8A9B142-AF0C-7C9B-A2EF-9F5D4B678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169769" y="125573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13216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468981"/>
            <a:ext cx="6245815" cy="536575"/>
          </a:xfrm>
        </p:spPr>
        <p:txBody>
          <a:bodyPr>
            <a:normAutofit fontScale="92500" lnSpcReduction="20000"/>
          </a:bodyPr>
          <a:lstStyle/>
          <a:p>
            <a:r>
              <a:rPr lang="en-US" sz="3900">
                <a:solidFill>
                  <a:srgbClr val="000000"/>
                </a:solidFill>
              </a:rPr>
              <a:t>Wear Your Uniform</a:t>
            </a:r>
          </a:p>
          <a:p>
            <a:endParaRPr lang="en-AU"/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E1A16396-2F59-0F10-58B3-077523B5F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2136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45C7B-9C0D-2E2A-6951-D696D4514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0140" y="385853"/>
            <a:ext cx="5265575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Get Ready for School</a:t>
            </a:r>
          </a:p>
        </p:txBody>
      </p:sp>
      <p:pic>
        <p:nvPicPr>
          <p:cNvPr id="2" name="Picture Placeholder 8">
            <a:extLst>
              <a:ext uri="{FF2B5EF4-FFF2-40B4-BE49-F238E27FC236}">
                <a16:creationId xmlns:a16="http://schemas.microsoft.com/office/drawing/2014/main" id="{5E92D419-69E1-BFAC-D45F-E76D3A534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2" r="8522"/>
          <a:stretch/>
        </p:blipFill>
        <p:spPr>
          <a:xfrm>
            <a:off x="451090" y="1458010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1DF835CB-B788-E52C-4939-D73F6F3F1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3235776" y="1356410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5256BBA2-584B-152A-75DA-636202253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6020463" y="1356410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28F54923-EA9B-E3ED-4AD2-700D8F9D11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9" r="11599"/>
          <a:stretch/>
        </p:blipFill>
        <p:spPr>
          <a:xfrm>
            <a:off x="1797713" y="380323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F2C14EF6-576D-AC2D-013D-A90AEF0AE4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3" r="11443"/>
          <a:stretch/>
        </p:blipFill>
        <p:spPr>
          <a:xfrm>
            <a:off x="4737978" y="380323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857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C581C6AB-AD3D-C5F9-D106-045A6E17D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0" b="3620"/>
          <a:stretch/>
        </p:blipFill>
        <p:spPr>
          <a:xfrm>
            <a:off x="708293" y="114216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506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15646045-2432-3FE1-8D10-7A203044EC51}"/>
              </a:ext>
            </a:extLst>
          </p:cNvPr>
          <p:cNvSpPr txBox="1">
            <a:spLocks/>
          </p:cNvSpPr>
          <p:nvPr/>
        </p:nvSpPr>
        <p:spPr>
          <a:xfrm>
            <a:off x="325712" y="1184447"/>
            <a:ext cx="7624762" cy="17490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i="0">
                <a:solidFill>
                  <a:srgbClr val="000000"/>
                </a:solidFill>
                <a:effectLst/>
                <a:latin typeface="+mj-lt"/>
                <a:ea typeface="MS Mincho" panose="02020609040205080304" pitchFamily="49" charset="-128"/>
                <a:cs typeface="Segoe UI" panose="020B0502040204020203" pitchFamily="34" charset="0"/>
              </a:rPr>
              <a:t>Our ‘Get Ready for School’ </a:t>
            </a:r>
            <a:r>
              <a:rPr lang="en-AU" sz="2400" i="0">
                <a:latin typeface="+mj-lt"/>
                <a:ea typeface="MS Mincho" panose="02020609040205080304" pitchFamily="49" charset="-128"/>
                <a:cs typeface="Segoe UI" panose="020B0502040204020203" pitchFamily="34" charset="0"/>
              </a:rPr>
              <a:t>r</a:t>
            </a:r>
            <a:r>
              <a:rPr lang="en-AU" sz="2400" i="0">
                <a:solidFill>
                  <a:srgbClr val="000000"/>
                </a:solidFill>
                <a:effectLst/>
                <a:latin typeface="+mj-lt"/>
                <a:ea typeface="MS Mincho" panose="02020609040205080304" pitchFamily="49" charset="-128"/>
                <a:cs typeface="Segoe UI" panose="020B0502040204020203" pitchFamily="34" charset="0"/>
              </a:rPr>
              <a:t>ules make sure we're prepared and ready to learn every day.</a:t>
            </a:r>
            <a:endParaRPr lang="en-US" sz="2400" i="0">
              <a:latin typeface="+mj-lt"/>
            </a:endParaRPr>
          </a:p>
          <a:p>
            <a:endParaRPr lang="en-US" sz="4800" i="0">
              <a:latin typeface="Edu QLD Beginner"/>
            </a:endParaRP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C6E05859-703C-D1BB-9D47-BFC27F13B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632686" y="2058958"/>
            <a:ext cx="5878628" cy="4357671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FF8A8-560D-E606-ABBD-64B33631710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829677"/>
          </a:xfrm>
        </p:spPr>
        <p:txBody>
          <a:bodyPr>
            <a:noAutofit/>
          </a:bodyPr>
          <a:lstStyle/>
          <a:p>
            <a:r>
              <a:rPr lang="en-US" sz="2400">
                <a:latin typeface="+mj-lt"/>
              </a:rPr>
              <a:t>How well did you: </a:t>
            </a:r>
          </a:p>
          <a:p>
            <a:pPr marL="685800" indent="-685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b="1">
                <a:latin typeface="+mj-lt"/>
              </a:rPr>
              <a:t>demonstrate</a:t>
            </a:r>
            <a:r>
              <a:rPr lang="en-US" sz="2400">
                <a:latin typeface="+mj-lt"/>
              </a:rPr>
              <a:t> the classroom rules, ‘Get Ready for School?’</a:t>
            </a:r>
          </a:p>
          <a:p>
            <a:endParaRPr lang="en-US" sz="4800">
              <a:latin typeface="Edu QLD Beginner"/>
            </a:endParaRPr>
          </a:p>
        </p:txBody>
      </p:sp>
      <p:pic>
        <p:nvPicPr>
          <p:cNvPr id="2" name="Picture 1" descr="A hand with a thumb up&#10;&#10;Description automatically generated">
            <a:extLst>
              <a:ext uri="{FF2B5EF4-FFF2-40B4-BE49-F238E27FC236}">
                <a16:creationId xmlns:a16="http://schemas.microsoft.com/office/drawing/2014/main" id="{5EFF8908-FAD0-99EF-75C3-AA4E7D28F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315" y="4542570"/>
            <a:ext cx="3047370" cy="109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39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2764889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3KN27SNVY5CS-90160594-428475</_dlc_DocId>
    <_dlc_DocIdUrl xmlns="f315eb64-a02b-4bd5-a84c-38ab918c4ccd">
      <Url>https://ggsaus.sharepoint.com/sites/Curriculum/_layouts/15/DocIdRedir.aspx?ID=3KN27SNVY5CS-90160594-428475</Url>
      <Description>3KN27SNVY5CS-90160594-428475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CA1584-9CA9-46D4-BE44-1AD376E0FB8E}">
  <ds:schemaRefs>
    <ds:schemaRef ds:uri="d63ea73a-d7e6-4e3a-bf41-d78273581467"/>
    <ds:schemaRef ds:uri="f315eb64-a02b-4bd5-a84c-38ab918c4cc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1478EF59-B1A5-4454-9759-5FCC9E0DDC78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Application>Microsoft Office PowerPoint</Application>
  <PresentationFormat>On-screen Show (4:3)</PresentationFormat>
  <Slides>20</Slides>
  <Notes>19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GGSA_CharacterDev_PPT_Theme</vt:lpstr>
      <vt:lpstr>Classroom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revision>1</cp:revision>
  <cp:lastPrinted>2021-04-07T01:54:21Z</cp:lastPrinted>
  <dcterms:created xsi:type="dcterms:W3CDTF">2024-04-29T10:07:44Z</dcterms:created>
  <dcterms:modified xsi:type="dcterms:W3CDTF">2025-12-10T01:51:28Z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ccd17037-52b9-41cd-908d-4e352c64c85b</vt:lpwstr>
  </property>
</Properties>
</file>